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50" r:id="rId5"/>
    <p:sldMasterId id="2147483652" r:id="rId6"/>
    <p:sldMasterId id="2147483654" r:id="rId7"/>
  </p:sldMasterIdLst>
  <p:sldIdLst>
    <p:sldId id="256" r:id="rId8"/>
    <p:sldId id="257" r:id="rId9"/>
    <p:sldId id="258" r:id="rId10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78800" y="720000"/>
            <a:ext cx="11233440" cy="114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DE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78800" y="275760"/>
            <a:ext cx="9510840" cy="456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de-DE" sz="32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D8343E0-B056-4463-84E6-72B1729F379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CV-Prof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CC732CA-2FA4-4235-BCE2-492490E5823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CV-Prof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EFECAC44-7E40-404D-86EB-B2EE9790564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0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84B9BD7-2EBC-4A80-84B6-E84B7EE9676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</a:pPr>
            <a:r>
              <a:rPr lang="en-US" sz="6000" b="1" strike="noStrike" spc="-1">
                <a:solidFill>
                  <a:schemeClr val="lt1"/>
                </a:solidFill>
                <a:latin typeface="Arial"/>
              </a:rPr>
              <a:t>Click to edit Master title style</a:t>
            </a:r>
            <a:endParaRPr lang="en-DE" sz="6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dt" idx="1"/>
          </p:nvPr>
        </p:nvSpPr>
        <p:spPr>
          <a:xfrm>
            <a:off x="478800" y="6555600"/>
            <a:ext cx="662040" cy="12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de-DE" sz="800" b="0" strike="noStrike" spc="-1">
                <a:solidFill>
                  <a:schemeClr val="lt1"/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de-DE" sz="800" b="0" strike="noStrike" spc="-1">
                <a:solidFill>
                  <a:schemeClr val="lt1"/>
                </a:solidFill>
                <a:latin typeface="Arial"/>
              </a:rPr>
              <a:t>11.03.2025</a:t>
            </a:r>
            <a:endParaRPr lang="de-DE" sz="8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1623600" y="6555600"/>
            <a:ext cx="8963640" cy="12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lang="de-DE" sz="800" b="0" strike="noStrike" spc="-1">
                <a:solidFill>
                  <a:schemeClr val="lt1"/>
                </a:solidFill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lang="de-DE" sz="800" b="0" strike="noStrike" spc="-1">
                <a:solidFill>
                  <a:schemeClr val="lt1"/>
                </a:solidFill>
                <a:latin typeface="Arial"/>
              </a:rPr>
              <a:t>Senacor Technologies AG</a:t>
            </a:r>
            <a:endParaRPr lang="de-DE" sz="800" b="0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11242800" y="6555600"/>
            <a:ext cx="456840" cy="12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DE" sz="800" b="0" strike="noStrike" spc="-1">
                <a:solidFill>
                  <a:schemeClr val="lt1"/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434183E-E623-4C6C-9150-1243B2C8B0C3}" type="slidenum">
              <a:rPr lang="en-DE" sz="800" b="0" strike="noStrike" spc="-1">
                <a:solidFill>
                  <a:schemeClr val="lt1"/>
                </a:solidFill>
                <a:latin typeface="Arial"/>
              </a:rPr>
              <a:t>‹#›</a:t>
            </a:fld>
            <a:endParaRPr lang="de-DE" sz="800" b="0" strike="noStrike" spc="-1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21"/>
          <p:cNvSpPr/>
          <p:nvPr/>
        </p:nvSpPr>
        <p:spPr>
          <a:xfrm>
            <a:off x="0" y="3646800"/>
            <a:ext cx="12191760" cy="32108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7" name="PlaceHolder 1"/>
          <p:cNvSpPr>
            <a:spLocks noGrp="1"/>
          </p:cNvSpPr>
          <p:nvPr>
            <p:ph type="dt" idx="4"/>
          </p:nvPr>
        </p:nvSpPr>
        <p:spPr>
          <a:xfrm>
            <a:off x="478800" y="6555600"/>
            <a:ext cx="662040" cy="12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de-DE" sz="800" b="0" strike="noStrike" spc="-1">
                <a:solidFill>
                  <a:schemeClr val="lt1"/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de-DE" sz="800" b="0" strike="noStrike" spc="-1">
                <a:solidFill>
                  <a:schemeClr val="lt1"/>
                </a:solidFill>
                <a:latin typeface="Arial"/>
              </a:rPr>
              <a:t>&lt;Datum/Uhrzeit&gt;</a:t>
            </a:r>
            <a:endParaRPr lang="de-DE" sz="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Rechteck: abgerundete Ecken 11"/>
          <p:cNvSpPr/>
          <p:nvPr/>
        </p:nvSpPr>
        <p:spPr>
          <a:xfrm>
            <a:off x="489600" y="3767760"/>
            <a:ext cx="3140640" cy="214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horzOverflow="overflow" wrap="none" lIns="0" tIns="0" rIns="0" bIns="0" numCol="1" spcCol="0" anchor="ctr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de-DE" sz="1400" b="1" strike="noStrike" cap="all" spc="-1">
                <a:solidFill>
                  <a:schemeClr val="accent1"/>
                </a:solidFill>
                <a:latin typeface="Arial"/>
              </a:rPr>
              <a:t>PROJEKTERFAHRUNGEN (AUSZUG)</a:t>
            </a:r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Text Placeholder 18"/>
          <p:cNvSpPr/>
          <p:nvPr/>
        </p:nvSpPr>
        <p:spPr>
          <a:xfrm>
            <a:off x="7133760" y="626400"/>
            <a:ext cx="2115000" cy="50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00000"/>
              </a:lnSpc>
              <a:spcBef>
                <a:spcPts val="201"/>
              </a:spcBef>
              <a:tabLst>
                <a:tab pos="0" algn="l"/>
              </a:tabLst>
            </a:pPr>
            <a:endParaRPr lang="en-US" sz="1000" b="1" strike="noStrike" spc="-1">
              <a:solidFill>
                <a:srgbClr val="7091C8"/>
              </a:solidFill>
              <a:latin typeface="Arial"/>
              <a:ea typeface="Open Sans Semibold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title"/>
          </p:nvPr>
        </p:nvSpPr>
        <p:spPr>
          <a:xfrm>
            <a:off x="478800" y="720000"/>
            <a:ext cx="11233440" cy="114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2000" b="1" strike="noStrike" spc="-1">
                <a:solidFill>
                  <a:schemeClr val="dk1"/>
                </a:solidFill>
                <a:latin typeface="Arial"/>
              </a:rPr>
              <a:t>Vorname Nachname</a:t>
            </a:r>
            <a:endParaRPr lang="en-DE" sz="2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1" name="Titel 8"/>
          <p:cNvSpPr/>
          <p:nvPr/>
        </p:nvSpPr>
        <p:spPr>
          <a:xfrm>
            <a:off x="7096320" y="471960"/>
            <a:ext cx="2072160" cy="168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 defTabSz="914400">
              <a:lnSpc>
                <a:spcPct val="100000"/>
              </a:lnSpc>
            </a:pPr>
            <a:endParaRPr lang="de-DE" sz="1100" b="1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ftr" idx="5"/>
          </p:nvPr>
        </p:nvSpPr>
        <p:spPr>
          <a:xfrm>
            <a:off x="1623600" y="6555600"/>
            <a:ext cx="8963640" cy="12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lang="de-DE" sz="800" b="0" strike="noStrike" spc="-1">
                <a:solidFill>
                  <a:schemeClr val="lt1"/>
                </a:solidFill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lang="de-DE" sz="800" b="0" strike="noStrike" spc="-1">
                <a:solidFill>
                  <a:schemeClr val="lt1"/>
                </a:solidFill>
                <a:latin typeface="Arial"/>
              </a:rPr>
              <a:t>&lt;Fußzeile&gt;</a:t>
            </a:r>
            <a:endParaRPr lang="de-DE" sz="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sldNum" idx="6"/>
          </p:nvPr>
        </p:nvSpPr>
        <p:spPr>
          <a:xfrm>
            <a:off x="11242800" y="6555600"/>
            <a:ext cx="456840" cy="12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DE" sz="800" b="0" strike="noStrike" spc="-1">
                <a:solidFill>
                  <a:schemeClr val="lt1"/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662EF10-7DB9-45BC-B593-A9D43B4813E8}" type="slidenum">
              <a:rPr lang="en-DE" sz="800" b="0" strike="noStrike" spc="-1">
                <a:solidFill>
                  <a:schemeClr val="lt1"/>
                </a:solidFill>
                <a:latin typeface="Arial"/>
              </a:rPr>
              <a:t>‹#›</a:t>
            </a:fld>
            <a:endParaRPr lang="de-DE" sz="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5"/>
          <p:cNvSpPr>
            <a:spLocks noGrp="1"/>
          </p:cNvSpPr>
          <p:nvPr>
            <p:ph type="body"/>
          </p:nvPr>
        </p:nvSpPr>
        <p:spPr>
          <a:xfrm>
            <a:off x="478800" y="396000"/>
            <a:ext cx="9510840" cy="21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indent="0" defTabSz="914400"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de-DE" sz="1400" b="1" strike="noStrike" cap="all" spc="-1">
                <a:solidFill>
                  <a:schemeClr val="accent1"/>
                </a:solidFill>
                <a:latin typeface="Arial"/>
              </a:rPr>
              <a:t>POSITION</a:t>
            </a:r>
            <a:endParaRPr lang="en-DE" sz="1400" b="1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15" name="Gruppieren 4"/>
          <p:cNvGrpSpPr/>
          <p:nvPr/>
        </p:nvGrpSpPr>
        <p:grpSpPr>
          <a:xfrm>
            <a:off x="10242000" y="367200"/>
            <a:ext cx="1470600" cy="209160"/>
            <a:chOff x="10242000" y="367200"/>
            <a:chExt cx="1470600" cy="209160"/>
          </a:xfrm>
        </p:grpSpPr>
        <p:sp>
          <p:nvSpPr>
            <p:cNvPr id="16" name="Freihandform: Form 7"/>
            <p:cNvSpPr/>
            <p:nvPr/>
          </p:nvSpPr>
          <p:spPr>
            <a:xfrm>
              <a:off x="10603440" y="372600"/>
              <a:ext cx="213480" cy="201240"/>
            </a:xfrm>
            <a:custGeom>
              <a:avLst/>
              <a:gdLst>
                <a:gd name="textAreaLeft" fmla="*/ 0 w 213480"/>
                <a:gd name="textAreaRight" fmla="*/ 213840 w 213480"/>
                <a:gd name="textAreaTop" fmla="*/ 0 h 201240"/>
                <a:gd name="textAreaBottom" fmla="*/ 201600 h 201240"/>
              </a:gdLst>
              <a:ahLst/>
              <a:cxnLst/>
              <a:rect l="textAreaLeft" t="textAreaTop" r="textAreaRight" b="textAreaBottom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solidFill>
              <a:srgbClr val="000000"/>
            </a:solidFill>
            <a:ln w="1166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de-DE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" name="Freihandform: Form 8"/>
            <p:cNvSpPr/>
            <p:nvPr/>
          </p:nvSpPr>
          <p:spPr>
            <a:xfrm>
              <a:off x="10242000" y="367200"/>
              <a:ext cx="149760" cy="209160"/>
            </a:xfrm>
            <a:custGeom>
              <a:avLst/>
              <a:gdLst>
                <a:gd name="textAreaLeft" fmla="*/ 0 w 149760"/>
                <a:gd name="textAreaRight" fmla="*/ 150120 w 149760"/>
                <a:gd name="textAreaTop" fmla="*/ 0 h 209160"/>
                <a:gd name="textAreaBottom" fmla="*/ 209520 h 209160"/>
              </a:gdLst>
              <a:ahLst/>
              <a:cxnLst/>
              <a:rect l="textAreaLeft" t="textAreaTop" r="textAreaRight" b="textAreaBottom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solidFill>
              <a:srgbClr val="000000"/>
            </a:solidFill>
            <a:ln w="1166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de-DE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" name="Freihandform: Form 9"/>
            <p:cNvSpPr/>
            <p:nvPr/>
          </p:nvSpPr>
          <p:spPr>
            <a:xfrm>
              <a:off x="10423080" y="372600"/>
              <a:ext cx="149400" cy="199080"/>
            </a:xfrm>
            <a:custGeom>
              <a:avLst/>
              <a:gdLst>
                <a:gd name="textAreaLeft" fmla="*/ 0 w 149400"/>
                <a:gd name="textAreaRight" fmla="*/ 149760 w 149400"/>
                <a:gd name="textAreaTop" fmla="*/ 0 h 199080"/>
                <a:gd name="textAreaBottom" fmla="*/ 199440 h 199080"/>
              </a:gdLst>
              <a:ahLst/>
              <a:cxnLst/>
              <a:rect l="textAreaLeft" t="textAreaTop" r="textAreaRight" b="textAreaBottom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solidFill>
              <a:srgbClr val="000000"/>
            </a:solidFill>
            <a:ln w="1166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de-DE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" name="Freihandform: Form 10"/>
            <p:cNvSpPr/>
            <p:nvPr/>
          </p:nvSpPr>
          <p:spPr>
            <a:xfrm>
              <a:off x="11496600" y="369720"/>
              <a:ext cx="216000" cy="204840"/>
            </a:xfrm>
            <a:custGeom>
              <a:avLst/>
              <a:gdLst>
                <a:gd name="textAreaLeft" fmla="*/ 0 w 216000"/>
                <a:gd name="textAreaRight" fmla="*/ 216360 w 216000"/>
                <a:gd name="textAreaTop" fmla="*/ 0 h 204840"/>
                <a:gd name="textAreaBottom" fmla="*/ 205200 h 204840"/>
              </a:gdLst>
              <a:ahLst/>
              <a:cxnLst/>
              <a:rect l="textAreaLeft" t="textAreaTop" r="textAreaRight" b="textAreaBottom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solidFill>
              <a:srgbClr val="000000"/>
            </a:solidFill>
            <a:ln w="1166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de-DE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" name="Freihandform: Form 11"/>
            <p:cNvSpPr/>
            <p:nvPr/>
          </p:nvSpPr>
          <p:spPr>
            <a:xfrm>
              <a:off x="10831320" y="372600"/>
              <a:ext cx="206640" cy="199080"/>
            </a:xfrm>
            <a:custGeom>
              <a:avLst/>
              <a:gdLst>
                <a:gd name="textAreaLeft" fmla="*/ 0 w 206640"/>
                <a:gd name="textAreaRight" fmla="*/ 207000 w 206640"/>
                <a:gd name="textAreaTop" fmla="*/ 0 h 199080"/>
                <a:gd name="textAreaBottom" fmla="*/ 199440 h 199080"/>
              </a:gdLst>
              <a:ahLst/>
              <a:cxnLst/>
              <a:rect l="textAreaLeft" t="textAreaTop" r="textAreaRight" b="textAreaBottom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solidFill>
              <a:srgbClr val="000000"/>
            </a:solidFill>
            <a:ln w="1166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de-DE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" name="Freihandform: Form 12"/>
            <p:cNvSpPr/>
            <p:nvPr/>
          </p:nvSpPr>
          <p:spPr>
            <a:xfrm>
              <a:off x="11257560" y="367200"/>
              <a:ext cx="218160" cy="209160"/>
            </a:xfrm>
            <a:custGeom>
              <a:avLst/>
              <a:gdLst>
                <a:gd name="textAreaLeft" fmla="*/ 0 w 218160"/>
                <a:gd name="textAreaRight" fmla="*/ 218520 w 218160"/>
                <a:gd name="textAreaTop" fmla="*/ 0 h 209160"/>
                <a:gd name="textAreaBottom" fmla="*/ 209520 h 209160"/>
              </a:gdLst>
              <a:ahLst/>
              <a:cxnLst/>
              <a:rect l="textAreaLeft" t="textAreaTop" r="textAreaRight" b="textAreaBottom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solidFill>
              <a:srgbClr val="000000"/>
            </a:solidFill>
            <a:ln w="1166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de-DE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" name="Freihandform: Form 13"/>
            <p:cNvSpPr/>
            <p:nvPr/>
          </p:nvSpPr>
          <p:spPr>
            <a:xfrm>
              <a:off x="11046600" y="367200"/>
              <a:ext cx="196200" cy="209160"/>
            </a:xfrm>
            <a:custGeom>
              <a:avLst/>
              <a:gdLst>
                <a:gd name="textAreaLeft" fmla="*/ 0 w 196200"/>
                <a:gd name="textAreaRight" fmla="*/ 196560 w 196200"/>
                <a:gd name="textAreaTop" fmla="*/ 0 h 209160"/>
                <a:gd name="textAreaBottom" fmla="*/ 209520 h 209160"/>
              </a:gdLst>
              <a:ahLst/>
              <a:cxnLst/>
              <a:rect l="textAreaLeft" t="textAreaTop" r="textAreaRight" b="textAreaBottom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solidFill>
              <a:srgbClr val="000000"/>
            </a:solidFill>
            <a:ln w="1166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de-DE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3" name="PlaceHolder 6"/>
          <p:cNvSpPr>
            <a:spLocks noGrp="1"/>
          </p:cNvSpPr>
          <p:nvPr>
            <p:ph type="body"/>
          </p:nvPr>
        </p:nvSpPr>
        <p:spPr>
          <a:xfrm>
            <a:off x="667440" y="1224000"/>
            <a:ext cx="2267640" cy="226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 defTabSz="914400"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de-DE" sz="1400" b="1" strike="noStrike" spc="-1">
                <a:solidFill>
                  <a:schemeClr val="dk1"/>
                </a:solidFill>
                <a:latin typeface="Arial"/>
              </a:rPr>
              <a:t>Foto</a:t>
            </a:r>
            <a:endParaRPr lang="en-DE" sz="1400" b="1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4" name="Rechteck: abgerundete Ecken 11"/>
          <p:cNvSpPr/>
          <p:nvPr/>
        </p:nvSpPr>
        <p:spPr>
          <a:xfrm>
            <a:off x="3249360" y="1195200"/>
            <a:ext cx="624240" cy="214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horzOverflow="overflow" wrap="none" lIns="0" tIns="0" rIns="0" bIns="0" numCol="1" spcCol="0" anchor="ctr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de-DE" sz="1400" b="1" strike="noStrike" cap="all" spc="-1">
                <a:solidFill>
                  <a:schemeClr val="accent1"/>
                </a:solidFill>
                <a:latin typeface="Arial"/>
              </a:rPr>
              <a:t>FOKUS</a:t>
            </a:r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Rechteck: abgerundete Ecken 11"/>
          <p:cNvSpPr/>
          <p:nvPr/>
        </p:nvSpPr>
        <p:spPr>
          <a:xfrm>
            <a:off x="6697440" y="1195200"/>
            <a:ext cx="3745440" cy="214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horzOverflow="overflow" wrap="none" lIns="0" tIns="0" rIns="0" bIns="0" numCol="1" spcCol="0" anchor="ctr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de-DE" sz="1400" b="1" strike="noStrike" cap="all" spc="-1">
                <a:solidFill>
                  <a:schemeClr val="accent1"/>
                </a:solidFill>
                <a:latin typeface="Arial"/>
              </a:rPr>
              <a:t>AUSBILDUNG &amp; BERUFLICHE ERFAHRUNG</a:t>
            </a:r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7"/>
          <p:cNvSpPr>
            <a:spLocks noGrp="1"/>
          </p:cNvSpPr>
          <p:nvPr>
            <p:ph type="body"/>
          </p:nvPr>
        </p:nvSpPr>
        <p:spPr>
          <a:xfrm>
            <a:off x="478800" y="4082760"/>
            <a:ext cx="5501520" cy="228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DE" sz="1000" b="1" strike="noStrike" spc="-1">
                <a:solidFill>
                  <a:schemeClr val="dk1"/>
                </a:solid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lnSpc>
                <a:spcPct val="11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DE" sz="1000" b="0" strike="noStrike" spc="-1">
                <a:solidFill>
                  <a:schemeClr val="dk1"/>
                </a:solidFill>
                <a:latin typeface="Arial"/>
              </a:rPr>
              <a:t>Zweite Gliederungsebene</a:t>
            </a:r>
          </a:p>
          <a:p>
            <a:pPr marL="1296000" lvl="2" indent="-288000">
              <a:lnSpc>
                <a:spcPct val="11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DE" sz="1000" b="0" strike="noStrike" spc="-1">
                <a:solidFill>
                  <a:schemeClr val="dk1"/>
                </a:solidFill>
                <a:latin typeface="Arial"/>
              </a:rPr>
              <a:t>Dritte Gliederungsebene</a:t>
            </a:r>
          </a:p>
          <a:p>
            <a:pPr marL="1728000" lvl="3" indent="-216000">
              <a:lnSpc>
                <a:spcPct val="11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DE" sz="1000" b="0" strike="noStrike" spc="-1">
                <a:solidFill>
                  <a:schemeClr val="dk1"/>
                </a:solidFill>
                <a:latin typeface="Arial"/>
              </a:rPr>
              <a:t>Vierte Gliederungsebene</a:t>
            </a:r>
          </a:p>
          <a:p>
            <a:pPr marL="2160000" lvl="4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DE" sz="1000" b="0" strike="noStrike" spc="-1">
                <a:solidFill>
                  <a:schemeClr val="dk1"/>
                </a:solidFill>
                <a:latin typeface="Arial"/>
              </a:rPr>
              <a:t>Fünfte Gliederungsebene</a:t>
            </a:r>
          </a:p>
          <a:p>
            <a:pPr marL="2592000" lvl="5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DE" sz="1000" b="0" strike="noStrike" spc="-1">
                <a:solidFill>
                  <a:schemeClr val="dk1"/>
                </a:solidFill>
                <a:latin typeface="Arial"/>
              </a:rPr>
              <a:t>Sechste Gliederungsebene</a:t>
            </a:r>
          </a:p>
          <a:p>
            <a:pPr marL="3024000" lvl="6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DE" sz="1000" b="0" strike="noStrike" spc="-1">
                <a:solidFill>
                  <a:schemeClr val="dk1"/>
                </a:solidFill>
                <a:latin typeface="Arial"/>
              </a:rPr>
              <a:t>Siebte Gliederungsebene</a:t>
            </a:r>
          </a:p>
        </p:txBody>
      </p:sp>
      <p:sp>
        <p:nvSpPr>
          <p:cNvPr id="27" name="PlaceHolder 8"/>
          <p:cNvSpPr>
            <a:spLocks noGrp="1"/>
          </p:cNvSpPr>
          <p:nvPr>
            <p:ph type="body"/>
          </p:nvPr>
        </p:nvSpPr>
        <p:spPr>
          <a:xfrm>
            <a:off x="6198120" y="4082760"/>
            <a:ext cx="5514120" cy="228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DE" sz="1000" b="1" strike="noStrike" spc="-1">
                <a:solidFill>
                  <a:schemeClr val="dk1"/>
                </a:solid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lnSpc>
                <a:spcPct val="11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DE" sz="1000" b="0" strike="noStrike" spc="-1">
                <a:solidFill>
                  <a:schemeClr val="dk1"/>
                </a:solidFill>
                <a:latin typeface="Arial"/>
              </a:rPr>
              <a:t>Zweite Gliederungsebene</a:t>
            </a:r>
          </a:p>
          <a:p>
            <a:pPr marL="1296000" lvl="2" indent="-288000">
              <a:lnSpc>
                <a:spcPct val="11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DE" sz="1000" b="0" strike="noStrike" spc="-1">
                <a:solidFill>
                  <a:schemeClr val="dk1"/>
                </a:solidFill>
                <a:latin typeface="Arial"/>
              </a:rPr>
              <a:t>Dritte Gliederungsebene</a:t>
            </a:r>
          </a:p>
          <a:p>
            <a:pPr marL="1728000" lvl="3" indent="-216000">
              <a:lnSpc>
                <a:spcPct val="11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DE" sz="1000" b="0" strike="noStrike" spc="-1">
                <a:solidFill>
                  <a:schemeClr val="dk1"/>
                </a:solidFill>
                <a:latin typeface="Arial"/>
              </a:rPr>
              <a:t>Vierte Gliederungsebene</a:t>
            </a:r>
          </a:p>
          <a:p>
            <a:pPr marL="2160000" lvl="4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DE" sz="1000" b="0" strike="noStrike" spc="-1">
                <a:solidFill>
                  <a:schemeClr val="dk1"/>
                </a:solidFill>
                <a:latin typeface="Arial"/>
              </a:rPr>
              <a:t>Fünfte Gliederungsebene</a:t>
            </a:r>
          </a:p>
          <a:p>
            <a:pPr marL="2592000" lvl="5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DE" sz="1000" b="0" strike="noStrike" spc="-1">
                <a:solidFill>
                  <a:schemeClr val="dk1"/>
                </a:solidFill>
                <a:latin typeface="Arial"/>
              </a:rPr>
              <a:t>Sechste Gliederungsebene</a:t>
            </a:r>
          </a:p>
          <a:p>
            <a:pPr marL="3024000" lvl="6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DE" sz="1000" b="0" strike="noStrike" spc="-1">
                <a:solidFill>
                  <a:schemeClr val="dk1"/>
                </a:solidFill>
                <a:latin typeface="Arial"/>
              </a:rPr>
              <a:t>Siebte Gliederungsebene</a:t>
            </a:r>
          </a:p>
        </p:txBody>
      </p:sp>
      <p:sp>
        <p:nvSpPr>
          <p:cNvPr id="28" name="PlaceHolder 9"/>
          <p:cNvSpPr>
            <a:spLocks noGrp="1"/>
          </p:cNvSpPr>
          <p:nvPr>
            <p:ph type="body"/>
          </p:nvPr>
        </p:nvSpPr>
        <p:spPr>
          <a:xfrm>
            <a:off x="3247560" y="1531080"/>
            <a:ext cx="3214440" cy="195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171360" indent="-171360" defTabSz="91440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Font typeface="Wingdings" charset="2"/>
              <a:buChar char=""/>
            </a:pPr>
            <a:r>
              <a:rPr lang="de-DE" sz="1000" b="0" strike="noStrike" spc="-1">
                <a:solidFill>
                  <a:schemeClr val="dk1"/>
                </a:solidFill>
                <a:latin typeface="Arial"/>
              </a:rPr>
              <a:t>Fokus hinzufügen</a:t>
            </a:r>
            <a:endParaRPr lang="en-DE" sz="1000" b="1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9" name="PlaceHolder 10"/>
          <p:cNvSpPr>
            <a:spLocks noGrp="1"/>
          </p:cNvSpPr>
          <p:nvPr>
            <p:ph type="body"/>
          </p:nvPr>
        </p:nvSpPr>
        <p:spPr>
          <a:xfrm>
            <a:off x="6684480" y="1531080"/>
            <a:ext cx="5028120" cy="195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171360" indent="-171360" defTabSz="91440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Font typeface="Wingdings" charset="2"/>
              <a:buChar char=""/>
            </a:pPr>
            <a:r>
              <a:rPr lang="de-DE" sz="1000" b="0" strike="noStrike" spc="-1">
                <a:solidFill>
                  <a:schemeClr val="dk1"/>
                </a:solidFill>
                <a:latin typeface="Arial"/>
              </a:rPr>
              <a:t>Ausbildung &amp; berufliche Erfahrung hinzufügen</a:t>
            </a:r>
            <a:endParaRPr lang="en-DE" sz="1000" b="1" strike="noStrike" spc="-1">
              <a:solidFill>
                <a:schemeClr val="dk1"/>
              </a:solidFill>
              <a:latin typeface="Arial"/>
            </a:endParaRPr>
          </a:p>
          <a:p>
            <a:pPr indent="0" defTabSz="91440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DE" sz="1000" b="1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0" name="PlaceHolder 11"/>
          <p:cNvSpPr>
            <a:spLocks noGrp="1"/>
          </p:cNvSpPr>
          <p:nvPr>
            <p:ph type="body"/>
          </p:nvPr>
        </p:nvSpPr>
        <p:spPr>
          <a:xfrm>
            <a:off x="666720" y="1224000"/>
            <a:ext cx="2268000" cy="2268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DE" sz="1800" b="1" strike="noStrike" spc="-1">
                <a:solidFill>
                  <a:schemeClr val="dk1"/>
                </a:solid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lnSpc>
                <a:spcPct val="11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DE" sz="1800" b="0" strike="noStrike" spc="-1">
                <a:solidFill>
                  <a:schemeClr val="dk1"/>
                </a:solidFill>
                <a:latin typeface="Arial"/>
              </a:rPr>
              <a:t>Zweite Gliederungsebene</a:t>
            </a:r>
          </a:p>
          <a:p>
            <a:pPr marL="1296000" lvl="2" indent="-288000">
              <a:lnSpc>
                <a:spcPct val="11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DE" sz="1800" b="0" strike="noStrike" spc="-1">
                <a:solidFill>
                  <a:schemeClr val="dk1"/>
                </a:solidFill>
                <a:latin typeface="Arial"/>
              </a:rPr>
              <a:t>Dritte Gliederungsebene</a:t>
            </a:r>
          </a:p>
          <a:p>
            <a:pPr marL="1728000" lvl="3" indent="-216000">
              <a:lnSpc>
                <a:spcPct val="11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DE" sz="1800" b="0" strike="noStrike" spc="-1">
                <a:solidFill>
                  <a:schemeClr val="dk1"/>
                </a:solidFill>
                <a:latin typeface="Arial"/>
              </a:rPr>
              <a:t>Vierte Gliederungsebene</a:t>
            </a:r>
          </a:p>
          <a:p>
            <a:pPr marL="2160000" lvl="4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DE" sz="1800" b="0" strike="noStrike" spc="-1">
                <a:solidFill>
                  <a:schemeClr val="dk1"/>
                </a:solidFill>
                <a:latin typeface="Arial"/>
              </a:rPr>
              <a:t>Fünfte Gliederungsebene</a:t>
            </a:r>
          </a:p>
          <a:p>
            <a:pPr marL="2592000" lvl="5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DE" sz="1800" b="0" strike="noStrike" spc="-1">
                <a:solidFill>
                  <a:schemeClr val="dk1"/>
                </a:solidFill>
                <a:latin typeface="Arial"/>
              </a:rPr>
              <a:t>Sechste Gliederungsebene</a:t>
            </a:r>
          </a:p>
          <a:p>
            <a:pPr marL="3024000" lvl="6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DE" sz="1800" b="0" strike="noStrike" spc="-1">
                <a:solidFill>
                  <a:schemeClr val="dk1"/>
                </a:solidFill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hteck 21"/>
          <p:cNvSpPr/>
          <p:nvPr/>
        </p:nvSpPr>
        <p:spPr>
          <a:xfrm>
            <a:off x="0" y="3646800"/>
            <a:ext cx="12191760" cy="32108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32" name="PlaceHolder 1"/>
          <p:cNvSpPr>
            <a:spLocks noGrp="1"/>
          </p:cNvSpPr>
          <p:nvPr>
            <p:ph type="dt" idx="7"/>
          </p:nvPr>
        </p:nvSpPr>
        <p:spPr>
          <a:xfrm>
            <a:off x="478800" y="6555600"/>
            <a:ext cx="662040" cy="12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de-DE" sz="800" b="0" strike="noStrike" spc="-1">
                <a:solidFill>
                  <a:schemeClr val="lt1"/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de-DE" sz="800" b="0" strike="noStrike" spc="-1">
                <a:solidFill>
                  <a:schemeClr val="lt1"/>
                </a:solidFill>
                <a:latin typeface="Arial"/>
              </a:rPr>
              <a:t>&lt;Datum/Uhrzeit&gt;</a:t>
            </a:r>
            <a:endParaRPr lang="de-DE" sz="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Text Placeholder 18"/>
          <p:cNvSpPr/>
          <p:nvPr/>
        </p:nvSpPr>
        <p:spPr>
          <a:xfrm>
            <a:off x="7133760" y="626400"/>
            <a:ext cx="2115000" cy="50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00000"/>
              </a:lnSpc>
              <a:spcBef>
                <a:spcPts val="201"/>
              </a:spcBef>
              <a:tabLst>
                <a:tab pos="0" algn="l"/>
              </a:tabLst>
            </a:pPr>
            <a:endParaRPr lang="en-US" sz="1000" b="1" strike="noStrike" spc="-1">
              <a:solidFill>
                <a:srgbClr val="7091C8"/>
              </a:solidFill>
              <a:latin typeface="Arial"/>
              <a:ea typeface="Open Sans Semibold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title"/>
          </p:nvPr>
        </p:nvSpPr>
        <p:spPr>
          <a:xfrm>
            <a:off x="478800" y="720000"/>
            <a:ext cx="11233440" cy="114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2000" b="1" strike="noStrike" spc="-1">
                <a:solidFill>
                  <a:schemeClr val="dk1"/>
                </a:solidFill>
                <a:latin typeface="Arial"/>
              </a:rPr>
              <a:t>Vorname Nachname</a:t>
            </a:r>
            <a:endParaRPr lang="en-DE" sz="2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5" name="Titel 8"/>
          <p:cNvSpPr/>
          <p:nvPr/>
        </p:nvSpPr>
        <p:spPr>
          <a:xfrm>
            <a:off x="7096320" y="471960"/>
            <a:ext cx="2072160" cy="168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ctr" defTabSz="914400">
              <a:lnSpc>
                <a:spcPct val="100000"/>
              </a:lnSpc>
            </a:pPr>
            <a:endParaRPr lang="de-DE" sz="1100" b="1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ftr" idx="8"/>
          </p:nvPr>
        </p:nvSpPr>
        <p:spPr>
          <a:xfrm>
            <a:off x="1623600" y="6555600"/>
            <a:ext cx="8963640" cy="12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lang="de-DE" sz="800" b="0" strike="noStrike" spc="-1">
                <a:solidFill>
                  <a:schemeClr val="lt1"/>
                </a:solidFill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lang="de-DE" sz="800" b="0" strike="noStrike" spc="-1">
                <a:solidFill>
                  <a:schemeClr val="lt1"/>
                </a:solidFill>
                <a:latin typeface="Arial"/>
              </a:rPr>
              <a:t>&lt;Fußzeile&gt;</a:t>
            </a:r>
            <a:endParaRPr lang="de-DE" sz="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sldNum" idx="9"/>
          </p:nvPr>
        </p:nvSpPr>
        <p:spPr>
          <a:xfrm>
            <a:off x="11242800" y="6555600"/>
            <a:ext cx="456840" cy="12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DE" sz="800" b="0" strike="noStrike" spc="-1">
                <a:solidFill>
                  <a:schemeClr val="lt1"/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E2D5CFC-4630-4B02-BC3E-3CDB879225FA}" type="slidenum">
              <a:rPr lang="en-DE" sz="800" b="0" strike="noStrike" spc="-1">
                <a:solidFill>
                  <a:schemeClr val="lt1"/>
                </a:solidFill>
                <a:latin typeface="Arial"/>
              </a:rPr>
              <a:t>‹#›</a:t>
            </a:fld>
            <a:endParaRPr lang="de-DE" sz="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78800" y="396000"/>
            <a:ext cx="9510840" cy="21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indent="0" defTabSz="914400"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de-DE" sz="1400" b="1" strike="noStrike" cap="all" spc="-1">
                <a:solidFill>
                  <a:schemeClr val="accent1"/>
                </a:solidFill>
                <a:latin typeface="Arial"/>
              </a:rPr>
              <a:t>POSITION</a:t>
            </a:r>
            <a:endParaRPr lang="en-DE" sz="1400" b="1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39" name="Gruppieren 4"/>
          <p:cNvGrpSpPr/>
          <p:nvPr/>
        </p:nvGrpSpPr>
        <p:grpSpPr>
          <a:xfrm>
            <a:off x="10242000" y="367200"/>
            <a:ext cx="1470600" cy="209160"/>
            <a:chOff x="10242000" y="367200"/>
            <a:chExt cx="1470600" cy="209160"/>
          </a:xfrm>
        </p:grpSpPr>
        <p:sp>
          <p:nvSpPr>
            <p:cNvPr id="40" name="Freihandform: Form 7"/>
            <p:cNvSpPr/>
            <p:nvPr/>
          </p:nvSpPr>
          <p:spPr>
            <a:xfrm>
              <a:off x="10603440" y="372600"/>
              <a:ext cx="213480" cy="201240"/>
            </a:xfrm>
            <a:custGeom>
              <a:avLst/>
              <a:gdLst>
                <a:gd name="textAreaLeft" fmla="*/ 0 w 213480"/>
                <a:gd name="textAreaRight" fmla="*/ 213840 w 213480"/>
                <a:gd name="textAreaTop" fmla="*/ 0 h 201240"/>
                <a:gd name="textAreaBottom" fmla="*/ 201600 h 201240"/>
              </a:gdLst>
              <a:ahLst/>
              <a:cxnLst/>
              <a:rect l="textAreaLeft" t="textAreaTop" r="textAreaRight" b="textAreaBottom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solidFill>
              <a:srgbClr val="000000"/>
            </a:solidFill>
            <a:ln w="1166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de-DE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1" name="Freihandform: Form 8"/>
            <p:cNvSpPr/>
            <p:nvPr/>
          </p:nvSpPr>
          <p:spPr>
            <a:xfrm>
              <a:off x="10242000" y="367200"/>
              <a:ext cx="149760" cy="209160"/>
            </a:xfrm>
            <a:custGeom>
              <a:avLst/>
              <a:gdLst>
                <a:gd name="textAreaLeft" fmla="*/ 0 w 149760"/>
                <a:gd name="textAreaRight" fmla="*/ 150120 w 149760"/>
                <a:gd name="textAreaTop" fmla="*/ 0 h 209160"/>
                <a:gd name="textAreaBottom" fmla="*/ 209520 h 209160"/>
              </a:gdLst>
              <a:ahLst/>
              <a:cxnLst/>
              <a:rect l="textAreaLeft" t="textAreaTop" r="textAreaRight" b="textAreaBottom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solidFill>
              <a:srgbClr val="000000"/>
            </a:solidFill>
            <a:ln w="1166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de-DE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2" name="Freihandform: Form 9"/>
            <p:cNvSpPr/>
            <p:nvPr/>
          </p:nvSpPr>
          <p:spPr>
            <a:xfrm>
              <a:off x="10423080" y="372600"/>
              <a:ext cx="149400" cy="199080"/>
            </a:xfrm>
            <a:custGeom>
              <a:avLst/>
              <a:gdLst>
                <a:gd name="textAreaLeft" fmla="*/ 0 w 149400"/>
                <a:gd name="textAreaRight" fmla="*/ 149760 w 149400"/>
                <a:gd name="textAreaTop" fmla="*/ 0 h 199080"/>
                <a:gd name="textAreaBottom" fmla="*/ 199440 h 199080"/>
              </a:gdLst>
              <a:ahLst/>
              <a:cxnLst/>
              <a:rect l="textAreaLeft" t="textAreaTop" r="textAreaRight" b="textAreaBottom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solidFill>
              <a:srgbClr val="000000"/>
            </a:solidFill>
            <a:ln w="1166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de-DE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3" name="Freihandform: Form 10"/>
            <p:cNvSpPr/>
            <p:nvPr/>
          </p:nvSpPr>
          <p:spPr>
            <a:xfrm>
              <a:off x="11496600" y="369720"/>
              <a:ext cx="216000" cy="204840"/>
            </a:xfrm>
            <a:custGeom>
              <a:avLst/>
              <a:gdLst>
                <a:gd name="textAreaLeft" fmla="*/ 0 w 216000"/>
                <a:gd name="textAreaRight" fmla="*/ 216360 w 216000"/>
                <a:gd name="textAreaTop" fmla="*/ 0 h 204840"/>
                <a:gd name="textAreaBottom" fmla="*/ 205200 h 204840"/>
              </a:gdLst>
              <a:ahLst/>
              <a:cxnLst/>
              <a:rect l="textAreaLeft" t="textAreaTop" r="textAreaRight" b="textAreaBottom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solidFill>
              <a:srgbClr val="000000"/>
            </a:solidFill>
            <a:ln w="1166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de-DE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4" name="Freihandform: Form 11"/>
            <p:cNvSpPr/>
            <p:nvPr/>
          </p:nvSpPr>
          <p:spPr>
            <a:xfrm>
              <a:off x="10831320" y="372600"/>
              <a:ext cx="206640" cy="199080"/>
            </a:xfrm>
            <a:custGeom>
              <a:avLst/>
              <a:gdLst>
                <a:gd name="textAreaLeft" fmla="*/ 0 w 206640"/>
                <a:gd name="textAreaRight" fmla="*/ 207000 w 206640"/>
                <a:gd name="textAreaTop" fmla="*/ 0 h 199080"/>
                <a:gd name="textAreaBottom" fmla="*/ 199440 h 199080"/>
              </a:gdLst>
              <a:ahLst/>
              <a:cxnLst/>
              <a:rect l="textAreaLeft" t="textAreaTop" r="textAreaRight" b="textAreaBottom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solidFill>
              <a:srgbClr val="000000"/>
            </a:solidFill>
            <a:ln w="1166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de-DE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5" name="Freihandform: Form 12"/>
            <p:cNvSpPr/>
            <p:nvPr/>
          </p:nvSpPr>
          <p:spPr>
            <a:xfrm>
              <a:off x="11257560" y="367200"/>
              <a:ext cx="218160" cy="209160"/>
            </a:xfrm>
            <a:custGeom>
              <a:avLst/>
              <a:gdLst>
                <a:gd name="textAreaLeft" fmla="*/ 0 w 218160"/>
                <a:gd name="textAreaRight" fmla="*/ 218520 w 218160"/>
                <a:gd name="textAreaTop" fmla="*/ 0 h 209160"/>
                <a:gd name="textAreaBottom" fmla="*/ 209520 h 209160"/>
              </a:gdLst>
              <a:ahLst/>
              <a:cxnLst/>
              <a:rect l="textAreaLeft" t="textAreaTop" r="textAreaRight" b="textAreaBottom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solidFill>
              <a:srgbClr val="000000"/>
            </a:solidFill>
            <a:ln w="1166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de-DE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6" name="Freihandform: Form 13"/>
            <p:cNvSpPr/>
            <p:nvPr/>
          </p:nvSpPr>
          <p:spPr>
            <a:xfrm>
              <a:off x="11046600" y="367200"/>
              <a:ext cx="196200" cy="209160"/>
            </a:xfrm>
            <a:custGeom>
              <a:avLst/>
              <a:gdLst>
                <a:gd name="textAreaLeft" fmla="*/ 0 w 196200"/>
                <a:gd name="textAreaRight" fmla="*/ 196560 w 196200"/>
                <a:gd name="textAreaTop" fmla="*/ 0 h 209160"/>
                <a:gd name="textAreaBottom" fmla="*/ 209520 h 209160"/>
              </a:gdLst>
              <a:ahLst/>
              <a:cxnLst/>
              <a:rect l="textAreaLeft" t="textAreaTop" r="textAreaRight" b="textAreaBottom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solidFill>
              <a:srgbClr val="000000"/>
            </a:solidFill>
            <a:ln w="1166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de-DE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666000" y="1224000"/>
            <a:ext cx="3599640" cy="224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 defTabSz="914400"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de-DE" sz="1400" b="1" strike="noStrike" spc="-1">
                <a:solidFill>
                  <a:schemeClr val="dk1"/>
                </a:solidFill>
                <a:latin typeface="Arial"/>
              </a:rPr>
              <a:t>Foto</a:t>
            </a:r>
            <a:endParaRPr lang="en-DE" sz="1400" b="1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8" name="Rechteck: abgerundete Ecken 11"/>
          <p:cNvSpPr/>
          <p:nvPr/>
        </p:nvSpPr>
        <p:spPr>
          <a:xfrm>
            <a:off x="489600" y="3767760"/>
            <a:ext cx="3140640" cy="214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horzOverflow="overflow" wrap="none" lIns="0" tIns="0" rIns="0" bIns="0" numCol="1" spcCol="0" anchor="ctr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de-DE" sz="1400" b="1" strike="noStrike" cap="all" spc="-1">
                <a:solidFill>
                  <a:schemeClr val="accent1"/>
                </a:solidFill>
                <a:latin typeface="Arial"/>
              </a:rPr>
              <a:t>PROJEKTERFAHRUNGEN (AUSZUG)</a:t>
            </a:r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Rechteck: abgerundete Ecken 11"/>
          <p:cNvSpPr/>
          <p:nvPr/>
        </p:nvSpPr>
        <p:spPr>
          <a:xfrm>
            <a:off x="4483080" y="1195200"/>
            <a:ext cx="624240" cy="214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horzOverflow="overflow" wrap="none" lIns="0" tIns="0" rIns="0" bIns="0" numCol="1" spcCol="0" anchor="ctr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de-DE" sz="1400" b="1" strike="noStrike" cap="all" spc="-1">
                <a:solidFill>
                  <a:schemeClr val="accent1"/>
                </a:solidFill>
                <a:latin typeface="Arial"/>
              </a:rPr>
              <a:t>FOKUS</a:t>
            </a:r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Rechteck: abgerundete Ecken 11"/>
          <p:cNvSpPr/>
          <p:nvPr/>
        </p:nvSpPr>
        <p:spPr>
          <a:xfrm>
            <a:off x="7811640" y="1195200"/>
            <a:ext cx="3745440" cy="214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horzOverflow="overflow" wrap="none" lIns="0" tIns="0" rIns="0" bIns="0" numCol="1" spcCol="0" anchor="ctr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de-DE" sz="1400" b="1" strike="noStrike" cap="all" spc="-1">
                <a:solidFill>
                  <a:schemeClr val="accent1"/>
                </a:solidFill>
                <a:latin typeface="Arial"/>
              </a:rPr>
              <a:t>AUSBILDUNG &amp; BERUFLICHE ERFAHRUNG</a:t>
            </a:r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body"/>
          </p:nvPr>
        </p:nvSpPr>
        <p:spPr>
          <a:xfrm>
            <a:off x="478800" y="4082760"/>
            <a:ext cx="5501520" cy="228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DE" sz="1000" b="1" strike="noStrike" spc="-1">
                <a:solidFill>
                  <a:schemeClr val="dk1"/>
                </a:solid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lnSpc>
                <a:spcPct val="11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DE" sz="1000" b="0" strike="noStrike" spc="-1">
                <a:solidFill>
                  <a:schemeClr val="dk1"/>
                </a:solidFill>
                <a:latin typeface="Arial"/>
              </a:rPr>
              <a:t>Zweite Gliederungsebene</a:t>
            </a:r>
          </a:p>
          <a:p>
            <a:pPr marL="1296000" lvl="2" indent="-288000">
              <a:lnSpc>
                <a:spcPct val="11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DE" sz="1000" b="0" strike="noStrike" spc="-1">
                <a:solidFill>
                  <a:schemeClr val="dk1"/>
                </a:solidFill>
                <a:latin typeface="Arial"/>
              </a:rPr>
              <a:t>Dritte Gliederungsebene</a:t>
            </a:r>
          </a:p>
          <a:p>
            <a:pPr marL="1728000" lvl="3" indent="-216000">
              <a:lnSpc>
                <a:spcPct val="11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DE" sz="1000" b="0" strike="noStrike" spc="-1">
                <a:solidFill>
                  <a:schemeClr val="dk1"/>
                </a:solidFill>
                <a:latin typeface="Arial"/>
              </a:rPr>
              <a:t>Vierte Gliederungsebene</a:t>
            </a:r>
          </a:p>
          <a:p>
            <a:pPr marL="2160000" lvl="4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DE" sz="1000" b="0" strike="noStrike" spc="-1">
                <a:solidFill>
                  <a:schemeClr val="dk1"/>
                </a:solidFill>
                <a:latin typeface="Arial"/>
              </a:rPr>
              <a:t>Fünfte Gliederungsebene</a:t>
            </a:r>
          </a:p>
          <a:p>
            <a:pPr marL="2592000" lvl="5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DE" sz="1000" b="0" strike="noStrike" spc="-1">
                <a:solidFill>
                  <a:schemeClr val="dk1"/>
                </a:solidFill>
                <a:latin typeface="Arial"/>
              </a:rPr>
              <a:t>Sechste Gliederungsebene</a:t>
            </a:r>
          </a:p>
          <a:p>
            <a:pPr marL="3024000" lvl="6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DE" sz="1000" b="0" strike="noStrike" spc="-1">
                <a:solidFill>
                  <a:schemeClr val="dk1"/>
                </a:solidFill>
                <a:latin typeface="Arial"/>
              </a:rPr>
              <a:t>Siebte Gliederungsebene</a:t>
            </a:r>
          </a:p>
        </p:txBody>
      </p:sp>
      <p:sp>
        <p:nvSpPr>
          <p:cNvPr id="52" name="PlaceHolder 8"/>
          <p:cNvSpPr>
            <a:spLocks noGrp="1"/>
          </p:cNvSpPr>
          <p:nvPr>
            <p:ph type="body"/>
          </p:nvPr>
        </p:nvSpPr>
        <p:spPr>
          <a:xfrm>
            <a:off x="6198120" y="4082760"/>
            <a:ext cx="5514120" cy="228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DE" sz="1000" b="1" strike="noStrike" spc="-1">
                <a:solidFill>
                  <a:schemeClr val="dk1"/>
                </a:solid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lnSpc>
                <a:spcPct val="11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DE" sz="1000" b="0" strike="noStrike" spc="-1">
                <a:solidFill>
                  <a:schemeClr val="dk1"/>
                </a:solidFill>
                <a:latin typeface="Arial"/>
              </a:rPr>
              <a:t>Zweite Gliederungsebene</a:t>
            </a:r>
          </a:p>
          <a:p>
            <a:pPr marL="1296000" lvl="2" indent="-288000">
              <a:lnSpc>
                <a:spcPct val="11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DE" sz="1000" b="0" strike="noStrike" spc="-1">
                <a:solidFill>
                  <a:schemeClr val="dk1"/>
                </a:solidFill>
                <a:latin typeface="Arial"/>
              </a:rPr>
              <a:t>Dritte Gliederungsebene</a:t>
            </a:r>
          </a:p>
          <a:p>
            <a:pPr marL="1728000" lvl="3" indent="-216000">
              <a:lnSpc>
                <a:spcPct val="11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DE" sz="1000" b="0" strike="noStrike" spc="-1">
                <a:solidFill>
                  <a:schemeClr val="dk1"/>
                </a:solidFill>
                <a:latin typeface="Arial"/>
              </a:rPr>
              <a:t>Vierte Gliederungsebene</a:t>
            </a:r>
          </a:p>
          <a:p>
            <a:pPr marL="2160000" lvl="4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DE" sz="1000" b="0" strike="noStrike" spc="-1">
                <a:solidFill>
                  <a:schemeClr val="dk1"/>
                </a:solidFill>
                <a:latin typeface="Arial"/>
              </a:rPr>
              <a:t>Fünfte Gliederungsebene</a:t>
            </a:r>
          </a:p>
          <a:p>
            <a:pPr marL="2592000" lvl="5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DE" sz="1000" b="0" strike="noStrike" spc="-1">
                <a:solidFill>
                  <a:schemeClr val="dk1"/>
                </a:solidFill>
                <a:latin typeface="Arial"/>
              </a:rPr>
              <a:t>Sechste Gliederungsebene</a:t>
            </a:r>
          </a:p>
          <a:p>
            <a:pPr marL="3024000" lvl="6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DE" sz="1000" b="0" strike="noStrike" spc="-1">
                <a:solidFill>
                  <a:schemeClr val="dk1"/>
                </a:solidFill>
                <a:latin typeface="Arial"/>
              </a:rPr>
              <a:t>Siebte Gliederungsebene</a:t>
            </a:r>
          </a:p>
        </p:txBody>
      </p:sp>
      <p:sp>
        <p:nvSpPr>
          <p:cNvPr id="53" name="PlaceHolder 9"/>
          <p:cNvSpPr>
            <a:spLocks noGrp="1"/>
          </p:cNvSpPr>
          <p:nvPr>
            <p:ph type="body"/>
          </p:nvPr>
        </p:nvSpPr>
        <p:spPr>
          <a:xfrm>
            <a:off x="4481280" y="1531080"/>
            <a:ext cx="3103560" cy="195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171360" indent="-171360" defTabSz="91440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Font typeface="Wingdings" charset="2"/>
              <a:buChar char=""/>
            </a:pPr>
            <a:r>
              <a:rPr lang="de-DE" sz="1000" b="0" strike="noStrike" spc="-1">
                <a:solidFill>
                  <a:schemeClr val="dk1"/>
                </a:solidFill>
                <a:latin typeface="Arial"/>
              </a:rPr>
              <a:t>Fokus hinzufügen</a:t>
            </a:r>
            <a:endParaRPr lang="en-DE" sz="1000" b="1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54" name="PlaceHolder 10"/>
          <p:cNvSpPr>
            <a:spLocks noGrp="1"/>
          </p:cNvSpPr>
          <p:nvPr>
            <p:ph type="body"/>
          </p:nvPr>
        </p:nvSpPr>
        <p:spPr>
          <a:xfrm>
            <a:off x="7798680" y="1531080"/>
            <a:ext cx="3913560" cy="195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171360" indent="-171360" defTabSz="91440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Font typeface="Wingdings" charset="2"/>
              <a:buChar char=""/>
            </a:pPr>
            <a:r>
              <a:rPr lang="de-DE" sz="1000" b="0" strike="noStrike" spc="-1">
                <a:solidFill>
                  <a:schemeClr val="dk1"/>
                </a:solidFill>
                <a:latin typeface="Arial"/>
              </a:rPr>
              <a:t>Ausbildung &amp; berufliche Erfahrung hinzufügen</a:t>
            </a:r>
            <a:endParaRPr lang="en-DE" sz="1000" b="1" strike="noStrike" spc="-1">
              <a:solidFill>
                <a:schemeClr val="dk1"/>
              </a:solidFill>
              <a:latin typeface="Arial"/>
            </a:endParaRPr>
          </a:p>
          <a:p>
            <a:pPr indent="0" defTabSz="91440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DE" sz="1000" b="1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55" name="PlaceHolder 11"/>
          <p:cNvSpPr>
            <a:spLocks noGrp="1"/>
          </p:cNvSpPr>
          <p:nvPr>
            <p:ph type="body"/>
          </p:nvPr>
        </p:nvSpPr>
        <p:spPr>
          <a:xfrm>
            <a:off x="667080" y="1224360"/>
            <a:ext cx="3598560" cy="2249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DE" sz="1800" b="1" strike="noStrike" spc="-1">
                <a:solidFill>
                  <a:schemeClr val="dk1"/>
                </a:solidFill>
                <a:latin typeface="Arial"/>
              </a:rPr>
              <a:t>Format des Gliederungstextes durch Klicken bearbeiten</a:t>
            </a:r>
          </a:p>
          <a:p>
            <a:pPr marL="864000" lvl="1" indent="-324000">
              <a:lnSpc>
                <a:spcPct val="11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DE" sz="1800" b="0" strike="noStrike" spc="-1">
                <a:solidFill>
                  <a:schemeClr val="dk1"/>
                </a:solidFill>
                <a:latin typeface="Arial"/>
              </a:rPr>
              <a:t>Zweite Gliederungsebene</a:t>
            </a:r>
          </a:p>
          <a:p>
            <a:pPr marL="1296000" lvl="2" indent="-288000">
              <a:lnSpc>
                <a:spcPct val="11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DE" sz="1800" b="0" strike="noStrike" spc="-1">
                <a:solidFill>
                  <a:schemeClr val="dk1"/>
                </a:solidFill>
                <a:latin typeface="Arial"/>
              </a:rPr>
              <a:t>Dritte Gliederungsebene</a:t>
            </a:r>
          </a:p>
          <a:p>
            <a:pPr marL="1728000" lvl="3" indent="-216000">
              <a:lnSpc>
                <a:spcPct val="11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DE" sz="1800" b="0" strike="noStrike" spc="-1">
                <a:solidFill>
                  <a:schemeClr val="dk1"/>
                </a:solidFill>
                <a:latin typeface="Arial"/>
              </a:rPr>
              <a:t>Vierte Gliederungsebene</a:t>
            </a:r>
          </a:p>
          <a:p>
            <a:pPr marL="2160000" lvl="4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DE" sz="1800" b="0" strike="noStrike" spc="-1">
                <a:solidFill>
                  <a:schemeClr val="dk1"/>
                </a:solidFill>
                <a:latin typeface="Arial"/>
              </a:rPr>
              <a:t>Fünfte Gliederungsebene</a:t>
            </a:r>
          </a:p>
          <a:p>
            <a:pPr marL="2592000" lvl="5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DE" sz="1800" b="0" strike="noStrike" spc="-1">
                <a:solidFill>
                  <a:schemeClr val="dk1"/>
                </a:solidFill>
                <a:latin typeface="Arial"/>
              </a:rPr>
              <a:t>Sechste Gliederungsebene</a:t>
            </a:r>
          </a:p>
          <a:p>
            <a:pPr marL="3024000" lvl="6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DE" sz="1800" b="0" strike="noStrike" spc="-1">
                <a:solidFill>
                  <a:schemeClr val="dk1"/>
                </a:solidFill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body"/>
          </p:nvPr>
        </p:nvSpPr>
        <p:spPr>
          <a:xfrm>
            <a:off x="478800" y="396000"/>
            <a:ext cx="9510840" cy="21564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indent="0" defTabSz="914400"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de-DE" sz="1400" b="1" strike="noStrike" cap="all" spc="-1">
                <a:solidFill>
                  <a:schemeClr val="accent1"/>
                </a:solidFill>
                <a:latin typeface="Arial"/>
              </a:rPr>
              <a:t>FOLIENTITEL</a:t>
            </a:r>
            <a:endParaRPr lang="en-DE" sz="1400" b="1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dt" idx="10"/>
          </p:nvPr>
        </p:nvSpPr>
        <p:spPr>
          <a:xfrm>
            <a:off x="478800" y="6555600"/>
            <a:ext cx="662040" cy="12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de-DE" sz="800" b="0" strike="noStrike" spc="-1">
                <a:solidFill>
                  <a:schemeClr val="lt1"/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de-DE" sz="800" b="0" strike="noStrike" spc="-1">
                <a:solidFill>
                  <a:schemeClr val="lt1"/>
                </a:solidFill>
                <a:latin typeface="Arial"/>
              </a:rPr>
              <a:t>&lt;Datum/Uhrzeit&gt;</a:t>
            </a:r>
            <a:endParaRPr lang="de-DE" sz="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ftr" idx="11"/>
          </p:nvPr>
        </p:nvSpPr>
        <p:spPr>
          <a:xfrm>
            <a:off x="1623600" y="6555600"/>
            <a:ext cx="8963640" cy="12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defRPr lang="de-DE" sz="800" b="0" strike="noStrike" spc="-1">
                <a:solidFill>
                  <a:schemeClr val="lt1"/>
                </a:solidFill>
                <a:latin typeface="Arial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lang="de-DE" sz="800" b="0" strike="noStrike" spc="-1">
                <a:solidFill>
                  <a:schemeClr val="lt1"/>
                </a:solidFill>
                <a:latin typeface="Arial"/>
              </a:rPr>
              <a:t>&lt;Fußzeile&gt;</a:t>
            </a:r>
            <a:endParaRPr lang="de-DE" sz="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sldNum" idx="12"/>
          </p:nvPr>
        </p:nvSpPr>
        <p:spPr>
          <a:xfrm>
            <a:off x="11242800" y="6555600"/>
            <a:ext cx="456840" cy="12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DE" sz="800" b="0" strike="noStrike" spc="-1">
                <a:solidFill>
                  <a:schemeClr val="lt1"/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2166F5E-25B4-4AFA-B98A-0CAB9BDE8A08}" type="slidenum">
              <a:rPr lang="en-DE" sz="800" b="0" strike="noStrike" spc="-1">
                <a:solidFill>
                  <a:schemeClr val="lt1"/>
                </a:solidFill>
                <a:latin typeface="Arial"/>
              </a:rPr>
              <a:t>‹#›</a:t>
            </a:fld>
            <a:endParaRPr lang="de-DE" sz="800" b="0" strike="noStrike" spc="-1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60" name="Gruppieren 5"/>
          <p:cNvGrpSpPr/>
          <p:nvPr/>
        </p:nvGrpSpPr>
        <p:grpSpPr>
          <a:xfrm>
            <a:off x="10242000" y="367200"/>
            <a:ext cx="1470600" cy="209160"/>
            <a:chOff x="10242000" y="367200"/>
            <a:chExt cx="1470600" cy="209160"/>
          </a:xfrm>
        </p:grpSpPr>
        <p:sp>
          <p:nvSpPr>
            <p:cNvPr id="61" name="Freihandform: Form 7"/>
            <p:cNvSpPr/>
            <p:nvPr/>
          </p:nvSpPr>
          <p:spPr>
            <a:xfrm>
              <a:off x="10603440" y="372600"/>
              <a:ext cx="213480" cy="201240"/>
            </a:xfrm>
            <a:custGeom>
              <a:avLst/>
              <a:gdLst>
                <a:gd name="textAreaLeft" fmla="*/ 0 w 213480"/>
                <a:gd name="textAreaRight" fmla="*/ 213840 w 213480"/>
                <a:gd name="textAreaTop" fmla="*/ 0 h 201240"/>
                <a:gd name="textAreaBottom" fmla="*/ 201600 h 201240"/>
              </a:gdLst>
              <a:ahLst/>
              <a:cxnLst/>
              <a:rect l="textAreaLeft" t="textAreaTop" r="textAreaRight" b="textAreaBottom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solidFill>
              <a:srgbClr val="000000"/>
            </a:solidFill>
            <a:ln w="1166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de-DE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2" name="Freihandform: Form 8"/>
            <p:cNvSpPr/>
            <p:nvPr/>
          </p:nvSpPr>
          <p:spPr>
            <a:xfrm>
              <a:off x="10242000" y="367200"/>
              <a:ext cx="149760" cy="209160"/>
            </a:xfrm>
            <a:custGeom>
              <a:avLst/>
              <a:gdLst>
                <a:gd name="textAreaLeft" fmla="*/ 0 w 149760"/>
                <a:gd name="textAreaRight" fmla="*/ 150120 w 149760"/>
                <a:gd name="textAreaTop" fmla="*/ 0 h 209160"/>
                <a:gd name="textAreaBottom" fmla="*/ 209520 h 209160"/>
              </a:gdLst>
              <a:ahLst/>
              <a:cxnLst/>
              <a:rect l="textAreaLeft" t="textAreaTop" r="textAreaRight" b="textAreaBottom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solidFill>
              <a:srgbClr val="000000"/>
            </a:solidFill>
            <a:ln w="1166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de-DE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3" name="Freihandform: Form 9"/>
            <p:cNvSpPr/>
            <p:nvPr/>
          </p:nvSpPr>
          <p:spPr>
            <a:xfrm>
              <a:off x="10423080" y="372600"/>
              <a:ext cx="149400" cy="199080"/>
            </a:xfrm>
            <a:custGeom>
              <a:avLst/>
              <a:gdLst>
                <a:gd name="textAreaLeft" fmla="*/ 0 w 149400"/>
                <a:gd name="textAreaRight" fmla="*/ 149760 w 149400"/>
                <a:gd name="textAreaTop" fmla="*/ 0 h 199080"/>
                <a:gd name="textAreaBottom" fmla="*/ 199440 h 199080"/>
              </a:gdLst>
              <a:ahLst/>
              <a:cxnLst/>
              <a:rect l="textAreaLeft" t="textAreaTop" r="textAreaRight" b="textAreaBottom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solidFill>
              <a:srgbClr val="000000"/>
            </a:solidFill>
            <a:ln w="1166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de-DE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4" name="Freihandform: Form 10"/>
            <p:cNvSpPr/>
            <p:nvPr/>
          </p:nvSpPr>
          <p:spPr>
            <a:xfrm>
              <a:off x="11496600" y="369720"/>
              <a:ext cx="216000" cy="204840"/>
            </a:xfrm>
            <a:custGeom>
              <a:avLst/>
              <a:gdLst>
                <a:gd name="textAreaLeft" fmla="*/ 0 w 216000"/>
                <a:gd name="textAreaRight" fmla="*/ 216360 w 216000"/>
                <a:gd name="textAreaTop" fmla="*/ 0 h 204840"/>
                <a:gd name="textAreaBottom" fmla="*/ 205200 h 204840"/>
              </a:gdLst>
              <a:ahLst/>
              <a:cxnLst/>
              <a:rect l="textAreaLeft" t="textAreaTop" r="textAreaRight" b="textAreaBottom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solidFill>
              <a:srgbClr val="000000"/>
            </a:solidFill>
            <a:ln w="1166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de-DE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5" name="Freihandform: Form 11"/>
            <p:cNvSpPr/>
            <p:nvPr/>
          </p:nvSpPr>
          <p:spPr>
            <a:xfrm>
              <a:off x="10831320" y="372600"/>
              <a:ext cx="206640" cy="199080"/>
            </a:xfrm>
            <a:custGeom>
              <a:avLst/>
              <a:gdLst>
                <a:gd name="textAreaLeft" fmla="*/ 0 w 206640"/>
                <a:gd name="textAreaRight" fmla="*/ 207000 w 206640"/>
                <a:gd name="textAreaTop" fmla="*/ 0 h 199080"/>
                <a:gd name="textAreaBottom" fmla="*/ 199440 h 199080"/>
              </a:gdLst>
              <a:ahLst/>
              <a:cxnLst/>
              <a:rect l="textAreaLeft" t="textAreaTop" r="textAreaRight" b="textAreaBottom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solidFill>
              <a:srgbClr val="000000"/>
            </a:solidFill>
            <a:ln w="1166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de-DE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6" name="Freihandform: Form 12"/>
            <p:cNvSpPr/>
            <p:nvPr/>
          </p:nvSpPr>
          <p:spPr>
            <a:xfrm>
              <a:off x="11257560" y="367200"/>
              <a:ext cx="218160" cy="209160"/>
            </a:xfrm>
            <a:custGeom>
              <a:avLst/>
              <a:gdLst>
                <a:gd name="textAreaLeft" fmla="*/ 0 w 218160"/>
                <a:gd name="textAreaRight" fmla="*/ 218520 w 218160"/>
                <a:gd name="textAreaTop" fmla="*/ 0 h 209160"/>
                <a:gd name="textAreaBottom" fmla="*/ 209520 h 209160"/>
              </a:gdLst>
              <a:ahLst/>
              <a:cxnLst/>
              <a:rect l="textAreaLeft" t="textAreaTop" r="textAreaRight" b="textAreaBottom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solidFill>
              <a:srgbClr val="000000"/>
            </a:solidFill>
            <a:ln w="1166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de-DE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7" name="Freihandform: Form 13"/>
            <p:cNvSpPr/>
            <p:nvPr/>
          </p:nvSpPr>
          <p:spPr>
            <a:xfrm>
              <a:off x="11046600" y="367200"/>
              <a:ext cx="196200" cy="209160"/>
            </a:xfrm>
            <a:custGeom>
              <a:avLst/>
              <a:gdLst>
                <a:gd name="textAreaLeft" fmla="*/ 0 w 196200"/>
                <a:gd name="textAreaRight" fmla="*/ 196560 w 196200"/>
                <a:gd name="textAreaTop" fmla="*/ 0 h 209160"/>
                <a:gd name="textAreaBottom" fmla="*/ 209520 h 209160"/>
              </a:gdLst>
              <a:ahLst/>
              <a:cxnLst/>
              <a:rect l="textAreaLeft" t="textAreaTop" r="textAreaRight" b="textAreaBottom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solidFill>
              <a:srgbClr val="000000"/>
            </a:solidFill>
            <a:ln w="1166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de-DE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68" name="PlaceHolder 5"/>
          <p:cNvSpPr>
            <a:spLocks noGrp="1"/>
          </p:cNvSpPr>
          <p:nvPr>
            <p:ph type="title"/>
          </p:nvPr>
        </p:nvSpPr>
        <p:spPr>
          <a:xfrm>
            <a:off x="478800" y="720000"/>
            <a:ext cx="11233440" cy="114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2000" b="1" strike="noStrike" spc="-1">
                <a:solidFill>
                  <a:schemeClr val="lt1"/>
                </a:solidFill>
                <a:latin typeface="Arial"/>
              </a:rPr>
              <a:t>1-2 zeilige Kernaussage</a:t>
            </a:r>
            <a:endParaRPr lang="en-DE" sz="20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78800" y="720000"/>
            <a:ext cx="11233440" cy="30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2000" b="1" strike="noStrike" spc="-1" dirty="0">
                <a:solidFill>
                  <a:schemeClr val="dk1"/>
                </a:solidFill>
                <a:latin typeface="Arial"/>
              </a:rPr>
              <a:t>Name</a:t>
            </a:r>
            <a:endParaRPr lang="en-DE" sz="2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78800" y="396000"/>
            <a:ext cx="9510840" cy="21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indent="0" defTabSz="914400"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de-DE" sz="1400" b="1" strike="noStrike" cap="all" spc="-1">
                <a:solidFill>
                  <a:schemeClr val="accent1"/>
                </a:solidFill>
                <a:latin typeface="Arial"/>
              </a:rPr>
              <a:t>Developer</a:t>
            </a:r>
            <a:endParaRPr lang="en-DE" sz="1400" b="1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247560" y="1531080"/>
            <a:ext cx="3214440" cy="195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DE" sz="1000" b="1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684480" y="1531080"/>
            <a:ext cx="5028120" cy="195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DE" sz="1000" b="1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4" name="Content Placeholder 16"/>
          <p:cNvSpPr/>
          <p:nvPr/>
        </p:nvSpPr>
        <p:spPr>
          <a:xfrm>
            <a:off x="6241680" y="4081680"/>
            <a:ext cx="5501520" cy="2280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marL="182880" lvl="2" indent="-182880" defTabSz="9144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FFFFFF"/>
              </a:buClr>
              <a:buFont typeface="Wingdings" charset="2"/>
              <a:buChar char=""/>
            </a:pPr>
            <a:endParaRPr lang="de-DE" sz="1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Rechteck 8"/>
          <p:cNvSpPr/>
          <p:nvPr/>
        </p:nvSpPr>
        <p:spPr>
          <a:xfrm>
            <a:off x="3236040" y="1050840"/>
            <a:ext cx="795960" cy="363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de-DE" sz="14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76" name="Textfeld 7"/>
          <p:cNvSpPr/>
          <p:nvPr/>
        </p:nvSpPr>
        <p:spPr>
          <a:xfrm>
            <a:off x="3178080" y="1117440"/>
            <a:ext cx="914040" cy="329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72000" tIns="72000" rIns="72000" bIns="72000" anchor="t">
            <a:noAutofit/>
          </a:bodyPr>
          <a:lstStyle/>
          <a:p>
            <a:pPr defTabSz="9144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de-DE" sz="1400" b="1" strike="noStrike" spc="-1">
                <a:solidFill>
                  <a:schemeClr val="accent1"/>
                </a:solidFill>
                <a:latin typeface="Arial"/>
              </a:rPr>
              <a:t>FOCUS</a:t>
            </a:r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Rechteck 15"/>
          <p:cNvSpPr/>
          <p:nvPr/>
        </p:nvSpPr>
        <p:spPr>
          <a:xfrm>
            <a:off x="6684480" y="1223640"/>
            <a:ext cx="3755160" cy="19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de-DE" sz="14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78" name="Textfeld 12"/>
          <p:cNvSpPr/>
          <p:nvPr/>
        </p:nvSpPr>
        <p:spPr>
          <a:xfrm>
            <a:off x="6608160" y="1117800"/>
            <a:ext cx="914040" cy="329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72000" tIns="72000" rIns="72000" bIns="72000" anchor="t">
            <a:noAutofit/>
          </a:bodyPr>
          <a:lstStyle/>
          <a:p>
            <a:pPr defTabSz="9144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de-DE" sz="1400" b="1" strike="noStrike" spc="-1">
                <a:solidFill>
                  <a:schemeClr val="accent1"/>
                </a:solidFill>
                <a:latin typeface="Arial"/>
              </a:rPr>
              <a:t>EDUCATION AND PROFESSIONAL EXPERIENCE</a:t>
            </a:r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Rechteck 18"/>
          <p:cNvSpPr/>
          <p:nvPr/>
        </p:nvSpPr>
        <p:spPr>
          <a:xfrm>
            <a:off x="478800" y="3776040"/>
            <a:ext cx="3214440" cy="218880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de-DE" sz="14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80" name="Textfeld 16"/>
          <p:cNvSpPr/>
          <p:nvPr/>
        </p:nvSpPr>
        <p:spPr>
          <a:xfrm>
            <a:off x="411120" y="3691440"/>
            <a:ext cx="914040" cy="329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72000" tIns="72000" rIns="72000" bIns="72000" anchor="t">
            <a:noAutofit/>
          </a:bodyPr>
          <a:lstStyle/>
          <a:p>
            <a:pPr defTabSz="9144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de-DE" sz="1400" b="1" strike="noStrike" spc="-1">
                <a:solidFill>
                  <a:schemeClr val="accent1"/>
                </a:solidFill>
                <a:latin typeface="Arial"/>
              </a:rPr>
              <a:t>PROJECT HISTORY (EXCERPT)</a:t>
            </a:r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Content Placeholder 16"/>
          <p:cNvSpPr/>
          <p:nvPr/>
        </p:nvSpPr>
        <p:spPr>
          <a:xfrm>
            <a:off x="494280" y="4099680"/>
            <a:ext cx="5501520" cy="2280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marL="182880" lvl="2" indent="-182880" defTabSz="9144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FFFFFF"/>
              </a:buClr>
              <a:buFont typeface="Wingdings" charset="2"/>
              <a:buChar char=""/>
            </a:pPr>
            <a:endParaRPr lang="de-DE" sz="1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Senacor Technologies AG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D71EE4A-BFC2-45CA-BC39-B417DB617286}" type="slidenum">
              <a:rPr/>
              <a:t>1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fld id="{9A202559-50D0-4D20-9A7B-5D2C6D7990FB}" type="datetime1">
              <a:rPr lang="de-DE"/>
              <a:t>03.06.25</a:t>
            </a:fld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78800" y="720000"/>
            <a:ext cx="11233440" cy="30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2000" b="1" strike="noStrike" spc="-1" dirty="0">
                <a:solidFill>
                  <a:schemeClr val="dk1"/>
                </a:solidFill>
                <a:latin typeface="Arial"/>
              </a:rPr>
              <a:t>Name</a:t>
            </a:r>
            <a:endParaRPr lang="en-DE" sz="2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78800" y="396000"/>
            <a:ext cx="9510840" cy="21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indent="0" defTabSz="914400"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de-DE" sz="1400" b="1" strike="noStrike" cap="all" spc="-1">
                <a:solidFill>
                  <a:schemeClr val="accent1"/>
                </a:solidFill>
                <a:latin typeface="Arial"/>
              </a:rPr>
              <a:t>Develop</a:t>
            </a:r>
            <a:endParaRPr lang="en-DE" sz="1400" b="1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3247560" y="1531080"/>
            <a:ext cx="3214440" cy="195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  <a:tabLst>
                <a:tab pos="0" algn="l"/>
              </a:tabLst>
            </a:pPr>
            <a:endParaRPr lang="en-DE" sz="1000" b="1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6684480" y="1531080"/>
            <a:ext cx="5028120" cy="195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None/>
            </a:pPr>
            <a:endParaRPr lang="en-DE" sz="1000" b="1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87" name="Content Placeholder 16"/>
          <p:cNvSpPr/>
          <p:nvPr/>
        </p:nvSpPr>
        <p:spPr>
          <a:xfrm>
            <a:off x="480960" y="4101120"/>
            <a:ext cx="5501520" cy="2280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marL="182880" lvl="2" indent="-182880" defTabSz="9144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 typeface="Wingdings" charset="2"/>
              <a:buChar char=""/>
            </a:pPr>
            <a:endParaRPr lang="de-DE" sz="1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Content Placeholder 16"/>
          <p:cNvSpPr/>
          <p:nvPr/>
        </p:nvSpPr>
        <p:spPr>
          <a:xfrm>
            <a:off x="6200640" y="4082400"/>
            <a:ext cx="5501520" cy="2280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marL="182880" lvl="2" indent="-182880" defTabSz="9144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Font typeface="Wingdings" charset="2"/>
              <a:buChar char=""/>
            </a:pPr>
            <a:endParaRPr lang="de-DE" sz="1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Rechteck 8"/>
          <p:cNvSpPr/>
          <p:nvPr/>
        </p:nvSpPr>
        <p:spPr>
          <a:xfrm>
            <a:off x="3236040" y="1050840"/>
            <a:ext cx="795960" cy="363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de-DE" sz="14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90" name="Textfeld 7"/>
          <p:cNvSpPr/>
          <p:nvPr/>
        </p:nvSpPr>
        <p:spPr>
          <a:xfrm>
            <a:off x="3178080" y="1117440"/>
            <a:ext cx="914040" cy="329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72000" tIns="72000" rIns="72000" bIns="72000" anchor="t">
            <a:noAutofit/>
          </a:bodyPr>
          <a:lstStyle/>
          <a:p>
            <a:pPr defTabSz="9144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de-DE" sz="1400" b="1" strike="noStrike" spc="-1">
                <a:solidFill>
                  <a:schemeClr val="accent1"/>
                </a:solidFill>
                <a:latin typeface="Arial"/>
              </a:rPr>
              <a:t>FOCUS</a:t>
            </a:r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Rechteck 15"/>
          <p:cNvSpPr/>
          <p:nvPr/>
        </p:nvSpPr>
        <p:spPr>
          <a:xfrm>
            <a:off x="6684480" y="1223640"/>
            <a:ext cx="3755160" cy="190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de-DE" sz="14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92" name="Textfeld 12"/>
          <p:cNvSpPr/>
          <p:nvPr/>
        </p:nvSpPr>
        <p:spPr>
          <a:xfrm>
            <a:off x="6608160" y="1117800"/>
            <a:ext cx="914040" cy="329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72000" tIns="72000" rIns="72000" bIns="72000" anchor="t">
            <a:noAutofit/>
          </a:bodyPr>
          <a:lstStyle/>
          <a:p>
            <a:pPr defTabSz="9144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de-DE" sz="1400" b="1" strike="noStrike" spc="-1">
                <a:solidFill>
                  <a:schemeClr val="accent1"/>
                </a:solidFill>
                <a:latin typeface="Arial"/>
              </a:rPr>
              <a:t>EDUCATION AND PROFESSIONAL EXPERIENCE</a:t>
            </a:r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Rechteck 18"/>
          <p:cNvSpPr/>
          <p:nvPr/>
        </p:nvSpPr>
        <p:spPr>
          <a:xfrm>
            <a:off x="478800" y="3776040"/>
            <a:ext cx="3214440" cy="218880"/>
          </a:xfrm>
          <a:prstGeom prst="rect">
            <a:avLst/>
          </a:prstGeom>
          <a:solidFill>
            <a:srgbClr val="373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de-DE" sz="14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94" name="Textfeld 16"/>
          <p:cNvSpPr/>
          <p:nvPr/>
        </p:nvSpPr>
        <p:spPr>
          <a:xfrm>
            <a:off x="411120" y="3691440"/>
            <a:ext cx="914040" cy="329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72000" tIns="72000" rIns="72000" bIns="72000" anchor="t">
            <a:noAutofit/>
          </a:bodyPr>
          <a:lstStyle/>
          <a:p>
            <a:pPr defTabSz="91440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de-DE" sz="1400" b="1" strike="noStrike" spc="-1">
                <a:solidFill>
                  <a:schemeClr val="accent1"/>
                </a:solidFill>
                <a:latin typeface="Arial"/>
              </a:rPr>
              <a:t>PROJECT HISTORY (EXCERPT)</a:t>
            </a:r>
            <a:endParaRPr lang="de-DE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Flussdiagramm: Alternativer Prozess 7"/>
          <p:cNvSpPr/>
          <p:nvPr/>
        </p:nvSpPr>
        <p:spPr>
          <a:xfrm>
            <a:off x="4564800" y="180000"/>
            <a:ext cx="3061800" cy="504360"/>
          </a:xfrm>
          <a:custGeom>
            <a:avLst/>
            <a:gdLst>
              <a:gd name="textAreaLeft" fmla="*/ 0 w 3061800"/>
              <a:gd name="textAreaRight" fmla="*/ 3062160 w 3061800"/>
              <a:gd name="textAreaTop" fmla="*/ 0 h 504360"/>
              <a:gd name="textAreaBottom" fmla="*/ 504720 h 504360"/>
            </a:gdLst>
            <a:ahLst/>
            <a:cxnLst/>
            <a:rect l="textAreaLeft" t="textAreaTop" r="textAreaRight" b="textAreaBottom"/>
            <a:pathLst>
              <a:path w="4889779" h="1378227">
                <a:moveTo>
                  <a:pt x="211762" y="229705"/>
                </a:moveTo>
                <a:cubicBezTo>
                  <a:pt x="211762" y="102843"/>
                  <a:pt x="-96213" y="0"/>
                  <a:pt x="30649" y="0"/>
                </a:cubicBezTo>
                <a:lnTo>
                  <a:pt x="4660075" y="1"/>
                </a:lnTo>
                <a:cubicBezTo>
                  <a:pt x="4786937" y="1"/>
                  <a:pt x="4889779" y="102843"/>
                  <a:pt x="4889779" y="229705"/>
                </a:cubicBezTo>
                <a:lnTo>
                  <a:pt x="4889779" y="1148523"/>
                </a:lnTo>
                <a:cubicBezTo>
                  <a:pt x="4889779" y="1275385"/>
                  <a:pt x="4786937" y="1378227"/>
                  <a:pt x="4660075" y="1378227"/>
                </a:cubicBezTo>
                <a:lnTo>
                  <a:pt x="441466" y="1378227"/>
                </a:lnTo>
                <a:cubicBezTo>
                  <a:pt x="314604" y="1378227"/>
                  <a:pt x="211762" y="1275385"/>
                  <a:pt x="211762" y="1148523"/>
                </a:cubicBezTo>
                <a:lnTo>
                  <a:pt x="211762" y="229705"/>
                </a:lnTo>
                <a:close/>
              </a:path>
            </a:pathLst>
          </a:custGeom>
          <a:solidFill>
            <a:srgbClr val="7091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GB" sz="1400" b="1" strike="noStrike" spc="-1">
                <a:solidFill>
                  <a:schemeClr val="lt1"/>
                </a:solidFill>
                <a:latin typeface="Arial"/>
              </a:rPr>
              <a:t>Anonymised Version</a:t>
            </a:r>
            <a:endParaRPr lang="de-DE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Senacor Technologies AG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0FC0017-22D5-469A-8FB9-1492F96100F7}" type="slidenum">
              <a:rPr/>
              <a:t>2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fld id="{EE4C2669-34D9-4B99-8ED0-5D2FDED960D8}" type="datetime1">
              <a:rPr lang="de-DE"/>
              <a:t>03.06.25</a:t>
            </a:fld>
            <a:endParaRPr lang="de-D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/>
          </p:nvPr>
        </p:nvSpPr>
        <p:spPr>
          <a:xfrm>
            <a:off x="478800" y="396000"/>
            <a:ext cx="9510840" cy="21564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indent="0" defTabSz="914400">
              <a:lnSpc>
                <a:spcPct val="110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de-DE" sz="1400" b="1" strike="noStrike" cap="all" spc="-1">
                <a:solidFill>
                  <a:schemeClr val="accent1"/>
                </a:solidFill>
                <a:latin typeface="Arial"/>
              </a:rPr>
              <a:t>Developer</a:t>
            </a:r>
            <a:endParaRPr lang="en-DE" sz="1400" b="1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title"/>
          </p:nvPr>
        </p:nvSpPr>
        <p:spPr>
          <a:xfrm>
            <a:off x="478800" y="720000"/>
            <a:ext cx="11233440" cy="307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2000" b="1" strike="noStrike" spc="-1">
                <a:solidFill>
                  <a:schemeClr val="lt1"/>
                </a:solidFill>
                <a:latin typeface="Arial"/>
              </a:rPr>
              <a:t>Name</a:t>
            </a:r>
            <a:endParaRPr lang="en-DE" sz="2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98" name="Content Placeholder 16"/>
          <p:cNvSpPr/>
          <p:nvPr/>
        </p:nvSpPr>
        <p:spPr>
          <a:xfrm>
            <a:off x="478800" y="1714320"/>
            <a:ext cx="5376240" cy="450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00000"/>
              </a:lnSpc>
              <a:spcBef>
                <a:spcPts val="1800"/>
              </a:spcBef>
              <a:spcAft>
                <a:spcPts val="799"/>
              </a:spcAft>
              <a:tabLst>
                <a:tab pos="0" algn="l"/>
              </a:tabLst>
            </a:pPr>
            <a:r>
              <a:rPr lang="de-DE" sz="1400" b="1" strike="noStrike" spc="-1" dirty="0">
                <a:solidFill>
                  <a:schemeClr val="lt1"/>
                </a:solidFill>
                <a:latin typeface="Arial"/>
              </a:rPr>
              <a:t>Supplement: Education and Professional Experience</a:t>
            </a:r>
            <a:endParaRPr lang="de-DE" sz="1400" b="0" strike="noStrike" spc="-1" dirty="0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>
                <a:tab pos="0" algn="l"/>
              </a:tabLst>
            </a:pPr>
            <a:r>
              <a:rPr lang="de-DE" sz="1400" b="1" strike="noStrike" spc="-1" dirty="0">
                <a:solidFill>
                  <a:schemeClr val="lt1"/>
                </a:solidFill>
                <a:latin typeface="Arial"/>
              </a:rPr>
              <a:t>Supplement: Skills / Tech Stack</a:t>
            </a:r>
            <a:endParaRPr lang="de-DE" sz="1400" b="0" strike="noStrike" spc="-1" dirty="0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>
                <a:tab pos="0" algn="l"/>
              </a:tabLst>
            </a:pPr>
            <a:endParaRPr lang="de-DE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Flussdiagramm: Alternativer Prozess 7"/>
          <p:cNvSpPr/>
          <p:nvPr/>
        </p:nvSpPr>
        <p:spPr>
          <a:xfrm>
            <a:off x="4564800" y="180000"/>
            <a:ext cx="3061800" cy="504360"/>
          </a:xfrm>
          <a:custGeom>
            <a:avLst/>
            <a:gdLst>
              <a:gd name="textAreaLeft" fmla="*/ 0 w 3061800"/>
              <a:gd name="textAreaRight" fmla="*/ 3062160 w 3061800"/>
              <a:gd name="textAreaTop" fmla="*/ 0 h 504360"/>
              <a:gd name="textAreaBottom" fmla="*/ 504720 h 504360"/>
            </a:gdLst>
            <a:ahLst/>
            <a:cxnLst/>
            <a:rect l="textAreaLeft" t="textAreaTop" r="textAreaRight" b="textAreaBottom"/>
            <a:pathLst>
              <a:path w="4889779" h="1378227">
                <a:moveTo>
                  <a:pt x="211762" y="229705"/>
                </a:moveTo>
                <a:cubicBezTo>
                  <a:pt x="211762" y="102843"/>
                  <a:pt x="-96213" y="0"/>
                  <a:pt x="30649" y="0"/>
                </a:cubicBezTo>
                <a:lnTo>
                  <a:pt x="4660075" y="1"/>
                </a:lnTo>
                <a:cubicBezTo>
                  <a:pt x="4786937" y="1"/>
                  <a:pt x="4889779" y="102843"/>
                  <a:pt x="4889779" y="229705"/>
                </a:cubicBezTo>
                <a:lnTo>
                  <a:pt x="4889779" y="1148523"/>
                </a:lnTo>
                <a:cubicBezTo>
                  <a:pt x="4889779" y="1275385"/>
                  <a:pt x="4786937" y="1378227"/>
                  <a:pt x="4660075" y="1378227"/>
                </a:cubicBezTo>
                <a:lnTo>
                  <a:pt x="441466" y="1378227"/>
                </a:lnTo>
                <a:cubicBezTo>
                  <a:pt x="314604" y="1378227"/>
                  <a:pt x="211762" y="1275385"/>
                  <a:pt x="211762" y="1148523"/>
                </a:cubicBezTo>
                <a:lnTo>
                  <a:pt x="211762" y="229705"/>
                </a:lnTo>
                <a:close/>
              </a:path>
            </a:pathLst>
          </a:custGeom>
          <a:solidFill>
            <a:srgbClr val="7091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de-DE" sz="1400" b="1" strike="noStrike" spc="-1">
                <a:solidFill>
                  <a:schemeClr val="dk1"/>
                </a:solidFill>
                <a:latin typeface="Arial"/>
              </a:rPr>
              <a:t>Optional Supplements</a:t>
            </a:r>
            <a:endParaRPr lang="de-DE" sz="14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0" name="Content Placeholder 16"/>
          <p:cNvSpPr/>
          <p:nvPr/>
        </p:nvSpPr>
        <p:spPr>
          <a:xfrm>
            <a:off x="6336360" y="1714320"/>
            <a:ext cx="5376240" cy="450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00000"/>
              </a:lnSpc>
              <a:spcBef>
                <a:spcPts val="1800"/>
              </a:spcBef>
              <a:spcAft>
                <a:spcPts val="799"/>
              </a:spcAft>
              <a:tabLst>
                <a:tab pos="0" algn="l"/>
              </a:tabLst>
            </a:pPr>
            <a:r>
              <a:rPr lang="de-DE" sz="1400" b="1" strike="noStrike" spc="-1" dirty="0">
                <a:solidFill>
                  <a:schemeClr val="lt1"/>
                </a:solidFill>
                <a:latin typeface="Arial"/>
              </a:rPr>
              <a:t>Supplement: Project </a:t>
            </a:r>
            <a:r>
              <a:rPr lang="de-DE" sz="1400" b="1" strike="noStrike" spc="-1" dirty="0" err="1">
                <a:solidFill>
                  <a:schemeClr val="lt1"/>
                </a:solidFill>
                <a:latin typeface="Arial"/>
              </a:rPr>
              <a:t>History</a:t>
            </a:r>
            <a:endParaRPr lang="de-DE" sz="1400" b="0" strike="noStrike" spc="-1" dirty="0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>
                <a:tab pos="0" algn="l"/>
              </a:tabLst>
            </a:pPr>
            <a:endParaRPr lang="de-DE" sz="1000" b="0" strike="noStrike" spc="-1" dirty="0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tabLst>
                <a:tab pos="0" algn="l"/>
              </a:tabLst>
            </a:pPr>
            <a:endParaRPr lang="de-DE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01" name="Gerader Verbinder 14"/>
          <p:cNvCxnSpPr/>
          <p:nvPr/>
        </p:nvCxnSpPr>
        <p:spPr>
          <a:xfrm>
            <a:off x="6095520" y="1714320"/>
            <a:ext cx="360" cy="4491720"/>
          </a:xfrm>
          <a:prstGeom prst="straightConnector1">
            <a:avLst/>
          </a:prstGeom>
          <a:ln w="3175">
            <a:solidFill>
              <a:srgbClr val="929292">
                <a:lumMod val="60000"/>
                <a:lumOff val="40000"/>
              </a:srgbClr>
            </a:solidFill>
          </a:ln>
        </p:spPr>
      </p:cxn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Senacor Technologies AG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E907BEA-7B1A-401A-BE68-0FA33CF3C629}" type="slidenum">
              <a:rPr/>
              <a:t>3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50C3BB88-133E-41A4-BA8E-3C9FC62F5922}" type="datetime1">
              <a:rPr lang="de-DE"/>
              <a:t>03.06.25</a:t>
            </a:fld>
            <a:endParaRPr lang="de-D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nacor 2023 (Dark)">
  <a:themeElements>
    <a:clrScheme name="Senacor PPT 2023">
      <a:dk1>
        <a:srgbClr val="000000"/>
      </a:dk1>
      <a:lt1>
        <a:srgbClr val="FFFFFF"/>
      </a:lt1>
      <a:dk2>
        <a:srgbClr val="929292"/>
      </a:dk2>
      <a:lt2>
        <a:srgbClr val="373737"/>
      </a:lt2>
      <a:accent1>
        <a:srgbClr val="7091C8"/>
      </a:accent1>
      <a:accent2>
        <a:srgbClr val="82B8A1"/>
      </a:accent2>
      <a:accent3>
        <a:srgbClr val="C4C4C4"/>
      </a:accent3>
      <a:accent4>
        <a:srgbClr val="A8A8A8"/>
      </a:accent4>
      <a:accent5>
        <a:srgbClr val="D0D0D0"/>
      </a:accent5>
      <a:accent6>
        <a:srgbClr val="F6C111"/>
      </a:accent6>
      <a:hlink>
        <a:srgbClr val="7191C8"/>
      </a:hlink>
      <a:folHlink>
        <a:srgbClr val="596A8E"/>
      </a:folHlink>
    </a:clrScheme>
    <a:fontScheme name="Senaco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enacor 2023 (Light)">
  <a:themeElements>
    <a:clrScheme name="Senacor PPT 2023">
      <a:dk1>
        <a:srgbClr val="000000"/>
      </a:dk1>
      <a:lt1>
        <a:srgbClr val="FFFFFF"/>
      </a:lt1>
      <a:dk2>
        <a:srgbClr val="929292"/>
      </a:dk2>
      <a:lt2>
        <a:srgbClr val="373737"/>
      </a:lt2>
      <a:accent1>
        <a:srgbClr val="7091C8"/>
      </a:accent1>
      <a:accent2>
        <a:srgbClr val="82B8A1"/>
      </a:accent2>
      <a:accent3>
        <a:srgbClr val="C4C4C4"/>
      </a:accent3>
      <a:accent4>
        <a:srgbClr val="A8A8A8"/>
      </a:accent4>
      <a:accent5>
        <a:srgbClr val="D0D0D0"/>
      </a:accent5>
      <a:accent6>
        <a:srgbClr val="F6C111"/>
      </a:accent6>
      <a:hlink>
        <a:srgbClr val="7191C8"/>
      </a:hlink>
      <a:folHlink>
        <a:srgbClr val="596A8E"/>
      </a:folHlink>
    </a:clrScheme>
    <a:fontScheme name="Senaco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nacor 2023 (Light)">
  <a:themeElements>
    <a:clrScheme name="Senacor PPT 2023">
      <a:dk1>
        <a:srgbClr val="000000"/>
      </a:dk1>
      <a:lt1>
        <a:srgbClr val="FFFFFF"/>
      </a:lt1>
      <a:dk2>
        <a:srgbClr val="929292"/>
      </a:dk2>
      <a:lt2>
        <a:srgbClr val="373737"/>
      </a:lt2>
      <a:accent1>
        <a:srgbClr val="7091C8"/>
      </a:accent1>
      <a:accent2>
        <a:srgbClr val="82B8A1"/>
      </a:accent2>
      <a:accent3>
        <a:srgbClr val="C4C4C4"/>
      </a:accent3>
      <a:accent4>
        <a:srgbClr val="A8A8A8"/>
      </a:accent4>
      <a:accent5>
        <a:srgbClr val="D0D0D0"/>
      </a:accent5>
      <a:accent6>
        <a:srgbClr val="F6C111"/>
      </a:accent6>
      <a:hlink>
        <a:srgbClr val="7191C8"/>
      </a:hlink>
      <a:folHlink>
        <a:srgbClr val="596A8E"/>
      </a:folHlink>
    </a:clrScheme>
    <a:fontScheme name="Senaco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enacor 2023 (Light)">
  <a:themeElements>
    <a:clrScheme name="Senacor PPT 2023">
      <a:dk1>
        <a:srgbClr val="000000"/>
      </a:dk1>
      <a:lt1>
        <a:srgbClr val="FFFFFF"/>
      </a:lt1>
      <a:dk2>
        <a:srgbClr val="929292"/>
      </a:dk2>
      <a:lt2>
        <a:srgbClr val="373737"/>
      </a:lt2>
      <a:accent1>
        <a:srgbClr val="7091C8"/>
      </a:accent1>
      <a:accent2>
        <a:srgbClr val="82B8A1"/>
      </a:accent2>
      <a:accent3>
        <a:srgbClr val="C4C4C4"/>
      </a:accent3>
      <a:accent4>
        <a:srgbClr val="A8A8A8"/>
      </a:accent4>
      <a:accent5>
        <a:srgbClr val="D0D0D0"/>
      </a:accent5>
      <a:accent6>
        <a:srgbClr val="F6C111"/>
      </a:accent6>
      <a:hlink>
        <a:srgbClr val="7191C8"/>
      </a:hlink>
      <a:folHlink>
        <a:srgbClr val="596A8E"/>
      </a:folHlink>
    </a:clrScheme>
    <a:fontScheme name="Senaco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247cc86-41ce-4e54-895f-61d07d03751e" xsi:nil="true"/>
    <Personen xmlns="c70c37c3-6fe6-4316-bb79-6c535e774478">
      <UserInfo>
        <DisplayName/>
        <AccountId xsi:nil="true"/>
        <AccountType/>
      </UserInfo>
    </Personen>
    <lcf76f155ced4ddcb4097134ff3c332f xmlns="c70c37c3-6fe6-4316-bb79-6c535e774478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369A2B9592B44C89D12E69AC892C99" ma:contentTypeVersion="13" ma:contentTypeDescription="Create a new document." ma:contentTypeScope="" ma:versionID="5d62b34adee5f8c188b484f245c8e4b3">
  <xsd:schema xmlns:xsd="http://www.w3.org/2001/XMLSchema" xmlns:xs="http://www.w3.org/2001/XMLSchema" xmlns:p="http://schemas.microsoft.com/office/2006/metadata/properties" xmlns:ns2="c70c37c3-6fe6-4316-bb79-6c535e774478" xmlns:ns3="f247cc86-41ce-4e54-895f-61d07d03751e" targetNamespace="http://schemas.microsoft.com/office/2006/metadata/properties" ma:root="true" ma:fieldsID="5a5f57b8f0e417d9680f4ee757ce1c1d" ns2:_="" ns3:_="">
    <xsd:import namespace="c70c37c3-6fe6-4316-bb79-6c535e774478"/>
    <xsd:import namespace="f247cc86-41ce-4e54-895f-61d07d03751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Persone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0c37c3-6fe6-4316-bb79-6c535e7744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3ea49aa2-03d1-4c4a-9f28-6baa57d9157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Personen" ma:index="19" nillable="true" ma:displayName="Personen" ma:format="Dropdown" ma:list="UserInfo" ma:SharePointGroup="0" ma:internalName="Personen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47cc86-41ce-4e54-895f-61d07d03751e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1a96274e-1b24-44d9-8f5e-b12b3b3f589b}" ma:internalName="TaxCatchAll" ma:showField="CatchAllData" ma:web="f247cc86-41ce-4e54-895f-61d07d03751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4B49921-E5FC-4C9C-943F-3538B02EDCD2}">
  <ds:schemaRefs>
    <ds:schemaRef ds:uri="http://schemas.microsoft.com/office/2006/metadata/properties"/>
    <ds:schemaRef ds:uri="http://schemas.microsoft.com/office/infopath/2007/PartnerControls"/>
    <ds:schemaRef ds:uri="f247cc86-41ce-4e54-895f-61d07d03751e"/>
    <ds:schemaRef ds:uri="c70c37c3-6fe6-4316-bb79-6c535e774478"/>
  </ds:schemaRefs>
</ds:datastoreItem>
</file>

<file path=customXml/itemProps2.xml><?xml version="1.0" encoding="utf-8"?>
<ds:datastoreItem xmlns:ds="http://schemas.openxmlformats.org/officeDocument/2006/customXml" ds:itemID="{04433FBC-FD12-421E-A67F-A2D3177091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70c37c3-6fe6-4316-bb79-6c535e774478"/>
    <ds:schemaRef ds:uri="f247cc86-41ce-4e54-895f-61d07d0375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826952E-46F7-404B-96D7-35D63CA810D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61</Words>
  <Application>Microsoft Macintosh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Symbol</vt:lpstr>
      <vt:lpstr>Times New Roman</vt:lpstr>
      <vt:lpstr>Wingdings</vt:lpstr>
      <vt:lpstr>Senacor 2023 (Dark)</vt:lpstr>
      <vt:lpstr>Senacor 2023 (Light)</vt:lpstr>
      <vt:lpstr>Senacor 2023 (Light)</vt:lpstr>
      <vt:lpstr>Senacor 2023 (Light)</vt:lpstr>
      <vt:lpstr>Name</vt:lpstr>
      <vt:lpstr>Name</vt:lpstr>
      <vt:lpstr>Name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Senacor Präsentation</dc:title>
  <dc:subject>IT-Beratung</dc:subject>
  <dc:creator>Brusch, Ulf</dc:creator>
  <cp:keywords>Senacor Farbschema</cp:keywords>
  <dc:description/>
  <cp:lastModifiedBy>Heinrich, Daniel</cp:lastModifiedBy>
  <cp:revision>206</cp:revision>
  <cp:lastPrinted>2023-09-29T10:30:56Z</cp:lastPrinted>
  <dcterms:created xsi:type="dcterms:W3CDTF">2023-05-16T12:46:23Z</dcterms:created>
  <dcterms:modified xsi:type="dcterms:W3CDTF">2025-06-03T10:45:00Z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mplianceAssetId">
    <vt:lpwstr/>
  </property>
  <property fmtid="{D5CDD505-2E9C-101B-9397-08002B2CF9AE}" pid="3" name="ContentTypeId">
    <vt:lpwstr>0x010100ED369A2B9592B44C89D12E69AC892C99</vt:lpwstr>
  </property>
  <property fmtid="{D5CDD505-2E9C-101B-9397-08002B2CF9AE}" pid="4" name="MediaServiceImageTags">
    <vt:lpwstr/>
  </property>
  <property fmtid="{D5CDD505-2E9C-101B-9397-08002B2CF9AE}" pid="5" name="Order">
    <vt:r8>78300</vt:r8>
  </property>
  <property fmtid="{D5CDD505-2E9C-101B-9397-08002B2CF9AE}" pid="6" name="PresentationFormat">
    <vt:lpwstr>Widescreen</vt:lpwstr>
  </property>
  <property fmtid="{D5CDD505-2E9C-101B-9397-08002B2CF9AE}" pid="7" name="Slides">
    <vt:i4>3</vt:i4>
  </property>
  <property fmtid="{D5CDD505-2E9C-101B-9397-08002B2CF9AE}" pid="8" name="TemplateUrl">
    <vt:lpwstr/>
  </property>
  <property fmtid="{D5CDD505-2E9C-101B-9397-08002B2CF9AE}" pid="9" name="TriggerFlowInfo">
    <vt:lpwstr/>
  </property>
  <property fmtid="{D5CDD505-2E9C-101B-9397-08002B2CF9AE}" pid="10" name="xd_ProgID">
    <vt:lpwstr/>
  </property>
  <property fmtid="{D5CDD505-2E9C-101B-9397-08002B2CF9AE}" pid="11" name="xd_Signature">
    <vt:bool>false</vt:bool>
  </property>
</Properties>
</file>