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  <p:sldMasterId id="2147483652" r:id="rId5"/>
    <p:sldMasterId id="2147483654" r:id="rId6"/>
  </p:sldMasterIdLst>
  <p:notesMasterIdLst>
    <p:notesMasterId r:id="rId10"/>
  </p:notesMasterIdLst>
  <p:sldIdLst>
    <p:sldId id="256" r:id="rId7"/>
    <p:sldId id="257" r:id="rId8"/>
    <p:sldId id="258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hqs9DkSjOyfHN1yOndJEjFzBdl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customschemas.google.com/relationships/presentationmetadata" Target="metadata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V-Profil">
  <p:cSld name="1_CV-Profi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 txBox="1">
            <a:spLocks noGrp="1"/>
          </p:cNvSpPr>
          <p:nvPr>
            <p:ph type="dt" idx="10"/>
          </p:nvPr>
        </p:nvSpPr>
        <p:spPr>
          <a:xfrm>
            <a:off x="478800" y="6555600"/>
            <a:ext cx="6624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/>
          <p:nvPr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de-DE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PROJEKTERFAHRUNGEN (AUSZUG)</a:t>
            </a:r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7133601" y="626225"/>
            <a:ext cx="21154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24650"/>
              </a:buClr>
              <a:buSzPts val="1000"/>
              <a:buFont typeface="Poppins"/>
              <a:buNone/>
            </a:pPr>
            <a:endParaRPr sz="1000" b="1" i="0" u="none" strike="noStrike" cap="none">
              <a:solidFill>
                <a:srgbClr val="7091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78798" y="720000"/>
            <a:ext cx="112339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/>
          <p:nvPr/>
        </p:nvSpPr>
        <p:spPr>
          <a:xfrm>
            <a:off x="7096151" y="472019"/>
            <a:ext cx="2072526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"/>
          <p:cNvSpPr txBox="1">
            <a:spLocks noGrp="1"/>
          </p:cNvSpPr>
          <p:nvPr>
            <p:ph type="ftr" idx="11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5"/>
          <p:cNvGrpSpPr/>
          <p:nvPr/>
        </p:nvGrpSpPr>
        <p:grpSpPr>
          <a:xfrm>
            <a:off x="10241984" y="367378"/>
            <a:ext cx="1470743" cy="209663"/>
            <a:chOff x="10240056" y="330434"/>
            <a:chExt cx="1472671" cy="212964"/>
          </a:xfrm>
        </p:grpSpPr>
        <p:sp>
          <p:nvSpPr>
            <p:cNvPr id="26" name="Google Shape;26;p5"/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/>
              <a:ahLst/>
              <a:cxnLst/>
              <a:rect l="l" t="t" r="r" b="b"/>
              <a:pathLst>
                <a:path w="213948" h="204724" extrusionOk="0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/>
              <a:ahLst/>
              <a:cxnLst/>
              <a:rect l="l" t="t" r="r" b="b"/>
              <a:pathLst>
                <a:path w="150166" h="212964" extrusionOk="0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/>
              <a:ahLst/>
              <a:cxnLst/>
              <a:rect l="l" t="t" r="r" b="b"/>
              <a:pathLst>
                <a:path w="149780" h="202570" extrusionOk="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/>
              <a:ahLst/>
              <a:cxnLst/>
              <a:rect l="l" t="t" r="r" b="b"/>
              <a:pathLst>
                <a:path w="216465" h="208540" extrusionOk="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/>
              <a:ahLst/>
              <a:cxnLst/>
              <a:rect l="l" t="t" r="r" b="b"/>
              <a:pathLst>
                <a:path w="207171" h="202652" extrusionOk="0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/>
              <a:ahLst/>
              <a:cxnLst/>
              <a:rect l="l" t="t" r="r" b="b"/>
              <a:pathLst>
                <a:path w="218794" h="212964" extrusionOk="0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/>
              <a:ahLst/>
              <a:cxnLst/>
              <a:rect l="l" t="t" r="r" b="b"/>
              <a:pathLst>
                <a:path w="196811" h="212964" extrusionOk="0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67318" y="1224000"/>
            <a:ext cx="2268000" cy="22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de-DE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FOKUS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6684354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de-DE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AUSBILDUNG &amp; BERUFLICHE ERFAHRUNG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3"/>
          </p:nvPr>
        </p:nvSpPr>
        <p:spPr>
          <a:xfrm>
            <a:off x="478797" y="4082736"/>
            <a:ext cx="5501753" cy="2281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▪"/>
              <a:defRPr sz="1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4"/>
          </p:nvPr>
        </p:nvSpPr>
        <p:spPr>
          <a:xfrm>
            <a:off x="6198247" y="4082736"/>
            <a:ext cx="5514479" cy="2281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▪"/>
              <a:defRPr sz="1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5"/>
          </p:nvPr>
        </p:nvSpPr>
        <p:spPr>
          <a:xfrm>
            <a:off x="3247391" y="1530910"/>
            <a:ext cx="3214778" cy="195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6"/>
          </p:nvPr>
        </p:nvSpPr>
        <p:spPr>
          <a:xfrm>
            <a:off x="6684354" y="1530910"/>
            <a:ext cx="5028373" cy="195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>
            <a:spLocks noGrp="1"/>
          </p:cNvSpPr>
          <p:nvPr>
            <p:ph type="pic" idx="7"/>
          </p:nvPr>
        </p:nvSpPr>
        <p:spPr>
          <a:xfrm>
            <a:off x="666750" y="1223963"/>
            <a:ext cx="2268538" cy="226853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V-Profil">
  <p:cSld name="2_CV-Profil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>
            <a:spLocks noGrp="1"/>
          </p:cNvSpPr>
          <p:nvPr>
            <p:ph type="dt" idx="10"/>
          </p:nvPr>
        </p:nvSpPr>
        <p:spPr>
          <a:xfrm>
            <a:off x="478800" y="6555600"/>
            <a:ext cx="6624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/>
          <p:nvPr/>
        </p:nvSpPr>
        <p:spPr>
          <a:xfrm>
            <a:off x="7133601" y="626225"/>
            <a:ext cx="211549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24650"/>
              </a:buClr>
              <a:buSzPts val="1000"/>
              <a:buFont typeface="Poppins"/>
              <a:buNone/>
            </a:pPr>
            <a:endParaRPr sz="1000" b="1" i="0" u="none" strike="noStrike" cap="none">
              <a:solidFill>
                <a:srgbClr val="7091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78798" y="720000"/>
            <a:ext cx="112339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/>
          <p:nvPr/>
        </p:nvSpPr>
        <p:spPr>
          <a:xfrm>
            <a:off x="7096151" y="472019"/>
            <a:ext cx="2072526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50" name="Google Shape;50;p9"/>
          <p:cNvGrpSpPr/>
          <p:nvPr/>
        </p:nvGrpSpPr>
        <p:grpSpPr>
          <a:xfrm>
            <a:off x="10241984" y="367378"/>
            <a:ext cx="1470743" cy="209663"/>
            <a:chOff x="10240056" y="330434"/>
            <a:chExt cx="1472671" cy="212964"/>
          </a:xfrm>
        </p:grpSpPr>
        <p:sp>
          <p:nvSpPr>
            <p:cNvPr id="51" name="Google Shape;51;p9"/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/>
              <a:ahLst/>
              <a:cxnLst/>
              <a:rect l="l" t="t" r="r" b="b"/>
              <a:pathLst>
                <a:path w="213948" h="204724" extrusionOk="0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9"/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/>
              <a:ahLst/>
              <a:cxnLst/>
              <a:rect l="l" t="t" r="r" b="b"/>
              <a:pathLst>
                <a:path w="150166" h="212964" extrusionOk="0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9"/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/>
              <a:ahLst/>
              <a:cxnLst/>
              <a:rect l="l" t="t" r="r" b="b"/>
              <a:pathLst>
                <a:path w="149780" h="202570" extrusionOk="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9"/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/>
              <a:ahLst/>
              <a:cxnLst/>
              <a:rect l="l" t="t" r="r" b="b"/>
              <a:pathLst>
                <a:path w="216465" h="208540" extrusionOk="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/>
              <a:ahLst/>
              <a:cxnLst/>
              <a:rect l="l" t="t" r="r" b="b"/>
              <a:pathLst>
                <a:path w="207171" h="202652" extrusionOk="0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/>
              <a:ahLst/>
              <a:cxnLst/>
              <a:rect l="l" t="t" r="r" b="b"/>
              <a:pathLst>
                <a:path w="218794" h="212964" extrusionOk="0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/>
              <a:ahLst/>
              <a:cxnLst/>
              <a:rect l="l" t="t" r="r" b="b"/>
              <a:pathLst>
                <a:path w="196811" h="212964" extrusionOk="0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666000" y="1224000"/>
            <a:ext cx="36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marL="914400" lvl="1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de-DE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PROJEKTERFAHRUNGEN (AUSZUG)</a:t>
            </a: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4481282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de-DE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FOKUS</a:t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798631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de-DE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AUSBILDUNG &amp; BERUFLICHE ERFAHRUNG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3"/>
          </p:nvPr>
        </p:nvSpPr>
        <p:spPr>
          <a:xfrm>
            <a:off x="478797" y="4082736"/>
            <a:ext cx="5501753" cy="2281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▪"/>
              <a:defRPr sz="1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4"/>
          </p:nvPr>
        </p:nvSpPr>
        <p:spPr>
          <a:xfrm>
            <a:off x="6198247" y="4082736"/>
            <a:ext cx="5514479" cy="2281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▪"/>
              <a:defRPr sz="1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5"/>
          </p:nvPr>
        </p:nvSpPr>
        <p:spPr>
          <a:xfrm>
            <a:off x="4481283" y="1530910"/>
            <a:ext cx="3103942" cy="195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6"/>
          </p:nvPr>
        </p:nvSpPr>
        <p:spPr>
          <a:xfrm>
            <a:off x="7798631" y="1530910"/>
            <a:ext cx="3914095" cy="195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0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>
            <a:spLocks noGrp="1"/>
          </p:cNvSpPr>
          <p:nvPr>
            <p:ph type="pic" idx="7"/>
          </p:nvPr>
        </p:nvSpPr>
        <p:spPr>
          <a:xfrm>
            <a:off x="667137" y="1224256"/>
            <a:ext cx="3598863" cy="22494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x Content">
  <p:cSld name="0x Content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b="1" i="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478800" y="6555600"/>
            <a:ext cx="6624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72" name="Google Shape;72;p7"/>
          <p:cNvGrpSpPr/>
          <p:nvPr/>
        </p:nvGrpSpPr>
        <p:grpSpPr>
          <a:xfrm>
            <a:off x="10241984" y="367378"/>
            <a:ext cx="1470743" cy="209663"/>
            <a:chOff x="10240056" y="330434"/>
            <a:chExt cx="1472671" cy="212964"/>
          </a:xfrm>
        </p:grpSpPr>
        <p:sp>
          <p:nvSpPr>
            <p:cNvPr id="73" name="Google Shape;73;p7"/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/>
              <a:ahLst/>
              <a:cxnLst/>
              <a:rect l="l" t="t" r="r" b="b"/>
              <a:pathLst>
                <a:path w="213948" h="204724" extrusionOk="0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/>
              <a:ahLst/>
              <a:cxnLst/>
              <a:rect l="l" t="t" r="r" b="b"/>
              <a:pathLst>
                <a:path w="150166" h="212964" extrusionOk="0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/>
              <a:ahLst/>
              <a:cxnLst/>
              <a:rect l="l" t="t" r="r" b="b"/>
              <a:pathLst>
                <a:path w="149780" h="202570" extrusionOk="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/>
              <a:ahLst/>
              <a:cxnLst/>
              <a:rect l="l" t="t" r="r" b="b"/>
              <a:pathLst>
                <a:path w="216465" h="208540" extrusionOk="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/>
              <a:ahLst/>
              <a:cxnLst/>
              <a:rect l="l" t="t" r="r" b="b"/>
              <a:pathLst>
                <a:path w="207171" h="202652" extrusionOk="0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/>
              <a:ahLst/>
              <a:cxnLst/>
              <a:rect l="l" t="t" r="r" b="b"/>
              <a:pathLst>
                <a:path w="218794" h="212964" extrusionOk="0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/>
              <a:ahLst/>
              <a:cxnLst/>
              <a:rect l="l" t="t" r="r" b="b"/>
              <a:pathLst>
                <a:path w="196811" h="212964" extrusionOk="0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478799" y="719998"/>
            <a:ext cx="112339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x Content">
  <p:cSld name="0x Content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>
            <a:spLocks noGrp="1"/>
          </p:cNvSpPr>
          <p:nvPr>
            <p:ph type="body" idx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 b="1" i="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/>
            </a:lvl5pPr>
            <a:lvl6pPr marL="2743200" lvl="5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  <a:defRPr/>
            </a:lvl6pPr>
            <a:lvl7pPr marL="3200400" lvl="6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dt" idx="10"/>
          </p:nvPr>
        </p:nvSpPr>
        <p:spPr>
          <a:xfrm>
            <a:off x="478800" y="6555600"/>
            <a:ext cx="6624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ftr" idx="11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ldNum" idx="12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92" name="Google Shape;92;p8"/>
          <p:cNvGrpSpPr/>
          <p:nvPr/>
        </p:nvGrpSpPr>
        <p:grpSpPr>
          <a:xfrm>
            <a:off x="10241984" y="367378"/>
            <a:ext cx="1470743" cy="209663"/>
            <a:chOff x="10240056" y="330434"/>
            <a:chExt cx="1472671" cy="212964"/>
          </a:xfrm>
        </p:grpSpPr>
        <p:sp>
          <p:nvSpPr>
            <p:cNvPr id="93" name="Google Shape;93;p8"/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/>
              <a:ahLst/>
              <a:cxnLst/>
              <a:rect l="l" t="t" r="r" b="b"/>
              <a:pathLst>
                <a:path w="213948" h="204724" extrusionOk="0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/>
              <a:ahLst/>
              <a:cxnLst/>
              <a:rect l="l" t="t" r="r" b="b"/>
              <a:pathLst>
                <a:path w="150166" h="212964" extrusionOk="0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/>
              <a:ahLst/>
              <a:cxnLst/>
              <a:rect l="l" t="t" r="r" b="b"/>
              <a:pathLst>
                <a:path w="149780" h="202570" extrusionOk="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/>
              <a:ahLst/>
              <a:cxnLst/>
              <a:rect l="l" t="t" r="r" b="b"/>
              <a:pathLst>
                <a:path w="216465" h="208540" extrusionOk="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/>
              <a:ahLst/>
              <a:cxnLst/>
              <a:rect l="l" t="t" r="r" b="b"/>
              <a:pathLst>
                <a:path w="207171" h="202652" extrusionOk="0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/>
              <a:ahLst/>
              <a:cxnLst/>
              <a:rect l="l" t="t" r="r" b="b"/>
              <a:pathLst>
                <a:path w="218794" h="212964" extrusionOk="0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/>
              <a:ahLst/>
              <a:cxnLst/>
              <a:rect l="l" t="t" r="r" b="b"/>
              <a:pathLst>
                <a:path w="196811" h="212964" extrusionOk="0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478799" y="719998"/>
            <a:ext cx="112339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478799" y="719999"/>
            <a:ext cx="11233927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dt" idx="10"/>
          </p:nvPr>
        </p:nvSpPr>
        <p:spPr>
          <a:xfrm>
            <a:off x="478800" y="6555600"/>
            <a:ext cx="6624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ftr" idx="11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ldNum" idx="12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lphaL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4020">
          <p15:clr>
            <a:srgbClr val="F26B43"/>
          </p15:clr>
        </p15:guide>
        <p15:guide id="3" orient="horz" pos="1063">
          <p15:clr>
            <a:srgbClr val="F26B43"/>
          </p15:clr>
        </p15:guide>
        <p15:guide id="4" pos="302">
          <p15:clr>
            <a:srgbClr val="F26B43"/>
          </p15:clr>
        </p15:guide>
        <p15:guide id="5" pos="7378">
          <p15:clr>
            <a:srgbClr val="F26B43"/>
          </p15:clr>
        </p15:guide>
        <p15:guide id="6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478799" y="719999"/>
            <a:ext cx="11233927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dt" idx="10"/>
          </p:nvPr>
        </p:nvSpPr>
        <p:spPr>
          <a:xfrm>
            <a:off x="478800" y="6555600"/>
            <a:ext cx="6624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ftr" idx="11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ldNum" idx="12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lphaLcPeriod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4020">
          <p15:clr>
            <a:srgbClr val="F26B43"/>
          </p15:clr>
        </p15:guide>
        <p15:guide id="3" orient="horz" pos="1063">
          <p15:clr>
            <a:srgbClr val="F26B43"/>
          </p15:clr>
        </p15:guide>
        <p15:guide id="4" pos="302">
          <p15:clr>
            <a:srgbClr val="F26B43"/>
          </p15:clr>
        </p15:guide>
        <p15:guide id="5" pos="7378">
          <p15:clr>
            <a:srgbClr val="F26B43"/>
          </p15:clr>
        </p15:guide>
        <p15:guide id="6" orient="horz" pos="21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478800" y="719999"/>
            <a:ext cx="1123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478800" y="1692000"/>
            <a:ext cx="11232000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lphaLcPeriod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dt" idx="10"/>
          </p:nvPr>
        </p:nvSpPr>
        <p:spPr>
          <a:xfrm>
            <a:off x="478800" y="6555600"/>
            <a:ext cx="6624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ftr" idx="11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sldNum" idx="12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02">
          <p15:clr>
            <a:srgbClr val="F26B43"/>
          </p15:clr>
        </p15:guide>
        <p15:guide id="4" pos="7378">
          <p15:clr>
            <a:srgbClr val="F26B43"/>
          </p15:clr>
        </p15:guide>
        <p15:guide id="5" orient="horz" pos="1063">
          <p15:clr>
            <a:srgbClr val="F26B43"/>
          </p15:clr>
        </p15:guide>
        <p15:guide id="6" orient="horz" pos="40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dt" idx="10"/>
          </p:nvPr>
        </p:nvSpPr>
        <p:spPr>
          <a:xfrm>
            <a:off x="478800" y="6555600"/>
            <a:ext cx="6624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02.04.2025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title"/>
          </p:nvPr>
        </p:nvSpPr>
        <p:spPr>
          <a:xfrm>
            <a:off x="478798" y="720000"/>
            <a:ext cx="112339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DE" dirty="0"/>
              <a:t>Name</a:t>
            </a:r>
            <a:endParaRPr dirty="0"/>
          </a:p>
        </p:txBody>
      </p:sp>
      <p:sp>
        <p:nvSpPr>
          <p:cNvPr id="113" name="Google Shape;113;p1"/>
          <p:cNvSpPr txBox="1">
            <a:spLocks noGrp="1"/>
          </p:cNvSpPr>
          <p:nvPr>
            <p:ph type="ftr" idx="11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Senacor Technologies AG</a:t>
            </a:r>
            <a:endParaRPr/>
          </a:p>
        </p:txBody>
      </p:sp>
      <p:sp>
        <p:nvSpPr>
          <p:cNvPr id="114" name="Google Shape;114;p1"/>
          <p:cNvSpPr txBox="1">
            <a:spLocks noGrp="1"/>
          </p:cNvSpPr>
          <p:nvPr>
            <p:ph type="sldNum" idx="12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  <p:sp>
        <p:nvSpPr>
          <p:cNvPr id="115" name="Google Shape;115;p1"/>
          <p:cNvSpPr txBox="1">
            <a:spLocks noGrp="1"/>
          </p:cNvSpPr>
          <p:nvPr>
            <p:ph type="body" idx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de-DE"/>
              <a:t>CONSULTANT</a:t>
            </a:r>
            <a:endParaRPr/>
          </a:p>
        </p:txBody>
      </p:sp>
      <p:sp>
        <p:nvSpPr>
          <p:cNvPr id="116" name="Google Shape;116;p1"/>
          <p:cNvSpPr txBox="1">
            <a:spLocks noGrp="1"/>
          </p:cNvSpPr>
          <p:nvPr>
            <p:ph type="body" idx="5"/>
          </p:nvPr>
        </p:nvSpPr>
        <p:spPr>
          <a:xfrm>
            <a:off x="3247391" y="1530910"/>
            <a:ext cx="3214778" cy="195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07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dirty="0"/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6"/>
          </p:nvPr>
        </p:nvSpPr>
        <p:spPr>
          <a:xfrm>
            <a:off x="6684354" y="1530910"/>
            <a:ext cx="5028373" cy="195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07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dirty="0"/>
          </a:p>
        </p:txBody>
      </p:sp>
      <p:sp>
        <p:nvSpPr>
          <p:cNvPr id="119" name="Google Shape;119;p1"/>
          <p:cNvSpPr txBox="1"/>
          <p:nvPr/>
        </p:nvSpPr>
        <p:spPr>
          <a:xfrm>
            <a:off x="485282" y="4101476"/>
            <a:ext cx="5501700" cy="2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marR="0" lvl="2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▪"/>
            </a:pPr>
            <a:endParaRPr sz="1000" dirty="0">
              <a:solidFill>
                <a:schemeClr val="lt1"/>
              </a:solidFill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marR="0" lvl="2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▪"/>
            </a:pPr>
            <a:r>
              <a:rPr lang="de-DE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182880" marR="0" lvl="2" indent="-18288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▪"/>
            </a:pPr>
            <a:r>
              <a:rPr lang="de-DE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1B315-7E48-39BD-C527-4DF2FEBF1EE3}"/>
              </a:ext>
            </a:extLst>
          </p:cNvPr>
          <p:cNvSpPr>
            <a:spLocks noGrp="1"/>
          </p:cNvSpPr>
          <p:nvPr>
            <p:ph type="pic" idx="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>
            <a:spLocks noGrp="1"/>
          </p:cNvSpPr>
          <p:nvPr>
            <p:ph type="dt" idx="10"/>
          </p:nvPr>
        </p:nvSpPr>
        <p:spPr>
          <a:xfrm>
            <a:off x="478800" y="6555600"/>
            <a:ext cx="6624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/>
              <a:t>02.04.2025</a:t>
            </a:r>
            <a:endParaRPr/>
          </a:p>
        </p:txBody>
      </p:sp>
      <p:sp>
        <p:nvSpPr>
          <p:cNvPr id="126" name="Google Shape;126;p2"/>
          <p:cNvSpPr txBox="1">
            <a:spLocks noGrp="1"/>
          </p:cNvSpPr>
          <p:nvPr>
            <p:ph type="title"/>
          </p:nvPr>
        </p:nvSpPr>
        <p:spPr>
          <a:xfrm>
            <a:off x="478798" y="720000"/>
            <a:ext cx="11233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DE" dirty="0"/>
              <a:t>Name</a:t>
            </a:r>
            <a:endParaRPr dirty="0"/>
          </a:p>
        </p:txBody>
      </p:sp>
      <p:sp>
        <p:nvSpPr>
          <p:cNvPr id="127" name="Google Shape;127;p2"/>
          <p:cNvSpPr txBox="1">
            <a:spLocks noGrp="1"/>
          </p:cNvSpPr>
          <p:nvPr>
            <p:ph type="ftr" idx="11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Senacor Technologies AG</a:t>
            </a:r>
            <a:endParaRPr/>
          </a:p>
        </p:txBody>
      </p:sp>
      <p:sp>
        <p:nvSpPr>
          <p:cNvPr id="128" name="Google Shape;128;p2"/>
          <p:cNvSpPr txBox="1">
            <a:spLocks noGrp="1"/>
          </p:cNvSpPr>
          <p:nvPr>
            <p:ph type="sldNum" idx="12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  <p:sp>
        <p:nvSpPr>
          <p:cNvPr id="129" name="Google Shape;129;p2"/>
          <p:cNvSpPr txBox="1">
            <a:spLocks noGrp="1"/>
          </p:cNvSpPr>
          <p:nvPr>
            <p:ph type="body" idx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de-DE"/>
              <a:t>CONSULTANT</a:t>
            </a:r>
            <a:endParaRPr/>
          </a:p>
        </p:txBody>
      </p:sp>
      <p:sp>
        <p:nvSpPr>
          <p:cNvPr id="130" name="Google Shape;130;p2"/>
          <p:cNvSpPr txBox="1">
            <a:spLocks noGrp="1"/>
          </p:cNvSpPr>
          <p:nvPr>
            <p:ph type="body" idx="5"/>
          </p:nvPr>
        </p:nvSpPr>
        <p:spPr>
          <a:xfrm>
            <a:off x="3247391" y="1530910"/>
            <a:ext cx="3214778" cy="195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07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dirty="0"/>
          </a:p>
        </p:txBody>
      </p:sp>
      <p:sp>
        <p:nvSpPr>
          <p:cNvPr id="131" name="Google Shape;131;p2"/>
          <p:cNvSpPr txBox="1">
            <a:spLocks noGrp="1"/>
          </p:cNvSpPr>
          <p:nvPr>
            <p:ph type="body" idx="6"/>
          </p:nvPr>
        </p:nvSpPr>
        <p:spPr>
          <a:xfrm>
            <a:off x="6684354" y="1530910"/>
            <a:ext cx="5028373" cy="195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07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dirty="0"/>
          </a:p>
        </p:txBody>
      </p:sp>
      <p:sp>
        <p:nvSpPr>
          <p:cNvPr id="133" name="Google Shape;133;p2"/>
          <p:cNvSpPr txBox="1"/>
          <p:nvPr/>
        </p:nvSpPr>
        <p:spPr>
          <a:xfrm>
            <a:off x="485282" y="4101476"/>
            <a:ext cx="5501753" cy="2281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2" indent="-18288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▪"/>
            </a:pPr>
            <a:endParaRPr sz="1000" dirty="0">
              <a:solidFill>
                <a:schemeClr val="lt1"/>
              </a:solidFill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marR="0" lvl="2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▪"/>
            </a:pPr>
            <a:r>
              <a:rPr lang="de-DE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182880" marR="0" lvl="2" indent="-18288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▪"/>
            </a:pPr>
            <a:r>
              <a:rPr lang="de-DE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35" name="Google Shape;135;p2"/>
          <p:cNvSpPr/>
          <p:nvPr/>
        </p:nvSpPr>
        <p:spPr>
          <a:xfrm>
            <a:off x="4564742" y="180000"/>
            <a:ext cx="3062040" cy="504646"/>
          </a:xfrm>
          <a:custGeom>
            <a:avLst/>
            <a:gdLst/>
            <a:ahLst/>
            <a:cxnLst/>
            <a:rect l="l" t="t" r="r" b="b"/>
            <a:pathLst>
              <a:path w="4889779" h="1378227" extrusionOk="0">
                <a:moveTo>
                  <a:pt x="211762" y="229705"/>
                </a:moveTo>
                <a:cubicBezTo>
                  <a:pt x="211762" y="102843"/>
                  <a:pt x="-96213" y="0"/>
                  <a:pt x="30649" y="0"/>
                </a:cubicBezTo>
                <a:lnTo>
                  <a:pt x="4660075" y="1"/>
                </a:lnTo>
                <a:cubicBezTo>
                  <a:pt x="4786937" y="1"/>
                  <a:pt x="4889779" y="102843"/>
                  <a:pt x="4889779" y="229705"/>
                </a:cubicBezTo>
                <a:lnTo>
                  <a:pt x="4889779" y="1148523"/>
                </a:lnTo>
                <a:cubicBezTo>
                  <a:pt x="4889779" y="1275385"/>
                  <a:pt x="4786937" y="1378227"/>
                  <a:pt x="4660075" y="1378227"/>
                </a:cubicBezTo>
                <a:lnTo>
                  <a:pt x="441466" y="1378227"/>
                </a:lnTo>
                <a:cubicBezTo>
                  <a:pt x="314604" y="1378227"/>
                  <a:pt x="211762" y="1275385"/>
                  <a:pt x="211762" y="1148523"/>
                </a:cubicBezTo>
                <a:lnTo>
                  <a:pt x="211762" y="2297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kundenanonyme Fassung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DE46D-0B9C-E762-7D60-4A3DDE7D6C8C}"/>
              </a:ext>
            </a:extLst>
          </p:cNvPr>
          <p:cNvSpPr>
            <a:spLocks noGrp="1"/>
          </p:cNvSpPr>
          <p:nvPr>
            <p:ph type="pic" idx="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>
            <a:spLocks noGrp="1"/>
          </p:cNvSpPr>
          <p:nvPr>
            <p:ph type="body" idx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de-DE"/>
              <a:t>CONSULTANT</a:t>
            </a:r>
            <a:endParaRPr/>
          </a:p>
        </p:txBody>
      </p:sp>
      <p:sp>
        <p:nvSpPr>
          <p:cNvPr id="141" name="Google Shape;141;p3"/>
          <p:cNvSpPr txBox="1">
            <a:spLocks noGrp="1"/>
          </p:cNvSpPr>
          <p:nvPr>
            <p:ph type="dt" idx="10"/>
          </p:nvPr>
        </p:nvSpPr>
        <p:spPr>
          <a:xfrm>
            <a:off x="478800" y="6555600"/>
            <a:ext cx="6624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de-DE"/>
              <a:t>02.04.2025</a:t>
            </a:r>
            <a:endParaRPr/>
          </a:p>
        </p:txBody>
      </p:sp>
      <p:sp>
        <p:nvSpPr>
          <p:cNvPr id="142" name="Google Shape;142;p3"/>
          <p:cNvSpPr txBox="1">
            <a:spLocks noGrp="1"/>
          </p:cNvSpPr>
          <p:nvPr>
            <p:ph type="ftr" idx="11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Senacor Technologies AG</a:t>
            </a:r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sldNum" idx="12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478799" y="719998"/>
            <a:ext cx="112339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DE"/>
              <a:t>Name</a:t>
            </a:r>
            <a:endParaRPr dirty="0"/>
          </a:p>
        </p:txBody>
      </p:sp>
      <p:sp>
        <p:nvSpPr>
          <p:cNvPr id="145" name="Google Shape;145;p3"/>
          <p:cNvSpPr txBox="1"/>
          <p:nvPr/>
        </p:nvSpPr>
        <p:spPr>
          <a:xfrm>
            <a:off x="478799" y="1714475"/>
            <a:ext cx="5376672" cy="450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de-DE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Ergänzung: Ausbildung und berufliche Erfahrung</a:t>
            </a:r>
            <a:endParaRPr/>
          </a:p>
          <a:p>
            <a:pPr marL="182880" marR="0" lvl="2" indent="-18288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182880" marR="0" lvl="2" indent="-18288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182880" marR="0" lvl="2" indent="-18288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182880" marR="0" lvl="2" indent="-11937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2" indent="-11937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2" indent="-11937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2" indent="-10667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rPr lang="de-DE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Ergänzung: Skill Profil / Tech Stack</a:t>
            </a:r>
            <a:endParaRPr/>
          </a:p>
          <a:p>
            <a:pPr marL="182880" marR="0" lvl="2" indent="-18288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182880" marR="0" lvl="2" indent="-18288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182880" marR="0" lvl="2" indent="-18288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182880" marR="0" lvl="2" indent="-10667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4564742" y="180000"/>
            <a:ext cx="3062040" cy="504646"/>
          </a:xfrm>
          <a:custGeom>
            <a:avLst/>
            <a:gdLst/>
            <a:ahLst/>
            <a:cxnLst/>
            <a:rect l="l" t="t" r="r" b="b"/>
            <a:pathLst>
              <a:path w="4889779" h="1378227" extrusionOk="0">
                <a:moveTo>
                  <a:pt x="211762" y="229705"/>
                </a:moveTo>
                <a:cubicBezTo>
                  <a:pt x="211762" y="102843"/>
                  <a:pt x="-96213" y="0"/>
                  <a:pt x="30649" y="0"/>
                </a:cubicBezTo>
                <a:lnTo>
                  <a:pt x="4660075" y="1"/>
                </a:lnTo>
                <a:cubicBezTo>
                  <a:pt x="4786937" y="1"/>
                  <a:pt x="4889779" y="102843"/>
                  <a:pt x="4889779" y="229705"/>
                </a:cubicBezTo>
                <a:lnTo>
                  <a:pt x="4889779" y="1148523"/>
                </a:lnTo>
                <a:cubicBezTo>
                  <a:pt x="4889779" y="1275385"/>
                  <a:pt x="4786937" y="1378227"/>
                  <a:pt x="4660075" y="1378227"/>
                </a:cubicBezTo>
                <a:lnTo>
                  <a:pt x="441466" y="1378227"/>
                </a:lnTo>
                <a:cubicBezTo>
                  <a:pt x="314604" y="1378227"/>
                  <a:pt x="211762" y="1275385"/>
                  <a:pt x="211762" y="1148523"/>
                </a:cubicBezTo>
                <a:lnTo>
                  <a:pt x="211762" y="2297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optionale Ergänzungen</a:t>
            </a:r>
            <a:endParaRPr/>
          </a:p>
        </p:txBody>
      </p:sp>
      <p:sp>
        <p:nvSpPr>
          <p:cNvPr id="147" name="Google Shape;147;p3"/>
          <p:cNvSpPr txBox="1"/>
          <p:nvPr/>
        </p:nvSpPr>
        <p:spPr>
          <a:xfrm>
            <a:off x="6336531" y="1714475"/>
            <a:ext cx="5376672" cy="450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de-DE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Ergänzung: Ausbildung und berufliche Erfahrung</a:t>
            </a:r>
            <a:endParaRPr/>
          </a:p>
          <a:p>
            <a:pPr marL="182880" marR="0" lvl="2" indent="-18288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182880" marR="0" lvl="2" indent="-18288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182880" marR="0" lvl="2" indent="-18288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182880" marR="0" lvl="2" indent="-11937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2" indent="-10667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3"/>
          <p:cNvCxnSpPr/>
          <p:nvPr/>
        </p:nvCxnSpPr>
        <p:spPr>
          <a:xfrm rot="2700000">
            <a:off x="4507753" y="2372248"/>
            <a:ext cx="3176016" cy="3176016"/>
          </a:xfrm>
          <a:prstGeom prst="straightConnector1">
            <a:avLst/>
          </a:prstGeom>
          <a:noFill/>
          <a:ln w="9525" cap="flat" cmpd="sng">
            <a:solidFill>
              <a:srgbClr val="BDBDBD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nacor 2023 (Dark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47cc86-41ce-4e54-895f-61d07d03751e" xsi:nil="true"/>
    <Personen xmlns="c70c37c3-6fe6-4316-bb79-6c535e774478">
      <UserInfo>
        <DisplayName/>
        <AccountId xsi:nil="true"/>
        <AccountType/>
      </UserInfo>
    </Personen>
    <lcf76f155ced4ddcb4097134ff3c332f xmlns="c70c37c3-6fe6-4316-bb79-6c535e77447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369A2B9592B44C89D12E69AC892C99" ma:contentTypeVersion="13" ma:contentTypeDescription="Ein neues Dokument erstellen." ma:contentTypeScope="" ma:versionID="b7c9890500993b7ef4df99c3ce3fb323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5fd54ba166cb13e79e250c73cb829276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911DEE-19FB-4B8F-B35C-0198826CD99F}">
  <ds:schemaRefs>
    <ds:schemaRef ds:uri="http://schemas.microsoft.com/office/2006/metadata/properties"/>
    <ds:schemaRef ds:uri="http://schemas.microsoft.com/office/infopath/2007/PartnerControls"/>
    <ds:schemaRef ds:uri="f247cc86-41ce-4e54-895f-61d07d03751e"/>
    <ds:schemaRef ds:uri="c70c37c3-6fe6-4316-bb79-6c535e774478"/>
  </ds:schemaRefs>
</ds:datastoreItem>
</file>

<file path=customXml/itemProps2.xml><?xml version="1.0" encoding="utf-8"?>
<ds:datastoreItem xmlns:ds="http://schemas.openxmlformats.org/officeDocument/2006/customXml" ds:itemID="{AF2381BB-7A62-4FA4-9029-5EA45939D4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c37c3-6fe6-4316-bb79-6c535e774478"/>
    <ds:schemaRef ds:uri="f247cc86-41ce-4e54-895f-61d07d037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D431D2-4C2E-491E-9B64-49348BDEB9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Macintosh PowerPoint</Application>
  <PresentationFormat>Widescreen</PresentationFormat>
  <Paragraphs>37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Noto Sans Symbols</vt:lpstr>
      <vt:lpstr>Poppins</vt:lpstr>
      <vt:lpstr>Senacor 2023 (Light)</vt:lpstr>
      <vt:lpstr>Senacor 2023 (Light)</vt:lpstr>
      <vt:lpstr>Senacor 2023 (Dark)</vt:lpstr>
      <vt:lpstr>Name</vt:lpstr>
      <vt:lpstr>Name</vt:lpstr>
      <vt:lpstr>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Brusch, Ulf</dc:creator>
  <cp:lastModifiedBy>Heinrich, Daniel</cp:lastModifiedBy>
  <cp:revision>2</cp:revision>
  <dcterms:created xsi:type="dcterms:W3CDTF">2023-05-16T12:46:23Z</dcterms:created>
  <dcterms:modified xsi:type="dcterms:W3CDTF">2025-06-03T10:47:09Z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0x010100ED369A2B9592B44C89D12E69AC892C99</vt:lpwstr>
  </property>
  <property fmtid="{D5CDD505-2E9C-101B-9397-08002B2CF9AE}" pid="3" name="MediaServiceImageTags">
    <vt:lpwstr/>
  </property>
  <property fmtid="{D5CDD505-2E9C-101B-9397-08002B2CF9AE}" pid="4" name="Order">
    <vt:r8>78300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TriggerFlowInfo">
    <vt:lpwstr/>
  </property>
</Properties>
</file>