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nguulUDLhwwbYx+JDIvJyiTD0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0b9587140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40b958714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2" name="Google Shape;1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4" name="Google Shape;1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16" name="Google Shape;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8" name="Google Shape;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0" name="Google Shape;2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22" name="Google Shape;2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3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695636" y="2083981"/>
            <a:ext cx="414669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Información FOS.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 y Alcance</a:t>
            </a:r>
            <a:endParaRPr b="1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Delimitación y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382868" y="1169582"/>
            <a:ext cx="8761200" cy="341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-Sistema de información web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-Generar registros precisos de información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-Apoyar la planeación en cuanto a las ordenes de venta e inventario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Delimitación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 se va a relacionar con los recursos económicos de la empresa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 involucra gestión de talento humano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 implementa sistemas de pagos en línea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 b="1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868" y="1807534"/>
            <a:ext cx="8431523" cy="2828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/>
        </p:nvSpPr>
        <p:spPr>
          <a:xfrm>
            <a:off x="2474259" y="2206843"/>
            <a:ext cx="38722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b="1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868" y="1201478"/>
            <a:ext cx="8335830" cy="367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  <a:endParaRPr b="1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48226"/>
            <a:ext cx="8835655" cy="394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140b9587140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0" y="1306725"/>
            <a:ext cx="8839200" cy="3539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Requerimientos del Sistema</a:t>
            </a:r>
            <a:endParaRPr b="1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115879" y="2147777"/>
            <a:ext cx="512489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-Felipe Martínez Sánchez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-Osman Cañón Gonzalez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Funcionales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706" y="1571625"/>
            <a:ext cx="8021977" cy="279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No Funcionales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706" y="1571451"/>
            <a:ext cx="7934744" cy="28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1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166977" y="1108353"/>
            <a:ext cx="8817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empresa “Piñatería Latinos” ubicada en el barrio de san Victorino de la ciudad de Bogotá, dedicada a la venta de todo tipo de elementos para fiestas, ocasiones y temáticas. Tiene el problema de la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pérdida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datos e información por el registro en Kardex físico, teniendo poco planeamiento referente al inventario como proveedores, productos que se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necesita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referencias que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salen, y otros problemas como el espacio que requiere almacenar los archivos físicos y también el tiempo que toma buscar facturas en el archivo.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</a:t>
            </a:r>
            <a:endParaRPr b="1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898501" y="1787658"/>
            <a:ext cx="7347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“FOS” tiene como fin mejor varios aspectos como optimización de espacio y tiempo y con esto una mejor planeación y toma de decisiones con relación a el inventario, ordenes de compra, clientes y otros aspectos, permitiendo tener una visión mas clara y amplia de la línea del negocio.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/>
        </p:nvSpPr>
        <p:spPr>
          <a:xfrm>
            <a:off x="2474259" y="2206843"/>
            <a:ext cx="38722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170953" y="1602254"/>
            <a:ext cx="880209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“FOS” tendrá la capacidad de brindar información completa y precisa, con la facultad de registrar y consultar sobre los procesos que se llevan en la empresa como, las referencias con mayor demanda, clientes mas frecuentes, proveedores, salidas por novedad entre otros procesos.  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95416" y="1067047"/>
            <a:ext cx="896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“FOS” permitirá: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-Tener una planeación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clara sobre el inventario en aspectos  como proveedores, referencias que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salen, cantidades, anticipación a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escasez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sustituir el registro en Kardex físico para optimización.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-Acceder a los registros de ventas de manera 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rápida y evitando confusión e incertidumbre sobre datos que no están claros o que se perdieron, para tener información precisa y concisa.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osman gonzalez</dc:creator>
</cp:coreProperties>
</file>