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Work Sans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1DMiHpmRVQt95dQ4ac4QmdX5v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WorkSans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WorkSansMedium-italic.fntdata"/><Relationship Id="rId25" Type="http://schemas.openxmlformats.org/officeDocument/2006/relationships/font" Target="fonts/WorkSans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WorkSansMedium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5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4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7.xml"/><Relationship Id="rId35" Type="http://schemas.openxmlformats.org/officeDocument/2006/relationships/font" Target="fonts/WorkSans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WorkSans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MX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, Chat o mensaje de texto&#10;&#10;Descripción generada automáticamente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8" name="Google Shape;158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8" name="Google Shape;18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3" name="Google Shape;193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5" name="Google Shape;20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6" name="Google Shape;236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4" name="Google Shape;24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/>
          <p:nvPr/>
        </p:nvSpPr>
        <p:spPr>
          <a:xfrm>
            <a:off x="925650" y="2270150"/>
            <a:ext cx="8499704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MX" sz="35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CENTRO DE SERVICIOS FINANCIEROS</a:t>
            </a:r>
            <a:endParaRPr b="1" i="0" sz="21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0" name="Google Shape;270;p1"/>
          <p:cNvSpPr txBox="1"/>
          <p:nvPr/>
        </p:nvSpPr>
        <p:spPr>
          <a:xfrm>
            <a:off x="1547448" y="3671667"/>
            <a:ext cx="67524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ANALISIS Y DESARROLLO DE SOFTWARE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1" name="Google Shape;271;p1"/>
          <p:cNvSpPr txBox="1"/>
          <p:nvPr/>
        </p:nvSpPr>
        <p:spPr>
          <a:xfrm>
            <a:off x="10199077" y="4253016"/>
            <a:ext cx="9003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MX" sz="1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FASE II</a:t>
            </a:r>
            <a:endParaRPr b="1" i="0" sz="1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Casos de uso Extendido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190" y="1662259"/>
            <a:ext cx="9020175" cy="502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actividades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32" name="Google Shape;3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006" y="1505242"/>
            <a:ext cx="4684542" cy="515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Paquetes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936" y="1893790"/>
            <a:ext cx="853909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Clases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862" y="1631852"/>
            <a:ext cx="6808763" cy="51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Estados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50" name="Google Shape;3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865" y="2096086"/>
            <a:ext cx="9648825" cy="39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Secuencias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56" name="Google Shape;3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778" y="1617784"/>
            <a:ext cx="8763000" cy="50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Diagrama de Objetos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62" name="Google Shape;3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825" y="1608275"/>
            <a:ext cx="7300651" cy="4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367" name="Google Shape;3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/>
          <p:nvPr/>
        </p:nvSpPr>
        <p:spPr>
          <a:xfrm>
            <a:off x="1206437" y="2326753"/>
            <a:ext cx="6453678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MX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SISTEMA DE INFORMACION FOS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7455" y="4515729"/>
            <a:ext cx="1333353" cy="133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/>
          <p:nvPr/>
        </p:nvSpPr>
        <p:spPr>
          <a:xfrm>
            <a:off x="1480287" y="1303768"/>
            <a:ext cx="5511356" cy="101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MX" sz="5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INTEGRANTES:</a:t>
            </a:r>
            <a:endParaRPr b="1" i="0" sz="5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5711484" y="3165231"/>
            <a:ext cx="47689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GAES N°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· FELIPE MARTINEZ SANCHEZ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· OSMAN CAÑON GONZALEZ</a:t>
            </a:r>
            <a:endParaRPr b="1" i="0" sz="2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1357394" y="110481"/>
            <a:ext cx="89542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Planteamiento del problema</a:t>
            </a:r>
            <a:endParaRPr/>
          </a:p>
        </p:txBody>
      </p:sp>
      <p:sp>
        <p:nvSpPr>
          <p:cNvPr id="290" name="Google Shape;290;p4"/>
          <p:cNvSpPr txBox="1"/>
          <p:nvPr/>
        </p:nvSpPr>
        <p:spPr>
          <a:xfrm>
            <a:off x="928468" y="2855741"/>
            <a:ext cx="10395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La empresa “Piñatería Latinos” ubicada en el barrio de san Victorino de la ciudad de Bogotá, dedicada a la venta de todo tipo de elementos para fiestas, ocasiones y temáticas. Tiene el problema de la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pérdida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de datos e información relacionada con sus procesos por el registro en kardex físico, teniendo poco planeamiento referente al inventario como proveedores, productos que se necesitan, referencias que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más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salen y otros problemas como el espacio que requiere almacenar los archivos, el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envío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de pr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oductos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y también el tiempo que toma buscar una información o dato.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Justificación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1744394" y="2715065"/>
            <a:ext cx="89611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· El sistema de información FOS tiene como fin mejorar varios aspectos como optimización de espacio y tiempo y con esto una mejor planeación y toma de decisiones con relación al inventario, compras, ordenes de pedido, clientes y otros aspectos permitiendo tener una visión mas clara y amplia de la línea de negocio.</a:t>
            </a:r>
            <a:endParaRPr b="0" i="0" sz="2000" u="none" cap="none" strike="noStrike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Objetivo General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1744394" y="2715065"/>
            <a:ext cx="8961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· El sistema de información FOS tendrá la capacidad de brindar información completa y precisa, con la facultad de registrar y consultar sobre los procesos que se llevan en la empresa como, las referencias con mayor demanda, clientes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más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frecuentes, proveedores, salidas por novedad, </a:t>
            </a:r>
            <a:r>
              <a:rPr lang="es-MX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el envío de los productos, 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entre otros procesos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Objetivos Específicos 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1603718" y="2743200"/>
            <a:ext cx="896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· El sistema de información FOS permitirá tener una planeación y visión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más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clara sobre el inventario en aspectos como proveedores, referencias que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más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salen, cantidades, anticipación a escasez también con el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reemplazo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del kardex físico se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optimizará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tiempo y espacio.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· Acceder a los registros de ventas de manera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más</a:t>
            </a:r>
            <a:r>
              <a:rPr b="0" i="0" lang="es-MX" sz="20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rápida evitando confusión e incertidumbre sobre datos que no están claros o se perdieron, para tener una información precisa y concisa.</a:t>
            </a:r>
            <a:endParaRPr b="0" i="0" sz="2000" u="none" cap="none" strike="noStrike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Gestionar y mantener un registro,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supervisión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 y manejo completo de los pedidos realizados en la empresa,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así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 manteniendo un control 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preciso</a:t>
            </a:r>
            <a:r>
              <a:rPr lang="es-MX" sz="2000">
                <a:latin typeface="Work Sans Light"/>
                <a:ea typeface="Work Sans Light"/>
                <a:cs typeface="Work Sans Light"/>
                <a:sym typeface="Work Sans Light"/>
              </a:rPr>
              <a:t> de estos.</a:t>
            </a:r>
            <a:endParaRPr sz="2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/>
        </p:nvSpPr>
        <p:spPr>
          <a:xfrm>
            <a:off x="2093007" y="3090701"/>
            <a:ext cx="7826167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MX" sz="5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Definición del Sistema 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712922" y="2036631"/>
            <a:ext cx="4420156" cy="139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2546253" y="252585"/>
            <a:ext cx="7076050" cy="971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Casos de uso del Sistema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320" name="Google Shape;3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153" y="1702191"/>
            <a:ext cx="8096250" cy="48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osman gonzalez</dc:creator>
</cp:coreProperties>
</file>