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5yt+dXoTXreu09vPrJ26r9fU2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A2F2CB-222E-4BE6-9F0F-683E22F1CB32}">
  <a:tblStyle styleId="{E1A2F2CB-222E-4BE6-9F0F-683E22F1CB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anva.com/design/DAE5o2YYTZs/TVKUIiIuGoJbSkqXZhjWEQ/edit?utm_content=DAE5o2YYTZs&amp;utm_campaign=designshare&amp;utm_medium=link2&amp;utm_source=sharebutt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808515" y="1019508"/>
            <a:ext cx="5412314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ANALISIS Y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56856" y="2002523"/>
            <a:ext cx="5063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FB4C0F"/>
                </a:solidFill>
                <a:latin typeface="Calibri"/>
                <a:ea typeface="Calibri"/>
                <a:cs typeface="Calibri"/>
                <a:sym typeface="Calibri"/>
              </a:rPr>
              <a:t>Fase 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761" y="1166445"/>
            <a:ext cx="4436449" cy="40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659" y="1375681"/>
            <a:ext cx="6825471" cy="35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Infraestructura de 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651" y="1095598"/>
            <a:ext cx="6646221" cy="395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 en Capas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865413" y="1304865"/>
            <a:ext cx="741317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el proyecto se utilizará una arquitectura en capas, la cual maneja las capas de Presentación, Lógica y Datos con un modelo arquitectural como lo es el Modelo-Vista-Controlador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mparable: ¿Arquitectura n-Tier o Arquitectura n-Layer?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032" y="2342886"/>
            <a:ext cx="3680054" cy="272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Plataformas Tecnológicas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613533" y="2191467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1745857" y="1563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{E1A2F2CB-222E-4BE6-9F0F-683E22F1CB32}</a:tableStyleId>
              </a:tblPr>
              <a:tblGrid>
                <a:gridCol w="2987700"/>
                <a:gridCol w="2987700"/>
              </a:tblGrid>
              <a:tr h="7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CAPA DE PRESENTACIÓN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CSS 3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HTML5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Bootstrap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Jquery 3.6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97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CAPA DE NEGOCIO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Netbeans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Java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97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CAPA DE DATOS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Microsoft Sql server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Patrones de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13533" y="2191467"/>
            <a:ext cx="8211902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https://www.canva.com/design/DAE5o2YYTZs/TVKUIiIuGoJbSkqXZhjWEQ/edit?utm_content=DAE5o2YYTZs&amp;utm_campaign=designshare&amp;utm_medium=link2&amp;utm_source=sharebutton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883" y="1084521"/>
            <a:ext cx="7714567" cy="405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87090" y="1220995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59612"/>
            <a:ext cx="8958943" cy="213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387090" y="1220995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1 EJECUTADA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, Aplicación, Tabla&#10;&#10;Descripción generada automáticamente con confianza media"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18" y="2339591"/>
            <a:ext cx="8534556" cy="242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485" y="1707869"/>
            <a:ext cx="8101012" cy="42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87090" y="1199429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60" y="1661307"/>
            <a:ext cx="8909680" cy="215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354" y="520210"/>
            <a:ext cx="4572000" cy="125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387090" y="1199429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2 EJECUTADA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53" y="2655214"/>
            <a:ext cx="9037093" cy="104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05" y="2004586"/>
            <a:ext cx="8769927" cy="21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86633" y="1221162"/>
            <a:ext cx="82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47" y="1708162"/>
            <a:ext cx="8316486" cy="307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386633" y="1231945"/>
            <a:ext cx="82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3 EJECUTADA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, Aplicación&#10;&#10;Descripción generada automáticamente" id="192" name="Google Shape;1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31" y="2476393"/>
            <a:ext cx="8746470" cy="179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30" y="2006147"/>
            <a:ext cx="7919171" cy="3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4179" y="2107190"/>
            <a:ext cx="132485" cy="20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386633" y="1221162"/>
            <a:ext cx="82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14" y="1710863"/>
            <a:ext cx="8355419" cy="266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Funcionalidad: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8"/>
          <p:cNvSpPr/>
          <p:nvPr/>
        </p:nvSpPr>
        <p:spPr>
          <a:xfrm>
            <a:off x="386633" y="1221162"/>
            <a:ext cx="82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4 EJECUTADA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67" y="1585711"/>
            <a:ext cx="7678881" cy="371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a&#10;&#10;Descripción generada automáticamente" id="209" name="Google Shape;20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889" y="2060367"/>
            <a:ext cx="6006353" cy="283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>
            <a:hlinkClick r:id="rId3"/>
          </p:cNvPr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&#10;&#10;Descripción generada automáticamente con confianza baja"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62" y="1392486"/>
            <a:ext cx="7182852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1156275" y="1638552"/>
            <a:ext cx="6607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254246" y="2825133"/>
            <a:ext cx="6607276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Oscar Aranguren</a:t>
            </a:r>
            <a:endParaRPr/>
          </a:p>
          <a:p>
            <a:pPr indent="-3048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Carlos Miranda</a:t>
            </a:r>
            <a:endParaRPr/>
          </a:p>
          <a:p>
            <a:pPr indent="-3048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Didier Quiñones </a:t>
            </a:r>
            <a:endParaRPr/>
          </a:p>
          <a:p>
            <a:pPr indent="-3048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 Vergara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66049" y="1429703"/>
            <a:ext cx="8211902" cy="370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803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tienda La Lonchera es una tienda encargada del abastecimiento de alimentos y bebidas a las personas y familias localizadas a su alrededor.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empresa se reflejan problemas con el manejo de la información, por la parte de inventario surge un inconveniente bastante grande, pues actualmente no se ésta llevando un control claro y preciso acerca de los movimientos en su inventario. Por otro lado, en el sector de ventas y pedidos ocurren también dichos problemas, pues no se llevan las cuentas de estas de manera exacta, ocasionando de pérdidas de tiempo, de dinero y dolores de cabeza afectando así el funcionamiento efectivo de la tienda. ¿Cómo se podrá facilitar el manejo de la información para las ventas e inventario por medio del sistema de información?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54917" y="1653183"/>
            <a:ext cx="8211902" cy="278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803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este proyecto se presentará el por qué nace la necesidad de crear un sistema de información para la tienda "La lonchera" mediante este sistema se busca dar solución a los problemas de manejo de información los cuales están ocasionando consecuencias en pérdidas de tiempo y dinero. Es así que se busca facilitar las diferentes tareas de ventas e inventario con la instalación, la capacitación y el uso del sistema por el personal de la tienda, llevando a cabo un excelente manejo de dicha información.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613533" y="2191467"/>
            <a:ext cx="8211902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y construir un sistema de información para controlar y gestionar el proceso de compras, ventas, pedido y domicilio de la tienda La lonchera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66049" y="1518762"/>
            <a:ext cx="8211902" cy="3375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8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y aplicar las diferentes herramientas para el levantamiento de información </a:t>
            </a:r>
            <a:endParaRPr/>
          </a:p>
          <a:p>
            <a:pPr indent="-114300" lvl="0" marL="1803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 análisis de la información juntada mediante las diferentes herramientas usadas (entrevista-encuesta) </a:t>
            </a:r>
            <a:endParaRPr/>
          </a:p>
          <a:p>
            <a:pPr indent="-114300" lvl="0" marL="1803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los requerimientos de la empresa para el sistema de información a realizar mediante la información obtenida en el levantamiento de información </a:t>
            </a:r>
            <a:endParaRPr/>
          </a:p>
          <a:p>
            <a:pPr indent="-114300" lvl="0" marL="1803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el sistema de información en base a los requerimientos funcionales </a:t>
            </a:r>
            <a:endParaRPr/>
          </a:p>
          <a:p>
            <a:pPr indent="-114300" lvl="0" marL="1803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Construir el sistema de información y comprobar su correcto funcionamiento para realizar la entrega del aplicativo 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1156275" y="1638552"/>
            <a:ext cx="660727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del Sistema a Nivel de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5398270" y="33471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382868" y="249495"/>
            <a:ext cx="768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47" y="1116868"/>
            <a:ext cx="8923306" cy="40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