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Work Sans"/>
      <p:regular r:id="rId17"/>
      <p:bold r:id="rId18"/>
      <p:italic r:id="rId19"/>
      <p:boldItalic r:id="rId20"/>
    </p:embeddedFont>
    <p:embeddedFont>
      <p:font typeface="Work Sa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tbYcmRfbHSW4zivhzKXgY+qw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62B36C-889E-4211-A236-01E267F92449}">
  <a:tblStyle styleId="{E462B36C-889E-4211-A236-01E267F9244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22" Type="http://schemas.openxmlformats.org/officeDocument/2006/relationships/font" Target="fonts/WorkSansLight-bold.fntdata"/><Relationship Id="rId21" Type="http://schemas.openxmlformats.org/officeDocument/2006/relationships/font" Target="fonts/WorkSansLight-regular.fntdata"/><Relationship Id="rId24" Type="http://schemas.openxmlformats.org/officeDocument/2006/relationships/font" Target="fonts/WorkSansLight-boldItalic.fntdata"/><Relationship Id="rId23" Type="http://schemas.openxmlformats.org/officeDocument/2006/relationships/font" Target="fonts/Work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WorkSans-regular.fntdata"/><Relationship Id="rId16" Type="http://schemas.openxmlformats.org/officeDocument/2006/relationships/slide" Target="slides/slide11.xml"/><Relationship Id="rId19" Type="http://schemas.openxmlformats.org/officeDocument/2006/relationships/font" Target="fonts/WorkSans-italic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111122" y="4229575"/>
            <a:ext cx="273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JSJV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1099506" y="2169042"/>
            <a:ext cx="9229200" cy="37746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412880" y="461655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4938561" y="1986643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7" name="Google Shape;107;p2"/>
          <p:cNvGraphicFramePr/>
          <p:nvPr/>
        </p:nvGraphicFramePr>
        <p:xfrm>
          <a:off x="1871365" y="2658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{E462B36C-889E-4211-A236-01E267F92449}</a:tableStyleId>
              </a:tblPr>
              <a:tblGrid>
                <a:gridCol w="8128000"/>
              </a:tblGrid>
              <a:tr h="3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TEAM SCRUM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 Jaider</a:t>
                      </a:r>
                      <a:r>
                        <a:rPr lang="es-CO"/>
                        <a:t> Steven Aponte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2 Julian Santiago Millan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3 Valentina Sanchez Caicedo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386950" y="2438306"/>
            <a:ext cx="9229200" cy="26781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empresa</a:t>
            </a:r>
            <a:r>
              <a:rPr b="1"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lavamatić la italiana </a:t>
            </a: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ubicada en la localidad de Kennedy , en el barrio San Andres 2,</a:t>
            </a:r>
            <a:r>
              <a:rPr b="1" i="1"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cuenta actualmente con un sistema de información llamado</a:t>
            </a:r>
            <a:r>
              <a:rPr b="1"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Droop Soft</a:t>
            </a:r>
            <a:r>
              <a:rPr i="1"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cual está desactualizado, Esto conlleva a problemáticas tales como : 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Deficiencia en la recepción de pedidos y servicios.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Demora en la asignación de actividades a los empleados.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Ausencia de inventario en el sistema Droop Soft.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Mala organización de los horarios laborales.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371600" y="3099149"/>
            <a:ext cx="9229200" cy="16317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JSJV optimiza y automatiza las funciones manuales observadas en la compañía especializada en el área de lavado de prendas y muebles.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solo actualizará las funciones de servicios, también implementará funciones en la  gestión humana, actividades e inventario.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1340875" y="2898956"/>
            <a:ext cx="9229200" cy="1862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CO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Desarrollar un software (</a:t>
            </a:r>
            <a:r>
              <a:rPr b="1" i="1" lang="es-CO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JSJV)  </a:t>
            </a:r>
            <a:r>
              <a:rPr lang="es-CO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facilidad para el manejo de los procesos como de gestión(cambiar el gestión) de empleados, gestión de inventarios, gestión de actividades y gestión de servicios, reemplazando el sistema de información actual para la optimización de los procesos productivos de la empresa.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386975" y="2392256"/>
            <a:ext cx="9229200" cy="3001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 </a:t>
            </a: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administración y control de solicitudes</a:t>
            </a: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servicio mediante la consulta de un catálogo virtual de servicios. (Implementar los domicilios)</a:t>
            </a:r>
            <a:endParaRPr sz="2100">
              <a:solidFill>
                <a:srgbClr val="C050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Gestionar  el control y organización  de las prendas, manejo de stock en los insumos y </a:t>
            </a:r>
            <a:r>
              <a:rPr i="1"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 de los mantenimientos de las máquinas</a:t>
            </a: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   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Generar la asignación y agendamiento de las actividades de los empleados según su rol y  disponibilidad.</a:t>
            </a:r>
            <a:endParaRPr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Suministrar horarios a los empleados para el control de los ingresos y salidas (implementar los permisos, el tipo de contrato que tienen y cómo se manejan las actividades dependiendo del empleado).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iagrama de procesos </a:t>
            </a:r>
            <a:r>
              <a:rPr b="1" lang="es-CO">
                <a:solidFill>
                  <a:schemeClr val="lt1"/>
                </a:solidFill>
              </a:rPr>
              <a:t>Inicia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052623" y="1977655"/>
            <a:ext cx="9548037" cy="4295553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12" y="2205750"/>
            <a:ext cx="6833400" cy="38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iagrama de procesos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1371600" y="1977656"/>
            <a:ext cx="9229060" cy="377455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300" y="2423250"/>
            <a:ext cx="7637852" cy="30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390175" y="1674550"/>
            <a:ext cx="10883700" cy="50592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O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servicios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700" y="1618250"/>
            <a:ext cx="5888224" cy="51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