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Work Sans Medium"/>
      <p:regular r:id="rId21"/>
      <p:bold r:id="rId22"/>
      <p:italic r:id="rId23"/>
      <p:boldItalic r:id="rId24"/>
    </p:embeddedFont>
    <p:embeddedFont>
      <p:font typeface="Work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GKkGd/IoJ30UhNA3Zw/iYqvjk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1C5515-3968-4DD2-B952-7E77B4748170}">
  <a:tblStyle styleId="{A41C5515-3968-4DD2-B952-7E77B474817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  <a:tcStyle>
        <a:fill>
          <a:solidFill>
            <a:srgbClr val="EDEDE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DEDED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srgbClr val="FFFFFF"/>
      </a:tcTxStyle>
      <a:tcStyle>
        <a:tcBdr>
          <a:lef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A5A5A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WorkSansMedium-bold.fntdata"/><Relationship Id="rId21" Type="http://schemas.openxmlformats.org/officeDocument/2006/relationships/font" Target="fonts/WorkSansMedium-regular.fntdata"/><Relationship Id="rId24" Type="http://schemas.openxmlformats.org/officeDocument/2006/relationships/font" Target="fonts/WorkSansMedium-boldItalic.fntdata"/><Relationship Id="rId23" Type="http://schemas.openxmlformats.org/officeDocument/2006/relationships/font" Target="fonts/WorkSans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Light-bold.fntdata"/><Relationship Id="rId25" Type="http://schemas.openxmlformats.org/officeDocument/2006/relationships/font" Target="fonts/WorkSansLight-regular.fntdata"/><Relationship Id="rId28" Type="http://schemas.openxmlformats.org/officeDocument/2006/relationships/font" Target="fonts/WorkSansLight-boldItalic.fntdata"/><Relationship Id="rId27" Type="http://schemas.openxmlformats.org/officeDocument/2006/relationships/font" Target="fonts/Work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fcb0555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dfcb0555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dfcb05556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a9c16e75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dfa9c16e75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304671" y="2378237"/>
            <a:ext cx="7710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del proyecto: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JSJV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75" y="1626644"/>
            <a:ext cx="11149245" cy="511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573024" y="1090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CO">
                <a:solidFill>
                  <a:schemeClr val="lt1"/>
                </a:solidFill>
              </a:rPr>
              <a:t>Plataformas Tecnológicas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725" y="1666888"/>
            <a:ext cx="2407601" cy="240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821" y="1501698"/>
            <a:ext cx="1706550" cy="240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0075" y="1501698"/>
            <a:ext cx="3852232" cy="24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29500" y="4445180"/>
            <a:ext cx="2407599" cy="180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9450" y="4306725"/>
            <a:ext cx="2407598" cy="240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5723" y="3909301"/>
            <a:ext cx="2878848" cy="287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fcb055568_0_0"/>
          <p:cNvSpPr txBox="1"/>
          <p:nvPr/>
        </p:nvSpPr>
        <p:spPr>
          <a:xfrm>
            <a:off x="202825" y="345975"/>
            <a:ext cx="8446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Entidad Relación Extendido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1dfcb05556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750" y="1681075"/>
            <a:ext cx="7545698" cy="489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573024" y="1090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950" y="1620000"/>
            <a:ext cx="8275748" cy="511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fa9c16e75_2_1"/>
          <p:cNvSpPr txBox="1"/>
          <p:nvPr>
            <p:ph type="title"/>
          </p:nvPr>
        </p:nvSpPr>
        <p:spPr>
          <a:xfrm>
            <a:off x="1035075" y="1090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Definición de Interfaces de Usuario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5" name="Google Shape;185;g1dfa9c16e75_2_1"/>
          <p:cNvPicPr preferRelativeResize="0"/>
          <p:nvPr/>
        </p:nvPicPr>
        <p:blipFill rotWithShape="1">
          <a:blip r:embed="rId3">
            <a:alphaModFix/>
          </a:blip>
          <a:srcRect b="-1129" l="570" r="-568" t="1130"/>
          <a:stretch/>
        </p:blipFill>
        <p:spPr>
          <a:xfrm>
            <a:off x="1459013" y="1578400"/>
            <a:ext cx="9667723" cy="48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dfa9c16e75_2_1"/>
          <p:cNvSpPr txBox="1"/>
          <p:nvPr/>
        </p:nvSpPr>
        <p:spPr>
          <a:xfrm>
            <a:off x="4276675" y="1497350"/>
            <a:ext cx="24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</a:t>
            </a:r>
            <a:r>
              <a:rPr b="1" i="0" lang="es-CO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</a:pPr>
            <a:r>
              <a:rPr b="1" i="0" lang="es-CO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Kevin Santiago Godoy Tijaro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</a:pPr>
            <a:r>
              <a:rPr b="1" i="0" lang="es-CO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Julian Santiago Mullian Rodriguez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</a:pPr>
            <a:r>
              <a:rPr b="1" i="0" lang="es-CO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Jaider Steven Aponte Parra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b="1" i="0" lang="es-CO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Valentina Sanchez Caicedo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1458371" y="412003"/>
            <a:ext cx="8440876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0" i="0" lang="es-CO" sz="4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0" i="0" sz="44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458371" y="1914597"/>
            <a:ext cx="8071524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Paquetes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Plataformas Tecnológicas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Interfaces de Usuario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590765" y="2450475"/>
            <a:ext cx="10246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 empresa</a:t>
            </a:r>
            <a:r>
              <a:rPr b="1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lavamatić la italiana </a:t>
            </a: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ubicada en la localidad de Keneddy , en el barrio San Andres 2,</a:t>
            </a:r>
            <a:r>
              <a:rPr b="1" i="1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cuenta actualmente con un sistema de información llamado</a:t>
            </a:r>
            <a:r>
              <a:rPr b="1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Droop Soft</a:t>
            </a:r>
            <a:r>
              <a:rPr b="0" i="1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cual está desactualizado, Esto conlleva a problemáticas tales como : </a:t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●"/>
            </a:pP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Deficiencia en la recepción de pedidos y servicios.</a:t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●"/>
            </a:pP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Demora en la asignación de actividades a los empleados.</a:t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●"/>
            </a:pP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Ausencia de inventario en el sistema Droop Soft.</a:t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●"/>
            </a:pP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Mala organización de los horarios laborales. </a:t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1165050" y="2921175"/>
            <a:ext cx="9861900" cy="2139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3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 desarrollará un software (</a:t>
            </a:r>
            <a:r>
              <a:rPr b="1" i="1" lang="es-CO" sz="23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JSJV)  </a:t>
            </a:r>
            <a:r>
              <a:rPr b="0" i="0" lang="es-CO" sz="23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 facilidad para el manejo de los procesos como de gestión(cambiar el gestión) de empleados, gestión de inventarios, gestión de actividades y gestión de servicios, reemplazando el sistema de información actual para la optimización de los procesos productivos de la empresa. </a:t>
            </a:r>
            <a:endParaRPr b="0" i="0" sz="23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539975" y="2669200"/>
            <a:ext cx="8796335" cy="3000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•"/>
            </a:pP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 </a:t>
            </a:r>
            <a:r>
              <a:rPr b="0" i="0" lang="es-CO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administración y control de solicitudes</a:t>
            </a: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servicio mediante la consulta de un catálogo virtual de servicios. (Implementar los domicilios)</a:t>
            </a:r>
            <a:endParaRPr b="0" i="0" sz="2100" u="none" cap="none" strike="noStrike">
              <a:solidFill>
                <a:srgbClr val="C050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•"/>
            </a:pP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Gestionar  el control y organización  de las prendas, manejo de stock en los insumos y </a:t>
            </a:r>
            <a:r>
              <a:rPr b="0" i="1" lang="es-CO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(seguimiento de los mantenimientos de las máquinas)</a:t>
            </a: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.   </a:t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•"/>
            </a:pP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Generar la asignación y agendamiento de las actividades de los empleados según su rol y  disponibilidad.</a:t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Char char="•"/>
            </a:pPr>
            <a:r>
              <a:rPr b="0" i="0" lang="es-CO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Suministrar horarios a los empleados para el control de los ingresos y salidas (implementar los permisos, el tipo de contrato que tienen y como se manejan las actividades dependiendo del empleado).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471388" y="160482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{A41C5515-3968-4DD2-B952-7E77B4748170}</a:tableStyleId>
              </a:tblPr>
              <a:tblGrid>
                <a:gridCol w="1439350"/>
                <a:gridCol w="5602900"/>
                <a:gridCol w="1415050"/>
                <a:gridCol w="2791900"/>
              </a:tblGrid>
              <a:tr h="24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RF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RF-001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registrar clientes.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Administrador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RF-002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clientes.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RF-003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editar clientes.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RF-004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al usuario cambiar el estado de clientes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RF-005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al usuario crear órdenes de trabajo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RF-006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al usuario editar órdenes de trabajo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</a:t>
                      </a: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permitirá al usuario consultar ordenes de trabajo del día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</a:t>
                      </a: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el ingreso de órdenes de trabajo. 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</a:t>
                      </a: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ingresar salidas salida de </a:t>
                      </a:r>
                      <a:r>
                        <a:rPr lang="es-CO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órdenes de trabajo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86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</a:t>
                      </a: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salidas salida de </a:t>
                      </a:r>
                      <a:r>
                        <a:rPr lang="es-CO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órdenes de trabajo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</a:t>
                      </a: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tipo de servicios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</a:t>
                      </a: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registrarse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</a:t>
                      </a: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Agendar un servicio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24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</a:t>
                      </a: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consultar servicios agendados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  <a:tr h="60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RF-01</a:t>
                      </a: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cancelar servicios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Baja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88444"/>
            <a:ext cx="11887200" cy="475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Paquetes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88" y="1588444"/>
            <a:ext cx="11391232" cy="511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