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65" r:id="rId6"/>
    <p:sldId id="264" r:id="rId7"/>
    <p:sldId id="260" r:id="rId8"/>
    <p:sldId id="25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87C43-FCB9-4AE6-AC5E-AEA148DD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1FDC80-F256-453B-BE8B-2460E45D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679A1-BFD6-418A-8D71-4820CFE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8851E-66D1-4007-96FE-988E25D3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73658-E69F-4505-B36A-9948500B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58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C047F-D5FD-4FAD-9D76-11313A78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096CB6-F60A-4213-B852-FBE636F27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1DECA-AC1A-4C0C-847B-3D08CA70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66A78-00B8-48E0-B3AB-6A5E1F52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9BC88-F3BC-4DD6-BFF0-F46BE7CE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8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F24A3B-D5C9-4ADD-B769-6B17E5EB5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F632-C1FD-42B4-BC03-083D23DD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6B9B7-0C8F-44DE-871F-CDD75789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C729B-92B4-4307-B020-F65F0B21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2C14C-33BF-457C-A338-A5F07335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7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CB4B3-12D7-413A-A6F4-D72F1D23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2F1B7-EDA2-4389-AFEB-71BCE85C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E4F7C-781E-4A13-9D74-A94E2249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20A10-75DF-4E8B-A225-71BABA32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7C698-BB85-4A89-98ED-85AA5A19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1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81A07-0526-4757-AF63-B3BFD35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2F78E-0B5B-48BC-86FA-935FB116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12C59-C2FC-4179-B402-D1DC3324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D3A91-C143-4E64-B1EB-E8C8FB0A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3CC70-E067-4657-AF05-CB455BFE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9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13E07-649B-489E-9BEB-3194EBB2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263EF-6023-4878-A281-5CCE8780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4DDDA-4254-4910-9901-72F58233C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4E293-91DB-452C-AC29-83B184D8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E56CE-C9FF-4116-B05C-A4DACF78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45EED-44FA-4703-8BE1-A10B6D29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6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1961-7C97-4D83-A265-44B51AA8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AAB8DD-ED9C-47A8-9131-F058EF37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D4B14A-E286-4071-8EBE-DFDC1586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6ABE3D-8F94-4C15-B3AE-5F9950260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8FB7AE-7414-4DBA-8996-AB68056EB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BD2454-A069-4A69-9C39-CBD7FC09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D254A0-150D-4992-9C8F-74FF752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CC55C2-B52F-43FE-8833-A40B4C22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1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AE2E5-C777-4703-99AD-7439FBF7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8F474F-6969-40B0-8DD1-9F037632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B1B194-FABF-44A8-BA84-5DEB38C1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974542-F3AF-49DB-99A6-F73E43EF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40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D88E-B472-44FB-B66B-100CD523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8C9120-F6A0-4999-8206-D3699D83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452F4-F392-4022-A05B-8CC2C72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4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C3F9-FABB-436F-BD92-16084FB6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4D75B-DDE5-49B6-8546-E3387494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7387F-95CC-4CEA-B721-D2F112D1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92113-2063-446B-AD00-E4916F96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E14014-232B-4900-9B08-CED92F3F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53EEF-19F3-4AA0-B506-6BA64415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7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C2C08-51FD-44FE-9E04-7D9DECEE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B41205-436A-4236-AF6D-21873AB05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FB6C5E-B7A9-44E7-B42C-28F5E11D2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67EE18-63CE-4109-BA84-776E3B9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0C7E1-C36D-4EEF-93C2-6BB33A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742D5-AEB3-4763-A025-8C3D2F7D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5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C8B5A4-CEDC-40E1-8279-BB915DA4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D1E225-F872-4D3D-ADC3-8EE7E2E7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C1D5B-0C60-486C-ACD0-8CCFAEEDF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4B30-E52B-4544-B900-D7C7E35B3624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34A7C-175B-493D-9D24-B33D72F5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10232-B73C-41B8-9547-E0A34A885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C39B-2545-4F05-BD5B-BC71FB77E4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51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9AFEC64-9A7F-49D6-A7A2-CFFFBDE4A674}"/>
              </a:ext>
            </a:extLst>
          </p:cNvPr>
          <p:cNvSpPr txBox="1"/>
          <p:nvPr/>
        </p:nvSpPr>
        <p:spPr>
          <a:xfrm>
            <a:off x="1500300" y="2351782"/>
            <a:ext cx="3862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9999"/>
                </a:solidFill>
                <a:latin typeface="Bell MT" panose="02020503060305020303" pitchFamily="18" charset="0"/>
              </a:rPr>
              <a:t>Lavamatíc La Italiana</a:t>
            </a:r>
          </a:p>
          <a:p>
            <a:pPr algn="ctr"/>
            <a:r>
              <a:rPr lang="es-CO" sz="3200" dirty="0">
                <a:solidFill>
                  <a:srgbClr val="009999"/>
                </a:solidFill>
                <a:latin typeface="Bell MT" panose="02020503060305020303" pitchFamily="18" charset="0"/>
              </a:rPr>
              <a:t>Procesos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36C88A-2561-45DD-B513-8438C18413AC}"/>
              </a:ext>
            </a:extLst>
          </p:cNvPr>
          <p:cNvSpPr txBox="1"/>
          <p:nvPr/>
        </p:nvSpPr>
        <p:spPr>
          <a:xfrm>
            <a:off x="6829425" y="2652266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GAES # 2 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Jaider Steven Aponte Parra</a:t>
            </a:r>
          </a:p>
          <a:p>
            <a:pPr algn="ctr"/>
            <a:r>
              <a:rPr lang="es-CO" dirty="0"/>
              <a:t>Valentina Sánchez Caicedo</a:t>
            </a:r>
          </a:p>
          <a:p>
            <a:pPr algn="ctr"/>
            <a:r>
              <a:rPr lang="es-CO" dirty="0"/>
              <a:t>Kevin Santiago Godoy TiJaro </a:t>
            </a:r>
          </a:p>
          <a:p>
            <a:pPr algn="ctr"/>
            <a:r>
              <a:rPr lang="es-CO" dirty="0"/>
              <a:t>Julián Santiago Millán Rodríguez  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6D5789-05FD-44E3-9976-766870EA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/>
          <a:stretch/>
        </p:blipFill>
        <p:spPr>
          <a:xfrm>
            <a:off x="885825" y="4448174"/>
            <a:ext cx="5314950" cy="13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8B55719D-6FF1-4C6C-958F-504E2BF45457}"/>
              </a:ext>
            </a:extLst>
          </p:cNvPr>
          <p:cNvSpPr/>
          <p:nvPr/>
        </p:nvSpPr>
        <p:spPr>
          <a:xfrm rot="5400000">
            <a:off x="2236043" y="4312493"/>
            <a:ext cx="453712" cy="4065802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7C321-EBDD-431F-91FB-5163A96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3" y="4687583"/>
            <a:ext cx="964156" cy="1281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1A6B97-44DA-4CFA-8644-849DD6EE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57" y="4687583"/>
            <a:ext cx="965312" cy="12828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46EA98-CD02-4770-9215-1DF7B3312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97" y="4687583"/>
            <a:ext cx="964156" cy="12812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AE7160-D651-4B0D-9E13-0D58D8363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81" y="4687583"/>
            <a:ext cx="1702686" cy="12812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E9EDC6-79FF-499B-9298-4D9B3C3C5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5" y="4696213"/>
            <a:ext cx="951168" cy="126401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8A2BA43-EB59-4C12-A938-E9EB662C4962}"/>
              </a:ext>
            </a:extLst>
          </p:cNvPr>
          <p:cNvSpPr txBox="1"/>
          <p:nvPr/>
        </p:nvSpPr>
        <p:spPr>
          <a:xfrm>
            <a:off x="5900820" y="991284"/>
            <a:ext cx="395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le asigna a cada prenda un numero en el recibo para su almacenamiento.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4F516AA-6755-4672-BE52-AA1E87C11E37}"/>
              </a:ext>
            </a:extLst>
          </p:cNvPr>
          <p:cNvSpPr txBox="1"/>
          <p:nvPr/>
        </p:nvSpPr>
        <p:spPr>
          <a:xfrm>
            <a:off x="5949198" y="2198731"/>
            <a:ext cx="395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le solicitan datos al cliente, para contactarlo al finalizar el procedimiento.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DC6AF7-A4EF-4B8C-8040-EF8D5C9569CB}"/>
              </a:ext>
            </a:extLst>
          </p:cNvPr>
          <p:cNvSpPr txBox="1"/>
          <p:nvPr/>
        </p:nvSpPr>
        <p:spPr>
          <a:xfrm>
            <a:off x="5994921" y="3014840"/>
            <a:ext cx="395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el recibo se muestra el pedido y su valor junto con los desperfectos que tenga antes de entrar a la lavandería. 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1D597C5D-8657-4D88-9682-6ABB443AF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" y="397846"/>
            <a:ext cx="3282470" cy="583549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E29C9A1-4557-4D2E-8AD7-FFA68CF6F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36" y="4687583"/>
            <a:ext cx="964156" cy="128127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DE3A81B4-59C8-47DB-BE09-9AC03BF6D4A7}"/>
              </a:ext>
            </a:extLst>
          </p:cNvPr>
          <p:cNvSpPr txBox="1"/>
          <p:nvPr/>
        </p:nvSpPr>
        <p:spPr>
          <a:xfrm>
            <a:off x="6314288" y="397846"/>
            <a:ext cx="456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Creación de Recibo 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81567E5-6528-4C8D-A5EF-82FDB47AD9FD}"/>
              </a:ext>
            </a:extLst>
          </p:cNvPr>
          <p:cNvSpPr/>
          <p:nvPr/>
        </p:nvSpPr>
        <p:spPr>
          <a:xfrm>
            <a:off x="1419225" y="2333625"/>
            <a:ext cx="2105025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9E9D17-4DEC-4B54-BC27-1E4296BCB662}"/>
              </a:ext>
            </a:extLst>
          </p:cNvPr>
          <p:cNvSpPr/>
          <p:nvPr/>
        </p:nvSpPr>
        <p:spPr>
          <a:xfrm>
            <a:off x="1419225" y="2758600"/>
            <a:ext cx="1885950" cy="45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1244D7-40DF-4BAD-9C94-08D5A115BE78}"/>
              </a:ext>
            </a:extLst>
          </p:cNvPr>
          <p:cNvSpPr/>
          <p:nvPr/>
        </p:nvSpPr>
        <p:spPr>
          <a:xfrm>
            <a:off x="1419225" y="3276601"/>
            <a:ext cx="2181225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A1C8F89-DAD4-4303-B191-C071310160C7}"/>
              </a:ext>
            </a:extLst>
          </p:cNvPr>
          <p:cNvCxnSpPr>
            <a:endCxn id="31" idx="1"/>
          </p:cNvCxnSpPr>
          <p:nvPr/>
        </p:nvCxnSpPr>
        <p:spPr>
          <a:xfrm flipV="1">
            <a:off x="3524250" y="1314450"/>
            <a:ext cx="2376570" cy="1207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16B8EFF-DF8B-4A7E-B7C8-3FCBDD34AB9D}"/>
              </a:ext>
            </a:extLst>
          </p:cNvPr>
          <p:cNvCxnSpPr>
            <a:stCxn id="49" idx="3"/>
            <a:endCxn id="32" idx="1"/>
          </p:cNvCxnSpPr>
          <p:nvPr/>
        </p:nvCxnSpPr>
        <p:spPr>
          <a:xfrm flipV="1">
            <a:off x="3305175" y="2521897"/>
            <a:ext cx="2644023" cy="46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3B4A8E2-BC21-4BFD-BBBC-FB6C0F5EF57A}"/>
              </a:ext>
            </a:extLst>
          </p:cNvPr>
          <p:cNvCxnSpPr>
            <a:stCxn id="50" idx="3"/>
            <a:endCxn id="33" idx="1"/>
          </p:cNvCxnSpPr>
          <p:nvPr/>
        </p:nvCxnSpPr>
        <p:spPr>
          <a:xfrm>
            <a:off x="3600450" y="3452814"/>
            <a:ext cx="2394471" cy="23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87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1A3778C7-616A-462F-8905-DFD32B48B220}"/>
              </a:ext>
            </a:extLst>
          </p:cNvPr>
          <p:cNvSpPr/>
          <p:nvPr/>
        </p:nvSpPr>
        <p:spPr>
          <a:xfrm rot="5400000">
            <a:off x="2272291" y="3665159"/>
            <a:ext cx="566134" cy="5327999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CB67F6-5DE7-4523-A8F5-4D87B12A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3" y="148859"/>
            <a:ext cx="4584570" cy="60924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3BD2336-6B66-4866-AA88-FEEA9A24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93" y="4763285"/>
            <a:ext cx="964156" cy="128127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A2EAD8-049A-4D71-A1E1-857C30307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77" y="4763285"/>
            <a:ext cx="965312" cy="128280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FEEDA83-94B4-4BCC-B926-E9C65A283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17" y="4763285"/>
            <a:ext cx="964156" cy="12812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6F72046-422B-4140-A925-80B9495B6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01" y="4763285"/>
            <a:ext cx="1702686" cy="128127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9B5E024-077F-4988-B4A8-3CF4F03FB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15" y="4771915"/>
            <a:ext cx="951168" cy="126401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4D9DD67-F661-472A-90C9-18F0E9265771}"/>
              </a:ext>
            </a:extLst>
          </p:cNvPr>
          <p:cNvSpPr txBox="1"/>
          <p:nvPr/>
        </p:nvSpPr>
        <p:spPr>
          <a:xfrm>
            <a:off x="5553075" y="2076560"/>
            <a:ext cx="55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inicia un proceso de prelavado del producto antes de meterse en una de las maquinas de lavado y se le ase un chequeo de su estado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76AEA31-BB30-4717-8595-9DF855BA3725}"/>
              </a:ext>
            </a:extLst>
          </p:cNvPr>
          <p:cNvSpPr txBox="1"/>
          <p:nvPr/>
        </p:nvSpPr>
        <p:spPr>
          <a:xfrm>
            <a:off x="5427319" y="587095"/>
            <a:ext cx="550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/>
              <a:t>Prelavado</a:t>
            </a:r>
          </a:p>
        </p:txBody>
      </p:sp>
    </p:spTree>
    <p:extLst>
      <p:ext uri="{BB962C8B-B14F-4D97-AF65-F5344CB8AC3E}">
        <p14:creationId xmlns:p14="http://schemas.microsoft.com/office/powerpoint/2010/main" val="1247674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2452A590-1A9F-4981-AAD9-90E49ECAEA62}"/>
              </a:ext>
            </a:extLst>
          </p:cNvPr>
          <p:cNvSpPr/>
          <p:nvPr/>
        </p:nvSpPr>
        <p:spPr>
          <a:xfrm rot="5400000">
            <a:off x="2272291" y="3675791"/>
            <a:ext cx="566134" cy="5327999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655B98-8DD7-4F28-B25F-BDFF6F6F9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5" y="282377"/>
            <a:ext cx="4543646" cy="60380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E90CA94-B673-4984-A0F4-7A1BC041A3AE}"/>
              </a:ext>
            </a:extLst>
          </p:cNvPr>
          <p:cNvSpPr txBox="1"/>
          <p:nvPr/>
        </p:nvSpPr>
        <p:spPr>
          <a:xfrm>
            <a:off x="5639370" y="488277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Proceso de Lavado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FEDAE03-9912-4A24-BF0C-FA0D93E2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52" y="4773917"/>
            <a:ext cx="965312" cy="128280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0EA0305-4BAD-4B2E-8C2C-B81F9D22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2" y="4773917"/>
            <a:ext cx="964156" cy="128127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51560E8-2BAE-4026-B5C7-05E9A0B67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76" y="4773917"/>
            <a:ext cx="1702686" cy="128127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42C7D1A-BA11-4352-95CE-F4D13C352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0" y="4782547"/>
            <a:ext cx="951168" cy="126401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7CCE8CEC-0315-4C8F-A61B-36AAAA2AEDA3}"/>
              </a:ext>
            </a:extLst>
          </p:cNvPr>
          <p:cNvSpPr txBox="1"/>
          <p:nvPr/>
        </p:nvSpPr>
        <p:spPr>
          <a:xfrm>
            <a:off x="5539357" y="2293707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Dependiendo de la características de la prenda es colocada en diferentes maquinas de lavado </a:t>
            </a:r>
          </a:p>
          <a:p>
            <a:endParaRPr lang="es-CO" dirty="0"/>
          </a:p>
          <a:p>
            <a:r>
              <a:rPr lang="es-CO" dirty="0"/>
              <a:t>-Tapetes</a:t>
            </a:r>
          </a:p>
          <a:p>
            <a:r>
              <a:rPr lang="es-CO" dirty="0"/>
              <a:t>-Productos Grandes y Pesados</a:t>
            </a:r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240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3BD8913C-305E-42B5-A297-4A0F39F1E850}"/>
              </a:ext>
            </a:extLst>
          </p:cNvPr>
          <p:cNvSpPr/>
          <p:nvPr/>
        </p:nvSpPr>
        <p:spPr>
          <a:xfrm rot="5400000">
            <a:off x="2070887" y="3770871"/>
            <a:ext cx="566134" cy="4882660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6D0B3B-7635-4332-9DE7-E540EB60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6" y="499731"/>
            <a:ext cx="4216528" cy="56033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C49EB55-21A8-491E-9757-32E4E0E51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42" y="4647864"/>
            <a:ext cx="964156" cy="12812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8E07889-E802-416E-8D2D-A30C83638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26" y="4647864"/>
            <a:ext cx="1702686" cy="128127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7CE4DD5-6CAA-4D1C-AA3F-EB0F4F02E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40" y="4656494"/>
            <a:ext cx="951168" cy="126401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148A031-D415-4379-91D5-178730352616}"/>
              </a:ext>
            </a:extLst>
          </p:cNvPr>
          <p:cNvSpPr txBox="1"/>
          <p:nvPr/>
        </p:nvSpPr>
        <p:spPr>
          <a:xfrm>
            <a:off x="5486970" y="1262217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Proceso de Lavado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3148418-1EFC-4ED1-A98A-8C7BF4EFE378}"/>
              </a:ext>
            </a:extLst>
          </p:cNvPr>
          <p:cNvSpPr txBox="1"/>
          <p:nvPr/>
        </p:nvSpPr>
        <p:spPr>
          <a:xfrm>
            <a:off x="5486970" y="265507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 es el caso de un producto mas pequeño como es la ropa en general se utiliza otra máquina de lavado.  </a:t>
            </a:r>
          </a:p>
        </p:txBody>
      </p:sp>
    </p:spTree>
    <p:extLst>
      <p:ext uri="{BB962C8B-B14F-4D97-AF65-F5344CB8AC3E}">
        <p14:creationId xmlns:p14="http://schemas.microsoft.com/office/powerpoint/2010/main" val="4192681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7D5018E8-5822-49A9-BA4D-3A0488D54EE1}"/>
              </a:ext>
            </a:extLst>
          </p:cNvPr>
          <p:cNvSpPr/>
          <p:nvPr/>
        </p:nvSpPr>
        <p:spPr>
          <a:xfrm rot="5400000">
            <a:off x="2027742" y="3601975"/>
            <a:ext cx="566134" cy="4882660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37FB11-7653-4F9C-B714-7934B42D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3" y="531628"/>
            <a:ext cx="4088512" cy="54332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9B3D60-2DB7-425D-9AAE-CCB7A9A2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51" y="4478968"/>
            <a:ext cx="1702686" cy="12812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035C1CB-BCC2-42BA-93C5-74779CD91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65" y="4487598"/>
            <a:ext cx="951168" cy="12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0BD2744-AE2A-4F67-9512-6B535A0DEC5D}"/>
              </a:ext>
            </a:extLst>
          </p:cNvPr>
          <p:cNvSpPr txBox="1"/>
          <p:nvPr/>
        </p:nvSpPr>
        <p:spPr>
          <a:xfrm>
            <a:off x="5486970" y="1262217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Proceso De Secado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B57C9F-CBC9-42EA-A221-4A934D3FB946}"/>
              </a:ext>
            </a:extLst>
          </p:cNvPr>
          <p:cNvSpPr txBox="1"/>
          <p:nvPr/>
        </p:nvSpPr>
        <p:spPr>
          <a:xfrm>
            <a:off x="5486970" y="265507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Después de lavarse el producto se inicia un proceso de secado </a:t>
            </a:r>
          </a:p>
        </p:txBody>
      </p:sp>
    </p:spTree>
    <p:extLst>
      <p:ext uri="{BB962C8B-B14F-4D97-AF65-F5344CB8AC3E}">
        <p14:creationId xmlns:p14="http://schemas.microsoft.com/office/powerpoint/2010/main" val="364199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90CD4C80-05F7-42A6-B387-B47FC8B78D14}"/>
              </a:ext>
            </a:extLst>
          </p:cNvPr>
          <p:cNvSpPr/>
          <p:nvPr/>
        </p:nvSpPr>
        <p:spPr>
          <a:xfrm rot="5400000">
            <a:off x="3370053" y="2215731"/>
            <a:ext cx="773568" cy="7689654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0CD2B7-ACC0-496A-A053-272EEE96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797442"/>
            <a:ext cx="6994174" cy="52631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26723F-F51A-4785-A66D-939B5BA1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15" y="4649523"/>
            <a:ext cx="951168" cy="12640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7488BF-A824-4F6B-902E-1D806959E89E}"/>
              </a:ext>
            </a:extLst>
          </p:cNvPr>
          <p:cNvSpPr txBox="1"/>
          <p:nvPr/>
        </p:nvSpPr>
        <p:spPr>
          <a:xfrm>
            <a:off x="6905625" y="1241861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Proceso De Planchado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283E10-9903-4F31-9B3E-A9D9A8C3439F}"/>
              </a:ext>
            </a:extLst>
          </p:cNvPr>
          <p:cNvSpPr txBox="1"/>
          <p:nvPr/>
        </p:nvSpPr>
        <p:spPr>
          <a:xfrm>
            <a:off x="7796849" y="3105834"/>
            <a:ext cx="506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plancha el producto  antes de su almacenamiento.</a:t>
            </a:r>
          </a:p>
        </p:txBody>
      </p:sp>
    </p:spTree>
    <p:extLst>
      <p:ext uri="{BB962C8B-B14F-4D97-AF65-F5344CB8AC3E}">
        <p14:creationId xmlns:p14="http://schemas.microsoft.com/office/powerpoint/2010/main" val="341221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una 3">
            <a:extLst>
              <a:ext uri="{FF2B5EF4-FFF2-40B4-BE49-F238E27FC236}">
                <a16:creationId xmlns:a16="http://schemas.microsoft.com/office/drawing/2014/main" id="{79C659EB-5241-4D9B-9C6E-514ED5DEF015}"/>
              </a:ext>
            </a:extLst>
          </p:cNvPr>
          <p:cNvSpPr/>
          <p:nvPr/>
        </p:nvSpPr>
        <p:spPr>
          <a:xfrm rot="5400000">
            <a:off x="1996459" y="3410589"/>
            <a:ext cx="566134" cy="4882660"/>
          </a:xfrm>
          <a:prstGeom prst="moon">
            <a:avLst>
              <a:gd name="adj" fmla="val 87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547641-51F3-4C2D-A96E-2032D374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" y="723014"/>
            <a:ext cx="3832480" cy="50929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961ED7-DF58-4FE7-BD2A-A2928BF33C8E}"/>
              </a:ext>
            </a:extLst>
          </p:cNvPr>
          <p:cNvSpPr txBox="1"/>
          <p:nvPr/>
        </p:nvSpPr>
        <p:spPr>
          <a:xfrm>
            <a:off x="5325045" y="3105834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almacena el producto junto con una copia del recibo para facilitar su almacenamiento y finalmente se le entrega el producto al cliente.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52B241-A305-47B9-BC71-7068A2EB5D8C}"/>
              </a:ext>
            </a:extLst>
          </p:cNvPr>
          <p:cNvSpPr/>
          <p:nvPr/>
        </p:nvSpPr>
        <p:spPr>
          <a:xfrm>
            <a:off x="1601390" y="4352925"/>
            <a:ext cx="417910" cy="819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68100BB-F0A5-4035-9A5F-6C17C8D8ED01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2019300" y="3567499"/>
            <a:ext cx="3305745" cy="119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E594576-3604-4F5F-B540-64EA2B0A4518}"/>
              </a:ext>
            </a:extLst>
          </p:cNvPr>
          <p:cNvSpPr txBox="1"/>
          <p:nvPr/>
        </p:nvSpPr>
        <p:spPr>
          <a:xfrm>
            <a:off x="5642973" y="1449168"/>
            <a:ext cx="528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Proceso De Almacenamiento</a:t>
            </a:r>
          </a:p>
        </p:txBody>
      </p:sp>
    </p:spTree>
    <p:extLst>
      <p:ext uri="{BB962C8B-B14F-4D97-AF65-F5344CB8AC3E}">
        <p14:creationId xmlns:p14="http://schemas.microsoft.com/office/powerpoint/2010/main" val="131604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Jaider Aponte</dc:creator>
  <cp:lastModifiedBy>Jaider Aponte</cp:lastModifiedBy>
  <cp:revision>16</cp:revision>
  <dcterms:created xsi:type="dcterms:W3CDTF">2022-08-23T12:30:00Z</dcterms:created>
  <dcterms:modified xsi:type="dcterms:W3CDTF">2022-08-23T15:06:16Z</dcterms:modified>
</cp:coreProperties>
</file>