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Work Sa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Work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5" roundtripDataSignature="AMtx7mjKUqv1LRlcdqcrLoZ8w01fUk1w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494D94-E67B-4CFC-BA57-7BA78FD1EC8A}">
  <a:tblStyle styleId="{C8494D94-E67B-4CFC-BA57-7BA78FD1EC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WorkSansMedium-bold.fntdata"/><Relationship Id="rId23" Type="http://schemas.openxmlformats.org/officeDocument/2006/relationships/font" Target="fonts/Work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WorkSansMedium-boldItalic.fntdata"/><Relationship Id="rId25" Type="http://schemas.openxmlformats.org/officeDocument/2006/relationships/font" Target="fonts/WorkSa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Light-regular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WorkSansLigh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WorkSa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fe42cef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dfe42cef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fe42cef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dfe42cef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e42cef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dfe42cef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144" y="227288"/>
            <a:ext cx="641839" cy="6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958366" y="1732353"/>
            <a:ext cx="57831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Tenis Pin-Cop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475" y="1156925"/>
            <a:ext cx="2592824" cy="2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e42cefa5_0_22"/>
          <p:cNvSpPr txBox="1"/>
          <p:nvPr>
            <p:ph type="title"/>
          </p:nvPr>
        </p:nvSpPr>
        <p:spPr>
          <a:xfrm>
            <a:off x="1714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componentes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g1dfe42cefa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75" y="1201894"/>
            <a:ext cx="7948705" cy="37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99050" y="-106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despliegue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187" y="1170394"/>
            <a:ext cx="3489623" cy="385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952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paquetes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875" y="1221969"/>
            <a:ext cx="6873569" cy="379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247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Modelo entidad relación (MER)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244"/>
            <a:ext cx="8839204" cy="323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53725" y="9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Arquitectura de capas 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1695450" y="16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{C8494D94-E67B-4CFC-BA57-7BA78FD1EC8A}</a:tableStyleId>
              </a:tblPr>
              <a:tblGrid>
                <a:gridCol w="2876550"/>
                <a:gridCol w="2876550"/>
              </a:tblGrid>
              <a:tr h="64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100" u="none" cap="none" strike="noStrike"/>
                        <a:t>CAPA</a:t>
                      </a:r>
                      <a:endParaRPr b="1" sz="11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100" u="none" cap="none" strike="noStrike"/>
                        <a:t>TECNOLOGÍAS A USAR</a:t>
                      </a:r>
                      <a:endParaRPr b="1" sz="11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Presentación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HTML, CSS, </a:t>
                      </a: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</a:rPr>
                        <a:t>JavaScript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Lógica de negocio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</a:rPr>
                        <a:t>Java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Persistencia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DAO, JDBC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342177" y="8286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s-419">
                <a:solidFill>
                  <a:schemeClr val="lt1"/>
                </a:solidFill>
              </a:rPr>
              <a:t>Diccionario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000" y="1125150"/>
            <a:ext cx="5464676" cy="39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680126" y="1591203"/>
            <a:ext cx="3783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419" sz="5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54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3920924" y="2491450"/>
            <a:ext cx="1302152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3225687" y="2779393"/>
            <a:ext cx="2890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1 :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Gómez Estepa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David Romero 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Campos 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Pablo Mondragón </a:t>
            </a:r>
            <a:br>
              <a:rPr b="1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42177" y="343292"/>
            <a:ext cx="7886700" cy="5074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Work Sans Medium"/>
              <a:buNone/>
            </a:pPr>
            <a:r>
              <a:rPr b="0" i="0" lang="es-419" sz="33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33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84534" y="1415374"/>
            <a:ext cx="60537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42177" y="8286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419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84675" y="1737300"/>
            <a:ext cx="77442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just">
              <a:lnSpc>
                <a:spcPct val="99000"/>
              </a:lnSpc>
              <a:spcBef>
                <a:spcPts val="11200"/>
              </a:spcBef>
              <a:spcAft>
                <a:spcPts val="0"/>
              </a:spcAft>
              <a:buNone/>
            </a:pPr>
            <a:r>
              <a:rPr b="1" i="0" lang="es-419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empresa de calzado PinCop, se dedica a la venta de tenis al por mayor y al detal, el problema que esta enfrenta es cómo mejorar la gestión de su inventario para evitar la acumulación excesiva de stock y garantizar que los niveles de inventario correspondan con las ventas. La empresa necesita determinar si el problema se debe a una falta con los problemas en la cadena de suministro, una gestión ineficiente del inventario o una combinación de estos factores. Además, PinCop deberá encontrar formas de optimizar su inventario y reducir los costos asociados con el almacenamiento y la gestión del stock.  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42177" y="8286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419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118400" y="2109025"/>
            <a:ext cx="73644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711200" rtl="0" algn="just">
              <a:lnSpc>
                <a:spcPct val="99000"/>
              </a:lnSpc>
              <a:spcBef>
                <a:spcPts val="1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●"/>
            </a:pPr>
            <a:r>
              <a:rPr b="1" lang="es-419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</a:t>
            </a:r>
            <a:r>
              <a:rPr b="1" i="0" lang="es-419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-419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software, para la empresa</a:t>
            </a:r>
            <a:r>
              <a:rPr b="1" i="0" lang="es-419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TPC (Tenis PinCop), que  opta por convertirse en una marca líder en la venta de calzado en línea, ofreciendo productos de alta -calidad, una experiencia de compra excepcional y como meta el aumento de rentabilidad de la empresa .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42177" y="8286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419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028725" y="17858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Realizar un registro de las ventas por medio del sistema de información.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Facilitar el ingreso de los datos de los clientes para la realización de las entregas.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Facilitar el manejo del inventario, identificando el stock de tenis.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Ejecutar las funciones de administrador, para la gestión del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714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componentes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-29936" t="-14090"/>
          <a:stretch/>
        </p:blipFill>
        <p:spPr>
          <a:xfrm>
            <a:off x="2113525" y="322300"/>
            <a:ext cx="6564774" cy="4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e42cefa5_0_10"/>
          <p:cNvSpPr txBox="1"/>
          <p:nvPr>
            <p:ph type="title"/>
          </p:nvPr>
        </p:nvSpPr>
        <p:spPr>
          <a:xfrm>
            <a:off x="1714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componentes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g1dfe42cefa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1844"/>
            <a:ext cx="8839201" cy="33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fe42cefa5_0_16"/>
          <p:cNvSpPr txBox="1"/>
          <p:nvPr>
            <p:ph type="title"/>
          </p:nvPr>
        </p:nvSpPr>
        <p:spPr>
          <a:xfrm>
            <a:off x="1714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>
                <a:solidFill>
                  <a:schemeClr val="lt1"/>
                </a:solidFill>
              </a:rPr>
              <a:t>Diagrama de componentes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g1dfe42cefa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1844"/>
            <a:ext cx="8839201" cy="360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