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Work Sa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  <p:embeddedFont>
      <p:font typeface="Work Sans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h5AuLZr+wqLPeeX4UD2pi6p9pp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WorkSans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WorkSansMedium-italic.fntdata"/><Relationship Id="rId23" Type="http://schemas.openxmlformats.org/officeDocument/2006/relationships/font" Target="fonts/WorkSans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regular.fntdata"/><Relationship Id="rId25" Type="http://schemas.openxmlformats.org/officeDocument/2006/relationships/font" Target="fonts/WorkSa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Light-bold.fntdata"/><Relationship Id="rId30" Type="http://schemas.openxmlformats.org/officeDocument/2006/relationships/font" Target="fonts/WorkSansLight-regular.fntdata"/><Relationship Id="rId11" Type="http://schemas.openxmlformats.org/officeDocument/2006/relationships/slide" Target="slides/slide7.xml"/><Relationship Id="rId33" Type="http://schemas.openxmlformats.org/officeDocument/2006/relationships/font" Target="fonts/WorkSans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WorkSans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279dee9fa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2279dee9fa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279dee9fa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2279dee9fa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279dee9fa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279dee9fa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TecniSuelos Pavimentos y Concretos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279dee9fa_1_10"/>
          <p:cNvSpPr txBox="1"/>
          <p:nvPr>
            <p:ph type="title"/>
          </p:nvPr>
        </p:nvSpPr>
        <p:spPr>
          <a:xfrm>
            <a:off x="311761" y="15863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7142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Arquitectura en capas (</a:t>
            </a:r>
            <a:r>
              <a:rPr b="1" lang="es-CO">
                <a:solidFill>
                  <a:schemeClr val="lt1"/>
                </a:solidFill>
              </a:rPr>
              <a:t>Tecnologías</a:t>
            </a:r>
            <a:r>
              <a:rPr b="1" lang="es-CO">
                <a:solidFill>
                  <a:schemeClr val="lt1"/>
                </a:solidFill>
              </a:rPr>
              <a:t> a usar)</a:t>
            </a:r>
            <a:r>
              <a:rPr b="1" lang="es-CO">
                <a:solidFill>
                  <a:schemeClr val="lt1"/>
                </a:solidFill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1818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5" name="Google Shape;155;g22279dee9fa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88" y="1868225"/>
            <a:ext cx="11266026" cy="4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279dee9fa_1_15"/>
          <p:cNvSpPr txBox="1"/>
          <p:nvPr>
            <p:ph type="title"/>
          </p:nvPr>
        </p:nvSpPr>
        <p:spPr>
          <a:xfrm>
            <a:off x="311761" y="15863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7142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Modelo Entidad Relación (MER)</a:t>
            </a:r>
            <a:r>
              <a:rPr b="1" lang="es-CO">
                <a:solidFill>
                  <a:schemeClr val="lt1"/>
                </a:solidFill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1818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1" name="Google Shape;161;g22279dee9fa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50" y="1484331"/>
            <a:ext cx="7556311" cy="506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279dee9fa_1_20"/>
          <p:cNvSpPr txBox="1"/>
          <p:nvPr>
            <p:ph type="title"/>
          </p:nvPr>
        </p:nvSpPr>
        <p:spPr>
          <a:xfrm>
            <a:off x="321386" y="9633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Diccionario de datos (Formato designado)</a:t>
            </a:r>
            <a:r>
              <a:rPr b="1" lang="es-CO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7" name="Google Shape;167;g22279dee9fa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13" y="1520425"/>
            <a:ext cx="7254318" cy="53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06" y="2121596"/>
            <a:ext cx="5045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N°1 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Tatiana Marin Rivera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Santiago Alejandro Velasco Cañas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 Mateo Prieto Suesca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Jhonatan Ivan Torres Porras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0" i="0" lang="es-CO" sz="4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0" i="0" sz="44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79379" y="1887165"/>
            <a:ext cx="8071524" cy="307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del sistema a nivel de diseño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en capas(Tecnologías a usar)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 Relación (MER)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 de datos(Formato designado)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814850" y="2119025"/>
            <a:ext cx="8562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Nace de un carente sistema de información donde se pueda unificar todo el core (actividades) del negocio, dando control completo a inventarios, cartera, informes de laboratorio y pruebas en campo. Cierta información se trabaja clásicamente.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genera una inconformidad debido a tiempos de ejecución largos, la generación de reportes lleva días y adicionalmente se puede ver comprometida por actores externos.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735825" y="2469075"/>
            <a:ext cx="9956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 solución al problema que presenta actualmente la empresa TecniSuelos, pavimentos y concretos desarrollando un software a la medida el cual incluya los módulos inventarios, cartera, informes de laboratorio, pruebas en campo y así dar gestión oportuna a sus requerimientos mejorando drásticamente su tiempo de respuesta.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747900" y="1664300"/>
            <a:ext cx="106962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1127964" rtl="0" algn="l">
              <a:lnSpc>
                <a:spcPct val="100000"/>
              </a:lnSpc>
              <a:spcBef>
                <a:spcPts val="943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s-CO" sz="19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0" i="0" lang="es-CO" sz="1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mplementar un</a:t>
            </a:r>
            <a:r>
              <a:rPr lang="es-CO" sz="19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sistema</a:t>
            </a:r>
            <a:r>
              <a:rPr b="0" i="0" lang="es-CO" sz="1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el cual gestione los recursos tangibles de la </a:t>
            </a:r>
            <a:endParaRPr b="0" i="0" sz="19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" lvl="0" marL="1545971" marR="1102127" rtl="0" algn="l">
              <a:lnSpc>
                <a:spcPct val="118674"/>
              </a:lnSpc>
              <a:spcBef>
                <a:spcPts val="73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empresa tales como piezas de laboratorio, muestras y la maquinaria que se utilizan en las pruebas de campo. </a:t>
            </a:r>
            <a:endParaRPr b="0" i="0" sz="19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" lvl="0" marL="1545971" marR="1102127" rtl="0" algn="l">
              <a:lnSpc>
                <a:spcPct val="118674"/>
              </a:lnSpc>
              <a:spcBef>
                <a:spcPts val="73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1359462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s-CO" sz="1900">
                <a:solidFill>
                  <a:srgbClr val="3C4043"/>
                </a:solidFill>
              </a:rPr>
              <a:t>Registrar los </a:t>
            </a:r>
            <a:r>
              <a:rPr b="0" i="0" lang="es-CO" sz="1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contratos de los clientes logrando hacer seguimiento del proyecto, </a:t>
            </a:r>
            <a:r>
              <a:rPr lang="es-CO" sz="19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así como también los datos de los clientes actuales y potenciales.</a:t>
            </a:r>
            <a:endParaRPr sz="19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1359462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9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1359462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s-CO" sz="19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s-CO" sz="1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Facilitar </a:t>
            </a:r>
            <a:r>
              <a:rPr lang="es-CO" sz="19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el registro de los informes de laboratorio</a:t>
            </a:r>
            <a:r>
              <a:rPr b="0" i="0" lang="es-CO" sz="1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9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1359462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1359462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s-CO" sz="19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0" i="0" lang="es-CO" sz="1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mplementar un </a:t>
            </a:r>
            <a:r>
              <a:rPr lang="es-CO" sz="19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b="0" i="0" lang="es-CO" sz="1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dinámico que se ajuste a cada prueba de campo que se requiera ya sea para estudios de suelos, muestras o pruebas de calidad. </a:t>
            </a:r>
            <a:endParaRPr b="0" i="0" sz="19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componentes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375" y="1436050"/>
            <a:ext cx="4557618" cy="54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08050" y="399452"/>
            <a:ext cx="10515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1818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</a:t>
            </a:r>
            <a:r>
              <a:rPr b="1" lang="es-CO">
                <a:solidFill>
                  <a:schemeClr val="lt1"/>
                </a:solidFill>
              </a:rPr>
              <a:t>despliegue </a:t>
            </a:r>
            <a:r>
              <a:rPr lang="es-CO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1818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500" y="1459027"/>
            <a:ext cx="7434458" cy="52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paquetes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8925"/>
            <a:ext cx="12192000" cy="45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