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  <p:embeddedFont>
      <p:font typeface="Work Sans Light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9" roundtripDataSignature="AMtx7mhYHCJ9HiTR2d8DDbwIPwBgLBo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62D21-147F-486A-90DA-AD5987BD1517}" v="133" dt="2023-06-16T18:35:5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038554" y="2336176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s-ES" sz="5400" b="1" i="0" u="none" strike="noStrike" dirty="0">
                <a:solidFill>
                  <a:srgbClr val="3F3F3F"/>
                </a:solidFill>
                <a:effectLst/>
                <a:latin typeface="Work Sans" panose="020F0502020204030204" pitchFamily="2" charset="0"/>
              </a:rPr>
              <a:t>TecniSuelos Pavimentos y Concretos</a:t>
            </a:r>
            <a:endParaRPr lang="es-CO" sz="16600" b="1" i="0" u="none" strike="noStrike" cap="none" dirty="0">
              <a:solidFill>
                <a:srgbClr val="3F3F3F"/>
              </a:solidFill>
              <a:latin typeface="Work Sans"/>
              <a:ea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CF28A5A-7D27-7432-7A36-6DDD857AD78C}"/>
              </a:ext>
            </a:extLst>
          </p:cNvPr>
          <p:cNvSpPr txBox="1"/>
          <p:nvPr/>
        </p:nvSpPr>
        <p:spPr>
          <a:xfrm>
            <a:off x="3048719" y="3651337"/>
            <a:ext cx="60945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Gaes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N°1 :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Tatiana Marin Rivera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Santiago Alejandro Velasco Cañas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Jose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Mateo Prieto Suesca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Jhonatan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Ivan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Torres Porras</a:t>
            </a:r>
            <a:b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B0133D-3A6C-348D-9832-82DB126AA2ED}"/>
              </a:ext>
            </a:extLst>
          </p:cNvPr>
          <p:cNvSpPr txBox="1"/>
          <p:nvPr/>
        </p:nvSpPr>
        <p:spPr>
          <a:xfrm>
            <a:off x="1497602" y="1777901"/>
            <a:ext cx="919679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0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Nace de un carente sistema de información donde se pueda unificar todo el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(actividades) del negocio, dando control completo a inventarios, cartera, informes de laboratorio y pruebas en campo. Cierta información se trabaja clásicamente. </a:t>
            </a:r>
            <a:endParaRPr lang="es-ES" sz="28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ES" sz="2800" b="0" dirty="0">
                <a:effectLst/>
              </a:rPr>
            </a:b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Esto genera una inconformidad debido a tiempos de ejecución largos, la generación de reportes lleva días y adicionalmente se puede ver comprometida por actores externos.</a:t>
            </a:r>
            <a:endParaRPr lang="es-ES" sz="28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7BB349-ED3C-AB68-BA1C-E54D4F1B9009}"/>
              </a:ext>
            </a:extLst>
          </p:cNvPr>
          <p:cNvSpPr txBox="1"/>
          <p:nvPr/>
        </p:nvSpPr>
        <p:spPr>
          <a:xfrm>
            <a:off x="838200" y="2390503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Requieren de un sistema el cual les permita administrar la información que entregan a los usuarios de una forma fácil, rápida y segura. </a:t>
            </a:r>
            <a:endParaRPr lang="es-ES" sz="28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ES" sz="2800" b="0" dirty="0">
                <a:effectLst/>
              </a:rPr>
            </a:br>
            <a:r>
              <a:rPr lang="es-ES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Adicionalmente mantener un control total de todos sus proyectos regulados por invias y el IDU. Ya que estos requieren de protocolos o normativas que varían según la regulación.</a:t>
            </a:r>
            <a:endParaRPr lang="es-ES" sz="2800" b="0" dirty="0">
              <a:effectLst/>
            </a:endParaRPr>
          </a:p>
          <a:p>
            <a:br>
              <a:rPr lang="es-ES" sz="2800" dirty="0"/>
            </a:br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D1154-9EE8-8265-3100-619F476BC08F}"/>
              </a:ext>
            </a:extLst>
          </p:cNvPr>
          <p:cNvSpPr txBox="1"/>
          <p:nvPr/>
        </p:nvSpPr>
        <p:spPr>
          <a:xfrm>
            <a:off x="190924" y="2246812"/>
            <a:ext cx="102348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algn="ctr" rtl="0">
              <a:spcBef>
                <a:spcPts val="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 solución al problema que presenta actualmente la empresa TecniSuelos, pavimentos y concretos desarrollando un software a la medida el cual incluya los módulos inventarios, cartera, informes de laboratorio, pruebas en campo y así dar gestión oportuna a sus requerimientos mejorando drásticamente su tiempo de respuesta.</a:t>
            </a:r>
            <a:endParaRPr lang="es-ES" sz="2800" b="0" dirty="0">
              <a:effectLst/>
            </a:endParaRPr>
          </a:p>
          <a:p>
            <a:pPr algn="ctr"/>
            <a:br>
              <a:rPr lang="es-ES" sz="1600" dirty="0"/>
            </a:br>
            <a:endParaRPr lang="es-E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46D87D-63C1-AEC5-95C6-69E7849A5B9D}"/>
              </a:ext>
            </a:extLst>
          </p:cNvPr>
          <p:cNvSpPr txBox="1"/>
          <p:nvPr/>
        </p:nvSpPr>
        <p:spPr>
          <a:xfrm>
            <a:off x="-657497" y="1737361"/>
            <a:ext cx="13506994" cy="558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1127963" rtl="0">
              <a:spcBef>
                <a:spcPts val="943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Implementar un sistema el cual gestione los recursos tangibles de la </a:t>
            </a:r>
            <a:endParaRPr lang="es-ES" sz="2400" b="0" dirty="0">
              <a:effectLst/>
            </a:endParaRPr>
          </a:p>
          <a:p>
            <a:pPr marL="1543050" marR="1102119" indent="-2921" rtl="0">
              <a:spcBef>
                <a:spcPts val="737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empresa tales como piezas de laboratorio, muestras y la maquinaria que se utilizan en las pruebas de campo. </a:t>
            </a:r>
            <a:endParaRPr lang="es-ES" sz="2400" b="0" dirty="0">
              <a:effectLst/>
            </a:endParaRPr>
          </a:p>
          <a:p>
            <a:pPr marL="1371600" marR="1359459" rtl="0">
              <a:spcBef>
                <a:spcPts val="601"/>
              </a:spcBef>
              <a:spcAft>
                <a:spcPts val="0"/>
              </a:spcAft>
            </a:pPr>
            <a:br>
              <a:rPr lang="es-ES" sz="2400" b="0" dirty="0">
                <a:effectLst/>
              </a:rPr>
            </a:b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●Registrar los 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contratos de los clientes logrando hacer seguimiento del proyecto, así como también los datos de los clientes actuales y potenciales.</a:t>
            </a:r>
            <a:endParaRPr lang="es-ES" sz="2400" b="0" dirty="0">
              <a:effectLst/>
            </a:endParaRPr>
          </a:p>
          <a:p>
            <a:pPr marL="1371600" marR="1359459" rtl="0">
              <a:spcBef>
                <a:spcPts val="601"/>
              </a:spcBef>
              <a:spcAft>
                <a:spcPts val="0"/>
              </a:spcAft>
            </a:pPr>
            <a:br>
              <a:rPr lang="es-ES" sz="2400" b="0" dirty="0">
                <a:effectLst/>
              </a:rPr>
            </a:b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Facilitar el registro de los informes de laboratorio. </a:t>
            </a:r>
            <a:endParaRPr lang="es-ES" sz="2400" b="0" dirty="0">
              <a:effectLst/>
            </a:endParaRPr>
          </a:p>
          <a:p>
            <a:pPr marL="1371600" marR="1359459" rtl="0">
              <a:spcBef>
                <a:spcPts val="601"/>
              </a:spcBef>
              <a:spcAft>
                <a:spcPts val="0"/>
              </a:spcAft>
            </a:pPr>
            <a:br>
              <a:rPr lang="es-ES" sz="2400" b="0" dirty="0">
                <a:effectLst/>
              </a:rPr>
            </a:b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 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Implementar un sistema dinámico que se ajuste a cada prueba de campo que se requiera ya sea para estudios de suelos, muestras o pruebas de calidad. </a:t>
            </a:r>
            <a:endParaRPr lang="es-ES" sz="2400" b="0" dirty="0">
              <a:effectLst/>
            </a:endParaRPr>
          </a:p>
          <a:p>
            <a:br>
              <a:rPr lang="es-ES" sz="2400" dirty="0"/>
            </a:br>
            <a:endParaRPr lang="es-E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2D55A9C9-7EE5-17E3-F818-C846F94D77FD}"/>
              </a:ext>
            </a:extLst>
          </p:cNvPr>
          <p:cNvSpPr txBox="1"/>
          <p:nvPr/>
        </p:nvSpPr>
        <p:spPr>
          <a:xfrm>
            <a:off x="576499" y="1898016"/>
            <a:ext cx="77108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s-ES" sz="3200" b="1" i="0" u="none" strike="noStrike" dirty="0" err="1">
                <a:solidFill>
                  <a:srgbClr val="3F3F3F"/>
                </a:solidFill>
                <a:effectLst/>
                <a:latin typeface="Work Sans" panose="020F0502020204030204" pitchFamily="2" charset="0"/>
              </a:rPr>
              <a:t>Crud</a:t>
            </a:r>
            <a:r>
              <a:rPr lang="es-ES" sz="3200" b="1" dirty="0">
                <a:solidFill>
                  <a:srgbClr val="3F3F3F"/>
                </a:solidFill>
                <a:latin typeface="Work Sans" panose="020F0502020204030204" pitchFamily="2" charset="0"/>
              </a:rPr>
              <a:t>-contador</a:t>
            </a:r>
            <a:endParaRPr lang="es-CO" sz="8000" b="1" i="0" u="none" strike="noStrike" cap="none" dirty="0">
              <a:solidFill>
                <a:srgbClr val="3F3F3F"/>
              </a:solidFill>
              <a:latin typeface="Work Sans"/>
              <a:ea typeface="Wor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64AFD6-F9C3-D416-6AC4-1D6CB4531F46}"/>
              </a:ext>
            </a:extLst>
          </p:cNvPr>
          <p:cNvSpPr txBox="1"/>
          <p:nvPr/>
        </p:nvSpPr>
        <p:spPr>
          <a:xfrm>
            <a:off x="576498" y="2741492"/>
            <a:ext cx="10798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este </a:t>
            </a:r>
            <a:r>
              <a:rPr lang="es-ES" sz="2400" dirty="0" err="1"/>
              <a:t>Crud</a:t>
            </a:r>
            <a:r>
              <a:rPr lang="es-ES" sz="2400" dirty="0"/>
              <a:t> se podrá crear, visualizar, editar y eliminar todos los clientes que agenden citas para realizar sus respectivos estudios de suelos.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Google Shape;99;p1">
            <a:extLst>
              <a:ext uri="{FF2B5EF4-FFF2-40B4-BE49-F238E27FC236}">
                <a16:creationId xmlns:a16="http://schemas.microsoft.com/office/drawing/2014/main" id="{67806088-BF7E-F3AF-26CC-74377BF410F6}"/>
              </a:ext>
            </a:extLst>
          </p:cNvPr>
          <p:cNvSpPr txBox="1"/>
          <p:nvPr/>
        </p:nvSpPr>
        <p:spPr>
          <a:xfrm>
            <a:off x="576498" y="4366373"/>
            <a:ext cx="77108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s-ES" sz="3200" b="1" i="0" u="none" strike="noStrike" dirty="0" err="1">
                <a:solidFill>
                  <a:srgbClr val="3F3F3F"/>
                </a:solidFill>
                <a:effectLst/>
                <a:latin typeface="Work Sans" panose="020F0502020204030204" pitchFamily="2" charset="0"/>
              </a:rPr>
              <a:t>Crud</a:t>
            </a:r>
            <a:r>
              <a:rPr lang="es-ES" sz="3200" b="1" dirty="0">
                <a:solidFill>
                  <a:srgbClr val="3F3F3F"/>
                </a:solidFill>
                <a:latin typeface="Work Sans" panose="020F0502020204030204" pitchFamily="2" charset="0"/>
              </a:rPr>
              <a:t>-ingeniero</a:t>
            </a:r>
            <a:endParaRPr lang="es-CO" sz="8000" b="1" i="0" u="none" strike="noStrike" cap="none" dirty="0">
              <a:solidFill>
                <a:srgbClr val="3F3F3F"/>
              </a:solidFill>
              <a:latin typeface="Work Sans"/>
              <a:ea typeface="Work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10F2E3-E172-FB9A-FA48-E61CC20398FD}"/>
              </a:ext>
            </a:extLst>
          </p:cNvPr>
          <p:cNvSpPr txBox="1"/>
          <p:nvPr/>
        </p:nvSpPr>
        <p:spPr>
          <a:xfrm>
            <a:off x="576498" y="5247269"/>
            <a:ext cx="10919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este </a:t>
            </a:r>
            <a:r>
              <a:rPr lang="es-ES" sz="2400" dirty="0" err="1"/>
              <a:t>crud</a:t>
            </a:r>
            <a:r>
              <a:rPr lang="es-ES" sz="2400" dirty="0"/>
              <a:t> se podrá crear, visualizar y eliminar los respectivos formularios de pruebas de campo, no permitirá la edición de dichos formularios.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8D9906C481BF489D9CA0FA73C8A279" ma:contentTypeVersion="6" ma:contentTypeDescription="Crear nuevo documento." ma:contentTypeScope="" ma:versionID="60b4099b1e34b71764aa012c429ec9f9">
  <xsd:schema xmlns:xsd="http://www.w3.org/2001/XMLSchema" xmlns:xs="http://www.w3.org/2001/XMLSchema" xmlns:p="http://schemas.microsoft.com/office/2006/metadata/properties" xmlns:ns2="cfeb8a91-36b6-4a37-9ba4-799cdbe00114" xmlns:ns3="63ca0456-bb30-4dab-8272-22338739da41" targetNamespace="http://schemas.microsoft.com/office/2006/metadata/properties" ma:root="true" ma:fieldsID="bea0996b0965522eb0b15573426d6d4c" ns2:_="" ns3:_="">
    <xsd:import namespace="cfeb8a91-36b6-4a37-9ba4-799cdbe00114"/>
    <xsd:import namespace="63ca0456-bb30-4dab-8272-22338739d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b8a91-36b6-4a37-9ba4-799cdbe00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a0456-bb30-4dab-8272-22338739da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E0D98C-8316-4A7C-95C9-6B59FE5967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54D867-B0A8-4570-B394-8ADBFED54176}">
  <ds:schemaRefs>
    <ds:schemaRef ds:uri="63ca0456-bb30-4dab-8272-22338739da41"/>
    <ds:schemaRef ds:uri="cfeb8a91-36b6-4a37-9ba4-799cdbe001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378</Words>
  <Application>Microsoft Office PowerPoint</Application>
  <PresentationFormat>Panorámica</PresentationFormat>
  <Paragraphs>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Roboto</vt:lpstr>
      <vt:lpstr>Work Sans</vt:lpstr>
      <vt:lpstr>Arial</vt:lpstr>
      <vt:lpstr>Work Sans Light</vt:lpstr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Funcionalidad de la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Tatiana  Marin Rivera</cp:lastModifiedBy>
  <cp:revision>4</cp:revision>
  <dcterms:modified xsi:type="dcterms:W3CDTF">2023-06-23T02:03:13Z</dcterms:modified>
</cp:coreProperties>
</file>