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Work Sans" pitchFamily="2" charset="0"/>
      <p:regular r:id="rId21"/>
      <p:bold r:id="rId22"/>
      <p:italic r:id="rId23"/>
      <p:boldItalic r:id="rId24"/>
    </p:embeddedFont>
    <p:embeddedFont>
      <p:font typeface="Work Sans Light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9" roundtripDataSignature="AMtx7mhYHCJ9HiTR2d8DDbwIPwBgLBov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62D21-147F-486A-90DA-AD5987BD1517}" v="133" dt="2023-06-16T18:35:56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Master" Target="slideMasters/slideMaster1.xml"/><Relationship Id="rId21" Type="http://schemas.openxmlformats.org/officeDocument/2006/relationships/font" Target="fonts/font9.fntdata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1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2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1038554" y="2336176"/>
            <a:ext cx="7710833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5400"/>
            </a:pPr>
            <a:r>
              <a:rPr lang="es-ES" sz="5400" b="1" i="0" u="none" strike="noStrike" dirty="0">
                <a:solidFill>
                  <a:srgbClr val="3F3F3F"/>
                </a:solidFill>
                <a:effectLst/>
                <a:latin typeface="Work Sans" panose="020F0502020204030204" pitchFamily="2" charset="0"/>
              </a:rPr>
              <a:t>TecniSuelos Pavimentos y Concretos</a:t>
            </a:r>
            <a:endParaRPr lang="es-CO" sz="16600" b="1" i="0" u="none" strike="noStrike" cap="none" dirty="0">
              <a:solidFill>
                <a:srgbClr val="3F3F3F"/>
              </a:solidFill>
              <a:latin typeface="Work Sans"/>
              <a:ea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573518" y="2228671"/>
            <a:ext cx="504497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CO" sz="7200" b="0" i="0" u="none" strike="noStrike" cap="none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sz="7200" b="0" i="0" u="none" strike="noStrike" cap="none" dirty="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5CF28A5A-7D27-7432-7A36-6DDD857AD78C}"/>
              </a:ext>
            </a:extLst>
          </p:cNvPr>
          <p:cNvSpPr txBox="1"/>
          <p:nvPr/>
        </p:nvSpPr>
        <p:spPr>
          <a:xfrm>
            <a:off x="3048719" y="3651337"/>
            <a:ext cx="60945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Gaes</a:t>
            </a:r>
            <a:r>
              <a:rPr lang="es-E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N°1 :</a:t>
            </a:r>
            <a:endParaRPr lang="es-E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s-ES" b="0" dirty="0">
                <a:effectLst/>
              </a:rPr>
            </a:br>
            <a:r>
              <a:rPr lang="es-E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Tatiana Marin Rivera</a:t>
            </a:r>
            <a:endParaRPr lang="es-E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Santiago Alejandro Velasco Cañas</a:t>
            </a:r>
            <a:endParaRPr lang="es-E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Jose</a:t>
            </a:r>
            <a:r>
              <a:rPr lang="es-E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Mateo Prieto Suesca</a:t>
            </a:r>
            <a:endParaRPr lang="es-E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Jhonatan</a:t>
            </a:r>
            <a:r>
              <a:rPr lang="es-E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s-ES" sz="1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Ivan</a:t>
            </a:r>
            <a:r>
              <a:rPr lang="es-E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Torres Porras</a:t>
            </a:r>
            <a:br>
              <a:rPr lang="es-E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s-ES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s-ES" b="0" dirty="0">
              <a:effectLst/>
            </a:endParaRPr>
          </a:p>
          <a:p>
            <a:br>
              <a:rPr lang="es-ES" dirty="0"/>
            </a:b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FB0133D-3A6C-348D-9832-82DB126AA2ED}"/>
              </a:ext>
            </a:extLst>
          </p:cNvPr>
          <p:cNvSpPr txBox="1"/>
          <p:nvPr/>
        </p:nvSpPr>
        <p:spPr>
          <a:xfrm>
            <a:off x="1497602" y="1777901"/>
            <a:ext cx="919679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500"/>
              </a:spcBef>
              <a:spcAft>
                <a:spcPts val="0"/>
              </a:spcAft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Nace de un carente sistema de información donde se pueda unificar todo el </a:t>
            </a:r>
            <a:r>
              <a:rPr lang="es-E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core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(actividades) del negocio, dando control completo a inventarios, cartera, informes de laboratorio y pruebas en campo. Cierta información se trabaja clásicamente. </a:t>
            </a:r>
            <a:endParaRPr lang="es-ES" sz="28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s-ES" sz="2800" b="0" dirty="0">
                <a:effectLst/>
              </a:rPr>
            </a:b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Esto genera una inconformidad debido a tiempos de ejecución largos, la generación de reportes lleva días y adicionalmente se puede ver comprometida por actores externos.</a:t>
            </a:r>
            <a:endParaRPr lang="es-ES" sz="2800" b="0" dirty="0">
              <a:effectLst/>
            </a:endParaRPr>
          </a:p>
          <a:p>
            <a:br>
              <a:rPr lang="es-ES" dirty="0"/>
            </a:b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Justificación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D7BB349-ED3C-AB68-BA1C-E54D4F1B9009}"/>
              </a:ext>
            </a:extLst>
          </p:cNvPr>
          <p:cNvSpPr txBox="1"/>
          <p:nvPr/>
        </p:nvSpPr>
        <p:spPr>
          <a:xfrm>
            <a:off x="838200" y="2390503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ES" sz="2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Requieren de un sistema el cual les permita administrar la información que entregan a los usuarios de una forma fácil, rápida y segura. </a:t>
            </a:r>
            <a:endParaRPr lang="es-ES" sz="28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s-ES" sz="2800" b="0" dirty="0">
                <a:effectLst/>
              </a:rPr>
            </a:br>
            <a:r>
              <a:rPr lang="es-ES" sz="2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Adicionalmente mantener un control total de todos sus proyectos regulados por invias y el IDU. Ya que estos requieren de protocolos o normativas que varían según la regulación.</a:t>
            </a:r>
            <a:endParaRPr lang="es-ES" sz="2800" b="0" dirty="0">
              <a:effectLst/>
            </a:endParaRPr>
          </a:p>
          <a:p>
            <a:br>
              <a:rPr lang="es-ES" sz="2800" dirty="0"/>
            </a:br>
            <a:endParaRPr lang="es-E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03236" y="786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8ED1154-9EE8-8265-3100-619F476BC08F}"/>
              </a:ext>
            </a:extLst>
          </p:cNvPr>
          <p:cNvSpPr txBox="1"/>
          <p:nvPr/>
        </p:nvSpPr>
        <p:spPr>
          <a:xfrm>
            <a:off x="190924" y="2246812"/>
            <a:ext cx="1023482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algn="ctr" rtl="0">
              <a:spcBef>
                <a:spcPts val="0"/>
              </a:spcBef>
              <a:spcAft>
                <a:spcPts val="0"/>
              </a:spcAft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Desarrollar la problemática</a:t>
            </a:r>
            <a:r>
              <a:rPr lang="es-ES" sz="2800" dirty="0">
                <a:latin typeface="Arial" panose="020B0604020202020204" pitchFamily="34" charset="0"/>
              </a:rPr>
              <a:t> que tiene 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empresa TecniSuelos, pavimentos y concretos desarrollando un software a la medida el cual incluya los módulos inventarios, cartera, informes de laboratorio, pruebas en campo y así dar gestión oportuna a sus requerimientos mejorando drásticamente su tiempo de respuesta.</a:t>
            </a:r>
            <a:endParaRPr lang="es-ES" sz="2800" b="0" dirty="0">
              <a:effectLst/>
            </a:endParaRPr>
          </a:p>
          <a:p>
            <a:pPr algn="ctr"/>
            <a:br>
              <a:rPr lang="es-ES" sz="1600" dirty="0"/>
            </a:br>
            <a:endParaRPr lang="es-E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146D87D-63C1-AEC5-95C6-69E7849A5B9D}"/>
              </a:ext>
            </a:extLst>
          </p:cNvPr>
          <p:cNvSpPr txBox="1"/>
          <p:nvPr/>
        </p:nvSpPr>
        <p:spPr>
          <a:xfrm>
            <a:off x="-657497" y="1737361"/>
            <a:ext cx="13506994" cy="5583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1127963" rtl="0">
              <a:spcBef>
                <a:spcPts val="943"/>
              </a:spcBef>
              <a:spcAft>
                <a:spcPts val="0"/>
              </a:spcAft>
            </a:pPr>
            <a:r>
              <a:rPr lang="es-ES" sz="2400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●</a:t>
            </a:r>
            <a:r>
              <a:rPr lang="es-ES" sz="2400" b="0" i="0" u="none" strike="noStrike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Implementar un sistema el cual gestione los recursos tangibles de la </a:t>
            </a:r>
            <a:endParaRPr lang="es-ES" sz="2400" b="0" dirty="0">
              <a:effectLst/>
            </a:endParaRPr>
          </a:p>
          <a:p>
            <a:pPr marL="1543050" marR="1102119" indent="-2921" rtl="0">
              <a:spcBef>
                <a:spcPts val="737"/>
              </a:spcBef>
              <a:spcAft>
                <a:spcPts val="0"/>
              </a:spcAft>
            </a:pPr>
            <a:r>
              <a:rPr lang="es-ES" sz="2400" b="0" i="0" u="none" strike="noStrike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empresa tales como piezas de laboratorio, muestras y la maquinaria que se utilizan en las pruebas de campo. </a:t>
            </a:r>
            <a:endParaRPr lang="es-ES" sz="2400" b="0" dirty="0">
              <a:effectLst/>
            </a:endParaRPr>
          </a:p>
          <a:p>
            <a:pPr marL="1371600" marR="1359459" rtl="0">
              <a:spcBef>
                <a:spcPts val="601"/>
              </a:spcBef>
              <a:spcAft>
                <a:spcPts val="0"/>
              </a:spcAft>
            </a:pPr>
            <a:br>
              <a:rPr lang="es-ES" sz="2400" b="0" dirty="0">
                <a:effectLst/>
              </a:rPr>
            </a:br>
            <a:r>
              <a:rPr lang="es-ES" sz="2400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●Registrar los </a:t>
            </a:r>
            <a:r>
              <a:rPr lang="es-ES" sz="2400" b="0" i="0" u="none" strike="noStrike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contratos de los clientes logrando hacer seguimiento del proyecto, así como también los datos de los clientes actuales y potenciales.</a:t>
            </a:r>
            <a:endParaRPr lang="es-ES" sz="2400" b="0" dirty="0">
              <a:effectLst/>
            </a:endParaRPr>
          </a:p>
          <a:p>
            <a:pPr marL="1371600" marR="1359459" rtl="0">
              <a:spcBef>
                <a:spcPts val="601"/>
              </a:spcBef>
              <a:spcAft>
                <a:spcPts val="0"/>
              </a:spcAft>
            </a:pPr>
            <a:br>
              <a:rPr lang="es-ES" sz="2400" b="0" dirty="0">
                <a:effectLst/>
              </a:rPr>
            </a:br>
            <a:r>
              <a:rPr lang="es-ES" sz="2400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●</a:t>
            </a:r>
            <a:r>
              <a:rPr lang="es-ES" sz="2400" b="0" i="0" u="none" strike="noStrike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sz="2400" dirty="0">
                <a:solidFill>
                  <a:srgbClr val="3C4043"/>
                </a:solidFill>
                <a:latin typeface="Roboto" panose="02000000000000000000" pitchFamily="2" charset="0"/>
              </a:rPr>
              <a:t>Gestionar</a:t>
            </a:r>
            <a:r>
              <a:rPr lang="es-ES" sz="2400" b="0" i="0" u="none" strike="noStrike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el registro de los informes de laboratorio. </a:t>
            </a:r>
            <a:endParaRPr lang="es-ES" sz="2400" b="0" dirty="0">
              <a:effectLst/>
            </a:endParaRPr>
          </a:p>
          <a:p>
            <a:pPr marL="1371600" marR="1359459" rtl="0">
              <a:spcBef>
                <a:spcPts val="601"/>
              </a:spcBef>
              <a:spcAft>
                <a:spcPts val="0"/>
              </a:spcAft>
            </a:pPr>
            <a:br>
              <a:rPr lang="es-ES" sz="2400" b="0" dirty="0">
                <a:effectLst/>
              </a:rPr>
            </a:br>
            <a:r>
              <a:rPr lang="es-ES" sz="2400" b="0" i="0" u="none" strike="noStrike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● </a:t>
            </a:r>
            <a:r>
              <a:rPr lang="es-ES" sz="2400" b="0" i="0" u="none" strike="noStrike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Implementar un sistema dinámico que se ajuste a cada prueba de campo que se requiera ya sea para estudios de suelos, muestras o pruebas de calidad. </a:t>
            </a:r>
            <a:endParaRPr lang="es-ES" sz="2400" b="0" dirty="0">
              <a:effectLst/>
            </a:endParaRPr>
          </a:p>
          <a:p>
            <a:br>
              <a:rPr lang="es-ES" sz="2400" dirty="0"/>
            </a:br>
            <a:endParaRPr lang="es-E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Funcionalidad de la Aplicación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99;p1">
            <a:extLst>
              <a:ext uri="{FF2B5EF4-FFF2-40B4-BE49-F238E27FC236}">
                <a16:creationId xmlns:a16="http://schemas.microsoft.com/office/drawing/2014/main" id="{2D55A9C9-7EE5-17E3-F818-C846F94D77FD}"/>
              </a:ext>
            </a:extLst>
          </p:cNvPr>
          <p:cNvSpPr txBox="1"/>
          <p:nvPr/>
        </p:nvSpPr>
        <p:spPr>
          <a:xfrm>
            <a:off x="576499" y="1898016"/>
            <a:ext cx="771083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5400"/>
            </a:pPr>
            <a:r>
              <a:rPr lang="es-ES" sz="3200" b="1" i="0" u="none" strike="noStrike" dirty="0" err="1">
                <a:solidFill>
                  <a:srgbClr val="3F3F3F"/>
                </a:solidFill>
                <a:effectLst/>
                <a:latin typeface="Work Sans" panose="020F0502020204030204" pitchFamily="2" charset="0"/>
              </a:rPr>
              <a:t>Crud</a:t>
            </a:r>
            <a:r>
              <a:rPr lang="es-ES" sz="3200" b="1" dirty="0">
                <a:solidFill>
                  <a:srgbClr val="3F3F3F"/>
                </a:solidFill>
                <a:latin typeface="Work Sans" panose="020F0502020204030204" pitchFamily="2" charset="0"/>
              </a:rPr>
              <a:t>-contador</a:t>
            </a:r>
            <a:endParaRPr lang="es-CO" sz="8000" b="1" i="0" u="none" strike="noStrike" cap="none" dirty="0">
              <a:solidFill>
                <a:srgbClr val="3F3F3F"/>
              </a:solidFill>
              <a:latin typeface="Work Sans"/>
              <a:ea typeface="Work San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64AFD6-F9C3-D416-6AC4-1D6CB4531F46}"/>
              </a:ext>
            </a:extLst>
          </p:cNvPr>
          <p:cNvSpPr txBox="1"/>
          <p:nvPr/>
        </p:nvSpPr>
        <p:spPr>
          <a:xfrm>
            <a:off x="576498" y="2741492"/>
            <a:ext cx="107987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En este </a:t>
            </a:r>
            <a:r>
              <a:rPr lang="es-ES" sz="2400" dirty="0" err="1"/>
              <a:t>Crud</a:t>
            </a:r>
            <a:r>
              <a:rPr lang="es-ES" sz="2400" dirty="0"/>
              <a:t> se podrá crear, visualizar, editar y eliminar todos los clientes que agenden citas para realizar sus respectivos estudios de suelos.</a:t>
            </a:r>
            <a:br>
              <a:rPr lang="es-ES" sz="2400" dirty="0"/>
            </a:br>
            <a:endParaRPr lang="es-ES" sz="2400" dirty="0"/>
          </a:p>
        </p:txBody>
      </p:sp>
      <p:sp>
        <p:nvSpPr>
          <p:cNvPr id="4" name="Google Shape;99;p1">
            <a:extLst>
              <a:ext uri="{FF2B5EF4-FFF2-40B4-BE49-F238E27FC236}">
                <a16:creationId xmlns:a16="http://schemas.microsoft.com/office/drawing/2014/main" id="{67806088-BF7E-F3AF-26CC-74377BF410F6}"/>
              </a:ext>
            </a:extLst>
          </p:cNvPr>
          <p:cNvSpPr txBox="1"/>
          <p:nvPr/>
        </p:nvSpPr>
        <p:spPr>
          <a:xfrm>
            <a:off x="576498" y="4366373"/>
            <a:ext cx="771083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5400"/>
            </a:pPr>
            <a:r>
              <a:rPr lang="es-ES" sz="3200" b="1" i="0" u="none" strike="noStrike" dirty="0" err="1">
                <a:solidFill>
                  <a:srgbClr val="3F3F3F"/>
                </a:solidFill>
                <a:effectLst/>
                <a:latin typeface="Work Sans" panose="020F0502020204030204" pitchFamily="2" charset="0"/>
              </a:rPr>
              <a:t>Crud</a:t>
            </a:r>
            <a:r>
              <a:rPr lang="es-ES" sz="3200" b="1" dirty="0">
                <a:solidFill>
                  <a:srgbClr val="3F3F3F"/>
                </a:solidFill>
                <a:latin typeface="Work Sans" panose="020F0502020204030204" pitchFamily="2" charset="0"/>
              </a:rPr>
              <a:t>-ingeniero</a:t>
            </a:r>
            <a:endParaRPr lang="es-CO" sz="8000" b="1" i="0" u="none" strike="noStrike" cap="none" dirty="0">
              <a:solidFill>
                <a:srgbClr val="3F3F3F"/>
              </a:solidFill>
              <a:latin typeface="Work Sans"/>
              <a:ea typeface="Work San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710F2E3-E172-FB9A-FA48-E61CC20398FD}"/>
              </a:ext>
            </a:extLst>
          </p:cNvPr>
          <p:cNvSpPr txBox="1"/>
          <p:nvPr/>
        </p:nvSpPr>
        <p:spPr>
          <a:xfrm>
            <a:off x="576498" y="5247269"/>
            <a:ext cx="109190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En este </a:t>
            </a:r>
            <a:r>
              <a:rPr lang="es-ES" sz="2400" dirty="0" err="1"/>
              <a:t>crud</a:t>
            </a:r>
            <a:r>
              <a:rPr lang="es-ES" sz="2400" dirty="0"/>
              <a:t> se podrá crear, visualizar y eliminar los respectivos formularios de pruebas de campo, no permitirá la edición de dichos formularios.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9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8D9906C481BF489D9CA0FA73C8A279" ma:contentTypeVersion="6" ma:contentTypeDescription="Crear nuevo documento." ma:contentTypeScope="" ma:versionID="60b4099b1e34b71764aa012c429ec9f9">
  <xsd:schema xmlns:xsd="http://www.w3.org/2001/XMLSchema" xmlns:xs="http://www.w3.org/2001/XMLSchema" xmlns:p="http://schemas.microsoft.com/office/2006/metadata/properties" xmlns:ns2="cfeb8a91-36b6-4a37-9ba4-799cdbe00114" xmlns:ns3="63ca0456-bb30-4dab-8272-22338739da41" targetNamespace="http://schemas.microsoft.com/office/2006/metadata/properties" ma:root="true" ma:fieldsID="bea0996b0965522eb0b15573426d6d4c" ns2:_="" ns3:_="">
    <xsd:import namespace="cfeb8a91-36b6-4a37-9ba4-799cdbe00114"/>
    <xsd:import namespace="63ca0456-bb30-4dab-8272-22338739d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b8a91-36b6-4a37-9ba4-799cdbe001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a0456-bb30-4dab-8272-22338739da4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E0D98C-8316-4A7C-95C9-6B59FE5967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54D867-B0A8-4570-B394-8ADBFED54176}">
  <ds:schemaRefs>
    <ds:schemaRef ds:uri="63ca0456-bb30-4dab-8272-22338739da41"/>
    <ds:schemaRef ds:uri="cfeb8a91-36b6-4a37-9ba4-799cdbe001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376</Words>
  <Application>Microsoft Office PowerPoint</Application>
  <PresentationFormat>Panorámica</PresentationFormat>
  <Paragraphs>33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Work Sans Light</vt:lpstr>
      <vt:lpstr>Arial</vt:lpstr>
      <vt:lpstr>Calibri</vt:lpstr>
      <vt:lpstr>Roboto</vt:lpstr>
      <vt:lpstr>Work Sans</vt:lpstr>
      <vt:lpstr>Tema de Office</vt:lpstr>
      <vt:lpstr>Presentación de PowerPoint</vt:lpstr>
      <vt:lpstr>Presentación de PowerPoint</vt:lpstr>
      <vt:lpstr>Planteamiento del Problema</vt:lpstr>
      <vt:lpstr>Justificación</vt:lpstr>
      <vt:lpstr>Objetivo General</vt:lpstr>
      <vt:lpstr>Objetivos Específicos</vt:lpstr>
      <vt:lpstr>Funcionalidad de la Aplicación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Tatiana  Marin Rivera</cp:lastModifiedBy>
  <cp:revision>5</cp:revision>
  <dcterms:modified xsi:type="dcterms:W3CDTF">2023-06-27T02:16:26Z</dcterms:modified>
</cp:coreProperties>
</file>