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qzruAUAsj4lSRxrt2aFPbizmI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FEFEB4-0E89-465F-BBA1-6049BAD10FB8}">
  <a:tblStyle styleId="{81FEFEB4-0E89-465F-BBA1-6049BAD10F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3A81E868-61D3-41C3-9CBC-3C48288CA1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95293720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59529372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d459bf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g15d459bf7b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20" name="Google Shape;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uc80XDcY2gE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www.youtube.com/watch?v=63t9l1O8Qsg" TargetMode="External"/><Relationship Id="rId6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6040068" y="667383"/>
            <a:ext cx="2757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Gaes 1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Tecnisuelos pavimentos y concretos  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64204" y="2009800"/>
            <a:ext cx="3681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Mateo Prieto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Jhonatan Torres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Tatiana Marin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Santiago Velazco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Duarte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/>
        </p:nvSpPr>
        <p:spPr>
          <a:xfrm>
            <a:off x="291830" y="1638552"/>
            <a:ext cx="88521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Soporte recolección de información:</a:t>
            </a:r>
            <a:endParaRPr b="1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/>
        </p:nvSpPr>
        <p:spPr>
          <a:xfrm>
            <a:off x="428017" y="252918"/>
            <a:ext cx="5469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Recolección de información: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12"/>
          <p:cNvGraphicFramePr/>
          <p:nvPr/>
        </p:nvGraphicFramePr>
        <p:xfrm>
          <a:off x="1817252" y="107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{81FEFEB4-0E89-465F-BBA1-6049BAD10FB8}</a:tableStyleId>
              </a:tblPr>
              <a:tblGrid>
                <a:gridCol w="5225475"/>
              </a:tblGrid>
              <a:tr h="5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Ficha técnica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Google Shape;118;p12"/>
          <p:cNvGraphicFramePr/>
          <p:nvPr/>
        </p:nvGraphicFramePr>
        <p:xfrm>
          <a:off x="1817240" y="1523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{3A81E868-61D3-41C3-9CBC-3C48288CA184}</a:tableStyleId>
              </a:tblPr>
              <a:tblGrid>
                <a:gridCol w="2590350"/>
                <a:gridCol w="2590350"/>
              </a:tblGrid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O" sz="1400" u="none" cap="none" strike="noStrike"/>
                        <a:t>TecniSuelos Pavimentos y Concretos </a:t>
                      </a:r>
                      <a:endParaRPr b="0" sz="1400" u="none" cap="none" strike="noStrike"/>
                    </a:p>
                  </a:txBody>
                  <a:tcPr marT="45725" marB="45725" marR="91450" marL="91450"/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Razón social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TecniSuelos Pavimentos y Concretos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5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Domicilio social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Cl 23 #127-8 HB - Fontibon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Teléfono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+57 300 8667602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8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Email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/>
                        <a:t>wlaboratorios@gmail.com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/>
                        <a:t>tecnisueloswlaboratorios2@gmail.com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Servicios principales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Proveer ensayos de laboratorio (pruebas de suelo)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Persona de contacto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Camilo Pintor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/>
        </p:nvSpPr>
        <p:spPr>
          <a:xfrm>
            <a:off x="428040" y="252925"/>
            <a:ext cx="7667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Técnicas de E-licitación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3" title="Entrevista a Camilo Pintor TECNISUELOS Pavimentos y Concreto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2175" y="2342863"/>
            <a:ext cx="2577826" cy="19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 title="Instalaciones (TECNISUELOS pavimentos y concretos)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700" y="2363913"/>
            <a:ext cx="2521650" cy="18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/>
        </p:nvSpPr>
        <p:spPr>
          <a:xfrm>
            <a:off x="184000" y="119232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técnica que implementamos fue entrevista.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4482175" y="427622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488800" y="149712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técnica que implementamos fue entrevista.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569900" y="4276225"/>
            <a:ext cx="36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Infraestructura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428017" y="252918"/>
            <a:ext cx="44477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procesos: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0749"/>
            <a:ext cx="8839200" cy="305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428017" y="252918"/>
            <a:ext cx="51193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 de alto nivel: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750" y="973800"/>
            <a:ext cx="6334424" cy="43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952937202_0_5"/>
          <p:cNvSpPr txBox="1"/>
          <p:nvPr/>
        </p:nvSpPr>
        <p:spPr>
          <a:xfrm>
            <a:off x="428017" y="252918"/>
            <a:ext cx="51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Historia de usuario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15952937202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00" y="2264768"/>
            <a:ext cx="8839198" cy="95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519441" y="266968"/>
            <a:ext cx="47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25" y="2961850"/>
            <a:ext cx="8839200" cy="3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205825" y="936175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25" y="3723600"/>
            <a:ext cx="8839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05825" y="1737451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Cartera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41225" y="2538726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 de actividades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205825" y="3350263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Informe de laboratorio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41225" y="4123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campo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825" y="4558075"/>
            <a:ext cx="8874601" cy="4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225" y="1244100"/>
            <a:ext cx="8874601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225" y="2074913"/>
            <a:ext cx="8874605" cy="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/>
        </p:nvSpPr>
        <p:spPr>
          <a:xfrm>
            <a:off x="428017" y="252918"/>
            <a:ext cx="6118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69975" y="1180200"/>
            <a:ext cx="76365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88" y="1287875"/>
            <a:ext cx="8885826" cy="3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291830" y="1638552"/>
            <a:ext cx="82101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Formulación del proyecto: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/>
        </p:nvSpPr>
        <p:spPr>
          <a:xfrm>
            <a:off x="428017" y="252918"/>
            <a:ext cx="56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616950" y="1674875"/>
            <a:ext cx="79101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d459bf7b3_0_0"/>
          <p:cNvSpPr txBox="1"/>
          <p:nvPr/>
        </p:nvSpPr>
        <p:spPr>
          <a:xfrm>
            <a:off x="428027" y="252925"/>
            <a:ext cx="721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Necesidades que identificamos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15d459bf7b3_0_0"/>
          <p:cNvSpPr txBox="1"/>
          <p:nvPr/>
        </p:nvSpPr>
        <p:spPr>
          <a:xfrm>
            <a:off x="616950" y="1674875"/>
            <a:ext cx="79101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necesidades 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encontramos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la hora de hacer la entrevista?</a:t>
            </a:r>
            <a:endParaRPr b="1"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 momento de realizar el levantamiento de 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nos dimos 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cuenta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que la 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que manejan esta disponible, pero se encuentra de una manera desorganizada,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428017" y="252918"/>
            <a:ext cx="25801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568500" y="1961875"/>
            <a:ext cx="80070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Requieren de un sistema el cual les permita administrar la información que entregan a los usuarios de una forma fácil, rápida y segura. </a:t>
            </a:r>
            <a:endParaRPr b="0" i="0" sz="17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Adicionalmente mantener un control total de todos sus proyectos regulados por invias y el IDU. Ya que estos requieren de protocolos o normativas que varían según la regulación.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428017" y="252918"/>
            <a:ext cx="33977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441175" y="1398850"/>
            <a:ext cx="78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516500" y="1947650"/>
            <a:ext cx="7919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 solución al problema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nace de un carente sistema de información donde se pueda unificar todas las actividades del negocio 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 presenta actualmente la empresa </a:t>
            </a:r>
            <a:r>
              <a:rPr b="1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“TecniSuelos pavimentos y concretos”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desarrollando un software a la medida el cual incluya los módulos inventarios, cartera, programación de actividades, informes de laboratorio, pruebas en campo y así dar gestión oportuna a sus requerimientos mejorando drásticamente su tiempo de respuesta.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/>
        </p:nvSpPr>
        <p:spPr>
          <a:xfrm>
            <a:off x="428017" y="252918"/>
            <a:ext cx="4232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92725" y="1075900"/>
            <a:ext cx="88152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s-C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módulo el cual gestione los recursos tangibles de la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empresa tales como piezas de laboratorio, muestras y la maquinaria que se utilizan en las pruebas de campo.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-C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Gestionar las cuentas de los contratos logrando hacer seguimiento.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s-C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una programación de actividades en las cuales se pueda organizar los tiempos para los trabajos en donde la información de fechas y horarios se pueda ver de forma organizada para visualizar desde cualquier dispositivo.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s-C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Facilitar la gestión de elaboración de laboratorio, tomando las mejores decisiones.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s-C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módulo dinámico que se ajuste a cada prueba de campo que se requiera ya sea para estudios de suelos, muestras o pruebas de calidad.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428017" y="252918"/>
            <a:ext cx="176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509725" y="1180200"/>
            <a:ext cx="82386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 se podrá alterar la información reciente antes de 24 horas para mejorar la seguridad. </a:t>
            </a:r>
            <a:endParaRPr b="0" i="0" sz="17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Los datos que se almacenen solo pueden ser alterados por personal autorizado.</a:t>
            </a:r>
            <a:endParaRPr b="0" i="0" sz="17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s-CO" sz="16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Los terceros únicamente pueden visualizar la información más no podrán modificarla.</a:t>
            </a:r>
            <a:endParaRPr b="0" i="0" sz="16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Los informes de laboratorio podrán ser editados una única vez, si el laboratorista comete algún error y guarda el informe, debe generar un nuevo informe.</a:t>
            </a:r>
            <a:endParaRPr b="0" i="0" sz="17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s-CO" sz="16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Gestiona las pruebas de campo, cuando el formato sea previamente diligenciado no se podrá hacer modificaciones ni actualizaciones después de finalizado.</a:t>
            </a:r>
            <a:endParaRPr b="0" i="0" sz="16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/>
        </p:nvSpPr>
        <p:spPr>
          <a:xfrm>
            <a:off x="428016" y="252918"/>
            <a:ext cx="24014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Impactos: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428016" y="1157475"/>
            <a:ext cx="80001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TECNOLÓGICO: </a:t>
            </a:r>
            <a:r>
              <a:rPr b="0" i="0" lang="es-C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Fortalecerá por medio de herramientas tecnológicas la gestión y recolección de datos en la empresa pues el fin es agilizar y monitorizar el proceso de digitalización y tiempo de respuesta.</a:t>
            </a:r>
            <a:r>
              <a:rPr b="0" i="0" lang="es-CO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AMBIENTAL: </a:t>
            </a:r>
            <a:r>
              <a:rPr b="0" i="0" lang="es-CO" sz="13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reducirá en gran medida la utilización de papel en la empresa gracias al almacenamiento de la información en la base de datos y en recursos directamente relacionados con la información digital para así disminuir el impacto ambiental.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SOCIAL: </a:t>
            </a:r>
            <a:r>
              <a:rPr b="0" i="0" lang="es-CO" sz="13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Tiene un gran desarrollo social porque a través del control de calidad de los materiales usados orientan a que las construcciones cumplan con los mejores estándares de calidad.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ECONÓMICO: </a:t>
            </a:r>
            <a:r>
              <a:rPr b="0" i="0" lang="es-CO" sz="13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Gracias a la reducción de medios físicos se ahorrarán gastos adicionales generando un impacto positivo en sus finanzas y adicionalmente por medio del software llevará se podrá llevar el manejo de la contabilidad de manera más controlada y precisa.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