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WyJxkfPEPrk+vXuqMPZCMAC0H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428017" y="252918"/>
            <a:ext cx="56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Spring</a:t>
            </a: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Ejercicio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616950" y="1149725"/>
            <a:ext cx="79101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500">
                <a:solidFill>
                  <a:schemeClr val="dk1"/>
                </a:solidFill>
              </a:rPr>
              <a:t>JAVA: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¿Ques es?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Objeto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Clase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Interface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Paquete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Herencia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Variables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Tipos de Datos primitivos en java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Literales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Expresiones, sentencias y bloques en java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Operadores y tipos de operadores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Sentencias de control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Sentencias de Desicion, bucles, ramificacion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Arrays en java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CO" sz="1500">
                <a:solidFill>
                  <a:schemeClr val="dk1"/>
                </a:solidFill>
              </a:rPr>
              <a:t>Estructura de un API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email: fgonzalez88@misena.edu.co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