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70" r:id="rId4"/>
    <p:sldId id="271" r:id="rId5"/>
    <p:sldId id="272" r:id="rId6"/>
    <p:sldId id="261" r:id="rId7"/>
    <p:sldId id="273" r:id="rId8"/>
    <p:sldId id="274" r:id="rId9"/>
    <p:sldId id="264" r:id="rId10"/>
  </p:sldIdLst>
  <p:sldSz cx="12239625" cy="6858000"/>
  <p:notesSz cx="6858000" cy="9144000"/>
  <p:embeddedFontLst>
    <p:embeddedFont>
      <p:font typeface="Calibri" panose="020F0502020204030204" pitchFamily="34" charset="0"/>
      <p:regular r:id="rId12"/>
      <p:bold r:id="rId13"/>
      <p:italic r:id="rId14"/>
      <p:boldItalic r:id="rId15"/>
    </p:embeddedFont>
    <p:embeddedFont>
      <p:font typeface="Work Sans" pitchFamily="2" charset="0"/>
      <p:regular r:id="rId16"/>
      <p:bold r:id="rId17"/>
      <p:italic r:id="rId18"/>
      <p:boldItalic r:id="rId19"/>
    </p:embeddedFont>
    <p:embeddedFont>
      <p:font typeface="Work Sans Light"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KX5w6pXrIvvRMmxNR1BJKkBrH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4: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9581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5: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1801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6: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4305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6: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6: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7433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6:notes"/>
          <p:cNvSpPr>
            <a:spLocks noGrp="1" noRot="1" noChangeAspect="1"/>
          </p:cNvSpPr>
          <p:nvPr>
            <p:ph type="sldImg" idx="2"/>
          </p:nvPr>
        </p:nvSpPr>
        <p:spPr>
          <a:xfrm>
            <a:off x="674688" y="1143000"/>
            <a:ext cx="5508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802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25" descr="Interfaz de usuario gráfica, Texto, Aplicación&#10;&#10;Descripción generada automáticamente"/>
          <p:cNvPicPr preferRelativeResize="0"/>
          <p:nvPr/>
        </p:nvPicPr>
        <p:blipFill rotWithShape="1">
          <a:blip r:embed="rId2">
            <a:alphaModFix/>
          </a:blip>
          <a:srcRect/>
          <a:stretch/>
        </p:blipFill>
        <p:spPr>
          <a:xfrm>
            <a:off x="0" y="0"/>
            <a:ext cx="12239625"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43071" y="457200"/>
            <a:ext cx="3947596"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892"/>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5"/>
          <p:cNvSpPr txBox="1">
            <a:spLocks noGrp="1"/>
          </p:cNvSpPr>
          <p:nvPr>
            <p:ph type="body" idx="1"/>
          </p:nvPr>
        </p:nvSpPr>
        <p:spPr>
          <a:xfrm>
            <a:off x="5203436" y="987430"/>
            <a:ext cx="6196310" cy="4873625"/>
          </a:xfrm>
          <a:prstGeom prst="rect">
            <a:avLst/>
          </a:prstGeom>
          <a:noFill/>
          <a:ln>
            <a:noFill/>
          </a:ln>
        </p:spPr>
        <p:txBody>
          <a:bodyPr spcFirstLastPara="1" wrap="square" lIns="91425" tIns="45700" rIns="91425" bIns="45700" anchor="t" anchorCtr="0">
            <a:normAutofit/>
          </a:bodyPr>
          <a:lstStyle>
            <a:lvl1pPr marL="413098" lvl="0" indent="-390148" algn="l">
              <a:lnSpc>
                <a:spcPct val="90000"/>
              </a:lnSpc>
              <a:spcBef>
                <a:spcPts val="904"/>
              </a:spcBef>
              <a:spcAft>
                <a:spcPts val="0"/>
              </a:spcAft>
              <a:buClr>
                <a:schemeClr val="dk1"/>
              </a:buClr>
              <a:buSzPts val="3200"/>
              <a:buChar char="•"/>
              <a:defRPr sz="2892"/>
            </a:lvl1pPr>
            <a:lvl2pPr marL="826195" lvl="1" indent="-367198" algn="l">
              <a:lnSpc>
                <a:spcPct val="90000"/>
              </a:lnSpc>
              <a:spcBef>
                <a:spcPts val="451"/>
              </a:spcBef>
              <a:spcAft>
                <a:spcPts val="0"/>
              </a:spcAft>
              <a:buClr>
                <a:schemeClr val="dk1"/>
              </a:buClr>
              <a:buSzPts val="2800"/>
              <a:buChar char="•"/>
              <a:defRPr sz="2529"/>
            </a:lvl2pPr>
            <a:lvl3pPr marL="1239292" lvl="2" indent="-344248" algn="l">
              <a:lnSpc>
                <a:spcPct val="90000"/>
              </a:lnSpc>
              <a:spcBef>
                <a:spcPts val="451"/>
              </a:spcBef>
              <a:spcAft>
                <a:spcPts val="0"/>
              </a:spcAft>
              <a:buClr>
                <a:schemeClr val="dk1"/>
              </a:buClr>
              <a:buSzPts val="2400"/>
              <a:buChar char="•"/>
              <a:defRPr sz="2168"/>
            </a:lvl3pPr>
            <a:lvl4pPr marL="1652389" lvl="3" indent="-321298" algn="l">
              <a:lnSpc>
                <a:spcPct val="90000"/>
              </a:lnSpc>
              <a:spcBef>
                <a:spcPts val="451"/>
              </a:spcBef>
              <a:spcAft>
                <a:spcPts val="0"/>
              </a:spcAft>
              <a:buClr>
                <a:schemeClr val="dk1"/>
              </a:buClr>
              <a:buSzPts val="2000"/>
              <a:buChar char="•"/>
              <a:defRPr sz="1808"/>
            </a:lvl4pPr>
            <a:lvl5pPr marL="2065487" lvl="4" indent="-321298" algn="l">
              <a:lnSpc>
                <a:spcPct val="90000"/>
              </a:lnSpc>
              <a:spcBef>
                <a:spcPts val="451"/>
              </a:spcBef>
              <a:spcAft>
                <a:spcPts val="0"/>
              </a:spcAft>
              <a:buClr>
                <a:schemeClr val="dk1"/>
              </a:buClr>
              <a:buSzPts val="2000"/>
              <a:buChar char="•"/>
              <a:defRPr sz="1808"/>
            </a:lvl5pPr>
            <a:lvl6pPr marL="2478584" lvl="5" indent="-321298" algn="l">
              <a:lnSpc>
                <a:spcPct val="90000"/>
              </a:lnSpc>
              <a:spcBef>
                <a:spcPts val="451"/>
              </a:spcBef>
              <a:spcAft>
                <a:spcPts val="0"/>
              </a:spcAft>
              <a:buClr>
                <a:schemeClr val="dk1"/>
              </a:buClr>
              <a:buSzPts val="2000"/>
              <a:buChar char="•"/>
              <a:defRPr sz="1808"/>
            </a:lvl6pPr>
            <a:lvl7pPr marL="2891682" lvl="6" indent="-321298" algn="l">
              <a:lnSpc>
                <a:spcPct val="90000"/>
              </a:lnSpc>
              <a:spcBef>
                <a:spcPts val="451"/>
              </a:spcBef>
              <a:spcAft>
                <a:spcPts val="0"/>
              </a:spcAft>
              <a:buClr>
                <a:schemeClr val="dk1"/>
              </a:buClr>
              <a:buSzPts val="2000"/>
              <a:buChar char="•"/>
              <a:defRPr sz="1808"/>
            </a:lvl7pPr>
            <a:lvl8pPr marL="3304780" lvl="7" indent="-321298" algn="l">
              <a:lnSpc>
                <a:spcPct val="90000"/>
              </a:lnSpc>
              <a:spcBef>
                <a:spcPts val="451"/>
              </a:spcBef>
              <a:spcAft>
                <a:spcPts val="0"/>
              </a:spcAft>
              <a:buClr>
                <a:schemeClr val="dk1"/>
              </a:buClr>
              <a:buSzPts val="2000"/>
              <a:buChar char="•"/>
              <a:defRPr sz="1808"/>
            </a:lvl8pPr>
            <a:lvl9pPr marL="3717876" lvl="8" indent="-321298" algn="l">
              <a:lnSpc>
                <a:spcPct val="90000"/>
              </a:lnSpc>
              <a:spcBef>
                <a:spcPts val="451"/>
              </a:spcBef>
              <a:spcAft>
                <a:spcPts val="0"/>
              </a:spcAft>
              <a:buClr>
                <a:schemeClr val="dk1"/>
              </a:buClr>
              <a:buSzPts val="2000"/>
              <a:buChar char="•"/>
              <a:defRPr sz="1808"/>
            </a:lvl9pPr>
          </a:lstStyle>
          <a:p>
            <a:endParaRPr/>
          </a:p>
        </p:txBody>
      </p:sp>
      <p:sp>
        <p:nvSpPr>
          <p:cNvPr id="71" name="Google Shape;71;p35"/>
          <p:cNvSpPr txBox="1">
            <a:spLocks noGrp="1"/>
          </p:cNvSpPr>
          <p:nvPr>
            <p:ph type="body" idx="2"/>
          </p:nvPr>
        </p:nvSpPr>
        <p:spPr>
          <a:xfrm>
            <a:off x="843071" y="2057400"/>
            <a:ext cx="3947596" cy="3811588"/>
          </a:xfrm>
          <a:prstGeom prst="rect">
            <a:avLst/>
          </a:prstGeom>
          <a:noFill/>
          <a:ln>
            <a:noFill/>
          </a:ln>
        </p:spPr>
        <p:txBody>
          <a:bodyPr spcFirstLastPara="1" wrap="square" lIns="91425" tIns="45700" rIns="91425" bIns="45700" anchor="t" anchorCtr="0">
            <a:normAutofit/>
          </a:bodyPr>
          <a:lstStyle>
            <a:lvl1pPr marL="413098" lvl="0" indent="-206549" algn="l">
              <a:lnSpc>
                <a:spcPct val="90000"/>
              </a:lnSpc>
              <a:spcBef>
                <a:spcPts val="904"/>
              </a:spcBef>
              <a:spcAft>
                <a:spcPts val="0"/>
              </a:spcAft>
              <a:buClr>
                <a:schemeClr val="dk1"/>
              </a:buClr>
              <a:buSzPts val="1600"/>
              <a:buNone/>
              <a:defRPr sz="1446"/>
            </a:lvl1pPr>
            <a:lvl2pPr marL="826195" lvl="1" indent="-206549" algn="l">
              <a:lnSpc>
                <a:spcPct val="90000"/>
              </a:lnSpc>
              <a:spcBef>
                <a:spcPts val="451"/>
              </a:spcBef>
              <a:spcAft>
                <a:spcPts val="0"/>
              </a:spcAft>
              <a:buClr>
                <a:schemeClr val="dk1"/>
              </a:buClr>
              <a:buSzPts val="1400"/>
              <a:buNone/>
              <a:defRPr sz="1265"/>
            </a:lvl2pPr>
            <a:lvl3pPr marL="1239292" lvl="2" indent="-206549" algn="l">
              <a:lnSpc>
                <a:spcPct val="90000"/>
              </a:lnSpc>
              <a:spcBef>
                <a:spcPts val="451"/>
              </a:spcBef>
              <a:spcAft>
                <a:spcPts val="0"/>
              </a:spcAft>
              <a:buClr>
                <a:schemeClr val="dk1"/>
              </a:buClr>
              <a:buSzPts val="1200"/>
              <a:buNone/>
              <a:defRPr sz="1084"/>
            </a:lvl3pPr>
            <a:lvl4pPr marL="1652389" lvl="3" indent="-206549" algn="l">
              <a:lnSpc>
                <a:spcPct val="90000"/>
              </a:lnSpc>
              <a:spcBef>
                <a:spcPts val="451"/>
              </a:spcBef>
              <a:spcAft>
                <a:spcPts val="0"/>
              </a:spcAft>
              <a:buClr>
                <a:schemeClr val="dk1"/>
              </a:buClr>
              <a:buSzPts val="1000"/>
              <a:buNone/>
              <a:defRPr sz="904"/>
            </a:lvl4pPr>
            <a:lvl5pPr marL="2065487" lvl="4" indent="-206549" algn="l">
              <a:lnSpc>
                <a:spcPct val="90000"/>
              </a:lnSpc>
              <a:spcBef>
                <a:spcPts val="451"/>
              </a:spcBef>
              <a:spcAft>
                <a:spcPts val="0"/>
              </a:spcAft>
              <a:buClr>
                <a:schemeClr val="dk1"/>
              </a:buClr>
              <a:buSzPts val="1000"/>
              <a:buNone/>
              <a:defRPr sz="904"/>
            </a:lvl5pPr>
            <a:lvl6pPr marL="2478584" lvl="5" indent="-206549" algn="l">
              <a:lnSpc>
                <a:spcPct val="90000"/>
              </a:lnSpc>
              <a:spcBef>
                <a:spcPts val="451"/>
              </a:spcBef>
              <a:spcAft>
                <a:spcPts val="0"/>
              </a:spcAft>
              <a:buClr>
                <a:schemeClr val="dk1"/>
              </a:buClr>
              <a:buSzPts val="1000"/>
              <a:buNone/>
              <a:defRPr sz="904"/>
            </a:lvl6pPr>
            <a:lvl7pPr marL="2891682" lvl="6" indent="-206549" algn="l">
              <a:lnSpc>
                <a:spcPct val="90000"/>
              </a:lnSpc>
              <a:spcBef>
                <a:spcPts val="451"/>
              </a:spcBef>
              <a:spcAft>
                <a:spcPts val="0"/>
              </a:spcAft>
              <a:buClr>
                <a:schemeClr val="dk1"/>
              </a:buClr>
              <a:buSzPts val="1000"/>
              <a:buNone/>
              <a:defRPr sz="904"/>
            </a:lvl7pPr>
            <a:lvl8pPr marL="3304780" lvl="7" indent="-206549" algn="l">
              <a:lnSpc>
                <a:spcPct val="90000"/>
              </a:lnSpc>
              <a:spcBef>
                <a:spcPts val="451"/>
              </a:spcBef>
              <a:spcAft>
                <a:spcPts val="0"/>
              </a:spcAft>
              <a:buClr>
                <a:schemeClr val="dk1"/>
              </a:buClr>
              <a:buSzPts val="1000"/>
              <a:buNone/>
              <a:defRPr sz="904"/>
            </a:lvl8pPr>
            <a:lvl9pPr marL="3717876" lvl="8" indent="-206549" algn="l">
              <a:lnSpc>
                <a:spcPct val="90000"/>
              </a:lnSpc>
              <a:spcBef>
                <a:spcPts val="451"/>
              </a:spcBef>
              <a:spcAft>
                <a:spcPts val="0"/>
              </a:spcAft>
              <a:buClr>
                <a:schemeClr val="dk1"/>
              </a:buClr>
              <a:buSzPts val="1000"/>
              <a:buNone/>
              <a:defRPr sz="904"/>
            </a:lvl9pPr>
          </a:lstStyle>
          <a:p>
            <a:endParaRPr/>
          </a:p>
        </p:txBody>
      </p:sp>
      <p:sp>
        <p:nvSpPr>
          <p:cNvPr id="72" name="Google Shape;72;p35"/>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5"/>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5"/>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36"/>
          <p:cNvSpPr txBox="1">
            <a:spLocks noGrp="1"/>
          </p:cNvSpPr>
          <p:nvPr>
            <p:ph type="title"/>
          </p:nvPr>
        </p:nvSpPr>
        <p:spPr>
          <a:xfrm>
            <a:off x="843071" y="457200"/>
            <a:ext cx="3947596"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892"/>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6"/>
          <p:cNvSpPr>
            <a:spLocks noGrp="1"/>
          </p:cNvSpPr>
          <p:nvPr>
            <p:ph type="pic" idx="2"/>
          </p:nvPr>
        </p:nvSpPr>
        <p:spPr>
          <a:xfrm>
            <a:off x="5203436" y="987430"/>
            <a:ext cx="6196310" cy="4873625"/>
          </a:xfrm>
          <a:prstGeom prst="rect">
            <a:avLst/>
          </a:prstGeom>
          <a:noFill/>
          <a:ln>
            <a:noFill/>
          </a:ln>
        </p:spPr>
      </p:sp>
      <p:sp>
        <p:nvSpPr>
          <p:cNvPr id="78" name="Google Shape;78;p36"/>
          <p:cNvSpPr txBox="1">
            <a:spLocks noGrp="1"/>
          </p:cNvSpPr>
          <p:nvPr>
            <p:ph type="body" idx="1"/>
          </p:nvPr>
        </p:nvSpPr>
        <p:spPr>
          <a:xfrm>
            <a:off x="843071" y="2057400"/>
            <a:ext cx="3947596" cy="3811588"/>
          </a:xfrm>
          <a:prstGeom prst="rect">
            <a:avLst/>
          </a:prstGeom>
          <a:noFill/>
          <a:ln>
            <a:noFill/>
          </a:ln>
        </p:spPr>
        <p:txBody>
          <a:bodyPr spcFirstLastPara="1" wrap="square" lIns="91425" tIns="45700" rIns="91425" bIns="45700" anchor="t" anchorCtr="0">
            <a:normAutofit/>
          </a:bodyPr>
          <a:lstStyle>
            <a:lvl1pPr marL="413098" lvl="0" indent="-206549" algn="l">
              <a:lnSpc>
                <a:spcPct val="90000"/>
              </a:lnSpc>
              <a:spcBef>
                <a:spcPts val="904"/>
              </a:spcBef>
              <a:spcAft>
                <a:spcPts val="0"/>
              </a:spcAft>
              <a:buClr>
                <a:schemeClr val="dk1"/>
              </a:buClr>
              <a:buSzPts val="1600"/>
              <a:buNone/>
              <a:defRPr sz="1446"/>
            </a:lvl1pPr>
            <a:lvl2pPr marL="826195" lvl="1" indent="-206549" algn="l">
              <a:lnSpc>
                <a:spcPct val="90000"/>
              </a:lnSpc>
              <a:spcBef>
                <a:spcPts val="451"/>
              </a:spcBef>
              <a:spcAft>
                <a:spcPts val="0"/>
              </a:spcAft>
              <a:buClr>
                <a:schemeClr val="dk1"/>
              </a:buClr>
              <a:buSzPts val="1400"/>
              <a:buNone/>
              <a:defRPr sz="1265"/>
            </a:lvl2pPr>
            <a:lvl3pPr marL="1239292" lvl="2" indent="-206549" algn="l">
              <a:lnSpc>
                <a:spcPct val="90000"/>
              </a:lnSpc>
              <a:spcBef>
                <a:spcPts val="451"/>
              </a:spcBef>
              <a:spcAft>
                <a:spcPts val="0"/>
              </a:spcAft>
              <a:buClr>
                <a:schemeClr val="dk1"/>
              </a:buClr>
              <a:buSzPts val="1200"/>
              <a:buNone/>
              <a:defRPr sz="1084"/>
            </a:lvl3pPr>
            <a:lvl4pPr marL="1652389" lvl="3" indent="-206549" algn="l">
              <a:lnSpc>
                <a:spcPct val="90000"/>
              </a:lnSpc>
              <a:spcBef>
                <a:spcPts val="451"/>
              </a:spcBef>
              <a:spcAft>
                <a:spcPts val="0"/>
              </a:spcAft>
              <a:buClr>
                <a:schemeClr val="dk1"/>
              </a:buClr>
              <a:buSzPts val="1000"/>
              <a:buNone/>
              <a:defRPr sz="904"/>
            </a:lvl4pPr>
            <a:lvl5pPr marL="2065487" lvl="4" indent="-206549" algn="l">
              <a:lnSpc>
                <a:spcPct val="90000"/>
              </a:lnSpc>
              <a:spcBef>
                <a:spcPts val="451"/>
              </a:spcBef>
              <a:spcAft>
                <a:spcPts val="0"/>
              </a:spcAft>
              <a:buClr>
                <a:schemeClr val="dk1"/>
              </a:buClr>
              <a:buSzPts val="1000"/>
              <a:buNone/>
              <a:defRPr sz="904"/>
            </a:lvl5pPr>
            <a:lvl6pPr marL="2478584" lvl="5" indent="-206549" algn="l">
              <a:lnSpc>
                <a:spcPct val="90000"/>
              </a:lnSpc>
              <a:spcBef>
                <a:spcPts val="451"/>
              </a:spcBef>
              <a:spcAft>
                <a:spcPts val="0"/>
              </a:spcAft>
              <a:buClr>
                <a:schemeClr val="dk1"/>
              </a:buClr>
              <a:buSzPts val="1000"/>
              <a:buNone/>
              <a:defRPr sz="904"/>
            </a:lvl6pPr>
            <a:lvl7pPr marL="2891682" lvl="6" indent="-206549" algn="l">
              <a:lnSpc>
                <a:spcPct val="90000"/>
              </a:lnSpc>
              <a:spcBef>
                <a:spcPts val="451"/>
              </a:spcBef>
              <a:spcAft>
                <a:spcPts val="0"/>
              </a:spcAft>
              <a:buClr>
                <a:schemeClr val="dk1"/>
              </a:buClr>
              <a:buSzPts val="1000"/>
              <a:buNone/>
              <a:defRPr sz="904"/>
            </a:lvl7pPr>
            <a:lvl8pPr marL="3304780" lvl="7" indent="-206549" algn="l">
              <a:lnSpc>
                <a:spcPct val="90000"/>
              </a:lnSpc>
              <a:spcBef>
                <a:spcPts val="451"/>
              </a:spcBef>
              <a:spcAft>
                <a:spcPts val="0"/>
              </a:spcAft>
              <a:buClr>
                <a:schemeClr val="dk1"/>
              </a:buClr>
              <a:buSzPts val="1000"/>
              <a:buNone/>
              <a:defRPr sz="904"/>
            </a:lvl8pPr>
            <a:lvl9pPr marL="3717876" lvl="8" indent="-206549" algn="l">
              <a:lnSpc>
                <a:spcPct val="90000"/>
              </a:lnSpc>
              <a:spcBef>
                <a:spcPts val="451"/>
              </a:spcBef>
              <a:spcAft>
                <a:spcPts val="0"/>
              </a:spcAft>
              <a:buClr>
                <a:schemeClr val="dk1"/>
              </a:buClr>
              <a:buSzPts val="1000"/>
              <a:buNone/>
              <a:defRPr sz="904"/>
            </a:lvl9pPr>
          </a:lstStyle>
          <a:p>
            <a:endParaRPr/>
          </a:p>
        </p:txBody>
      </p:sp>
      <p:sp>
        <p:nvSpPr>
          <p:cNvPr id="79" name="Google Shape;79;p36"/>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6"/>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6"/>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37"/>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7"/>
          <p:cNvSpPr txBox="1">
            <a:spLocks noGrp="1"/>
          </p:cNvSpPr>
          <p:nvPr>
            <p:ph type="body" idx="1"/>
          </p:nvPr>
        </p:nvSpPr>
        <p:spPr>
          <a:xfrm rot="5400000">
            <a:off x="3944144" y="-1277045"/>
            <a:ext cx="4351338" cy="10556677"/>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85" name="Google Shape;85;p37"/>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7"/>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7"/>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38"/>
          <p:cNvSpPr txBox="1">
            <a:spLocks noGrp="1"/>
          </p:cNvSpPr>
          <p:nvPr>
            <p:ph type="title"/>
          </p:nvPr>
        </p:nvSpPr>
        <p:spPr>
          <a:xfrm rot="5400000">
            <a:off x="7172647" y="1951464"/>
            <a:ext cx="5811838" cy="263916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8"/>
          <p:cNvSpPr txBox="1">
            <a:spLocks noGrp="1"/>
          </p:cNvSpPr>
          <p:nvPr>
            <p:ph type="body" idx="1"/>
          </p:nvPr>
        </p:nvSpPr>
        <p:spPr>
          <a:xfrm rot="5400000">
            <a:off x="1817811" y="-611212"/>
            <a:ext cx="5811838" cy="7764512"/>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91" name="Google Shape;91;p38"/>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8"/>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8"/>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 blanco" type="blank">
  <p:cSld name="En blanco">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41474" y="6356351"/>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54376" y="6356351"/>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44235" y="6356351"/>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s-CO" smtClean="0"/>
              <a:pPr/>
              <a:t>‹Nº›</a:t>
            </a:fld>
            <a:endParaRPr lang="es-CO"/>
          </a:p>
        </p:txBody>
      </p:sp>
    </p:spTree>
    <p:extLst>
      <p:ext uri="{BB962C8B-B14F-4D97-AF65-F5344CB8AC3E}">
        <p14:creationId xmlns:p14="http://schemas.microsoft.com/office/powerpoint/2010/main" val="97168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26" descr="Patrón de fondo&#10;&#10;Descripción generada automáticamente"/>
          <p:cNvPicPr preferRelativeResize="0"/>
          <p:nvPr/>
        </p:nvPicPr>
        <p:blipFill rotWithShape="1">
          <a:blip r:embed="rId2">
            <a:alphaModFix/>
          </a:blip>
          <a:srcRect/>
          <a:stretch/>
        </p:blipFill>
        <p:spPr>
          <a:xfrm>
            <a:off x="0" y="0"/>
            <a:ext cx="12239625" cy="6858000"/>
          </a:xfrm>
          <a:prstGeom prst="rect">
            <a:avLst/>
          </a:prstGeom>
          <a:noFill/>
          <a:ln>
            <a:noFill/>
          </a:ln>
        </p:spPr>
      </p:pic>
      <p:pic>
        <p:nvPicPr>
          <p:cNvPr id="19" name="Google Shape;19;p26"/>
          <p:cNvPicPr preferRelativeResize="0"/>
          <p:nvPr/>
        </p:nvPicPr>
        <p:blipFill rotWithShape="1">
          <a:blip r:embed="rId3">
            <a:alphaModFix/>
          </a:blip>
          <a:srcRect/>
          <a:stretch/>
        </p:blipFill>
        <p:spPr>
          <a:xfrm>
            <a:off x="11098044" y="303050"/>
            <a:ext cx="859128"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27"/>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7"/>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7"/>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7"/>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29"/>
          <p:cNvSpPr txBox="1">
            <a:spLocks noGrp="1"/>
          </p:cNvSpPr>
          <p:nvPr>
            <p:ph type="ctrTitle"/>
          </p:nvPr>
        </p:nvSpPr>
        <p:spPr>
          <a:xfrm>
            <a:off x="1529954" y="1122363"/>
            <a:ext cx="91797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542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9"/>
          <p:cNvSpPr txBox="1">
            <a:spLocks noGrp="1"/>
          </p:cNvSpPr>
          <p:nvPr>
            <p:ph type="subTitle" idx="1"/>
          </p:nvPr>
        </p:nvSpPr>
        <p:spPr>
          <a:xfrm>
            <a:off x="1529954" y="3602038"/>
            <a:ext cx="9179719"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904"/>
              </a:spcBef>
              <a:spcAft>
                <a:spcPts val="0"/>
              </a:spcAft>
              <a:buClr>
                <a:schemeClr val="dk1"/>
              </a:buClr>
              <a:buSzPts val="2400"/>
              <a:buNone/>
              <a:defRPr sz="2168"/>
            </a:lvl1pPr>
            <a:lvl2pPr lvl="1" algn="ctr">
              <a:lnSpc>
                <a:spcPct val="90000"/>
              </a:lnSpc>
              <a:spcBef>
                <a:spcPts val="451"/>
              </a:spcBef>
              <a:spcAft>
                <a:spcPts val="0"/>
              </a:spcAft>
              <a:buClr>
                <a:schemeClr val="dk1"/>
              </a:buClr>
              <a:buSzPts val="2000"/>
              <a:buNone/>
              <a:defRPr sz="1808"/>
            </a:lvl2pPr>
            <a:lvl3pPr lvl="2" algn="ctr">
              <a:lnSpc>
                <a:spcPct val="90000"/>
              </a:lnSpc>
              <a:spcBef>
                <a:spcPts val="451"/>
              </a:spcBef>
              <a:spcAft>
                <a:spcPts val="0"/>
              </a:spcAft>
              <a:buClr>
                <a:schemeClr val="dk1"/>
              </a:buClr>
              <a:buSzPts val="1800"/>
              <a:buNone/>
              <a:defRPr sz="1625"/>
            </a:lvl3pPr>
            <a:lvl4pPr lvl="3" algn="ctr">
              <a:lnSpc>
                <a:spcPct val="90000"/>
              </a:lnSpc>
              <a:spcBef>
                <a:spcPts val="451"/>
              </a:spcBef>
              <a:spcAft>
                <a:spcPts val="0"/>
              </a:spcAft>
              <a:buClr>
                <a:schemeClr val="dk1"/>
              </a:buClr>
              <a:buSzPts val="1600"/>
              <a:buNone/>
              <a:defRPr sz="1446"/>
            </a:lvl4pPr>
            <a:lvl5pPr lvl="4" algn="ctr">
              <a:lnSpc>
                <a:spcPct val="90000"/>
              </a:lnSpc>
              <a:spcBef>
                <a:spcPts val="451"/>
              </a:spcBef>
              <a:spcAft>
                <a:spcPts val="0"/>
              </a:spcAft>
              <a:buClr>
                <a:schemeClr val="dk1"/>
              </a:buClr>
              <a:buSzPts val="1600"/>
              <a:buNone/>
              <a:defRPr sz="1446"/>
            </a:lvl5pPr>
            <a:lvl6pPr lvl="5" algn="ctr">
              <a:lnSpc>
                <a:spcPct val="90000"/>
              </a:lnSpc>
              <a:spcBef>
                <a:spcPts val="451"/>
              </a:spcBef>
              <a:spcAft>
                <a:spcPts val="0"/>
              </a:spcAft>
              <a:buClr>
                <a:schemeClr val="dk1"/>
              </a:buClr>
              <a:buSzPts val="1600"/>
              <a:buNone/>
              <a:defRPr sz="1446"/>
            </a:lvl6pPr>
            <a:lvl7pPr lvl="6" algn="ctr">
              <a:lnSpc>
                <a:spcPct val="90000"/>
              </a:lnSpc>
              <a:spcBef>
                <a:spcPts val="451"/>
              </a:spcBef>
              <a:spcAft>
                <a:spcPts val="0"/>
              </a:spcAft>
              <a:buClr>
                <a:schemeClr val="dk1"/>
              </a:buClr>
              <a:buSzPts val="1600"/>
              <a:buNone/>
              <a:defRPr sz="1446"/>
            </a:lvl7pPr>
            <a:lvl8pPr lvl="7" algn="ctr">
              <a:lnSpc>
                <a:spcPct val="90000"/>
              </a:lnSpc>
              <a:spcBef>
                <a:spcPts val="451"/>
              </a:spcBef>
              <a:spcAft>
                <a:spcPts val="0"/>
              </a:spcAft>
              <a:buClr>
                <a:schemeClr val="dk1"/>
              </a:buClr>
              <a:buSzPts val="1600"/>
              <a:buNone/>
              <a:defRPr sz="1446"/>
            </a:lvl8pPr>
            <a:lvl9pPr lvl="8" algn="ctr">
              <a:lnSpc>
                <a:spcPct val="90000"/>
              </a:lnSpc>
              <a:spcBef>
                <a:spcPts val="451"/>
              </a:spcBef>
              <a:spcAft>
                <a:spcPts val="0"/>
              </a:spcAft>
              <a:buClr>
                <a:schemeClr val="dk1"/>
              </a:buClr>
              <a:buSzPts val="1600"/>
              <a:buNone/>
              <a:defRPr sz="1446"/>
            </a:lvl9pPr>
          </a:lstStyle>
          <a:p>
            <a:endParaRPr/>
          </a:p>
        </p:txBody>
      </p:sp>
      <p:sp>
        <p:nvSpPr>
          <p:cNvPr id="32" name="Google Shape;32;p29"/>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9"/>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9"/>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30"/>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0"/>
          <p:cNvSpPr txBox="1">
            <a:spLocks noGrp="1"/>
          </p:cNvSpPr>
          <p:nvPr>
            <p:ph type="body" idx="1"/>
          </p:nvPr>
        </p:nvSpPr>
        <p:spPr>
          <a:xfrm>
            <a:off x="841475" y="1825625"/>
            <a:ext cx="10556677" cy="4351338"/>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38" name="Google Shape;38;p30"/>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0"/>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0"/>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31"/>
          <p:cNvSpPr txBox="1">
            <a:spLocks noGrp="1"/>
          </p:cNvSpPr>
          <p:nvPr>
            <p:ph type="title"/>
          </p:nvPr>
        </p:nvSpPr>
        <p:spPr>
          <a:xfrm>
            <a:off x="835100" y="1709743"/>
            <a:ext cx="10556677"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542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1"/>
          <p:cNvSpPr txBox="1">
            <a:spLocks noGrp="1"/>
          </p:cNvSpPr>
          <p:nvPr>
            <p:ph type="body" idx="1"/>
          </p:nvPr>
        </p:nvSpPr>
        <p:spPr>
          <a:xfrm>
            <a:off x="835100" y="4589468"/>
            <a:ext cx="10556677" cy="1500187"/>
          </a:xfrm>
          <a:prstGeom prst="rect">
            <a:avLst/>
          </a:prstGeom>
          <a:noFill/>
          <a:ln>
            <a:noFill/>
          </a:ln>
        </p:spPr>
        <p:txBody>
          <a:bodyPr spcFirstLastPara="1" wrap="square" lIns="91425" tIns="45700" rIns="91425" bIns="45700" anchor="t" anchorCtr="0">
            <a:normAutofit/>
          </a:bodyPr>
          <a:lstStyle>
            <a:lvl1pPr marL="413098" lvl="0" indent="-206549" algn="l">
              <a:lnSpc>
                <a:spcPct val="90000"/>
              </a:lnSpc>
              <a:spcBef>
                <a:spcPts val="904"/>
              </a:spcBef>
              <a:spcAft>
                <a:spcPts val="0"/>
              </a:spcAft>
              <a:buClr>
                <a:srgbClr val="888888"/>
              </a:buClr>
              <a:buSzPts val="2400"/>
              <a:buNone/>
              <a:defRPr sz="2168">
                <a:solidFill>
                  <a:srgbClr val="888888"/>
                </a:solidFill>
              </a:defRPr>
            </a:lvl1pPr>
            <a:lvl2pPr marL="826195" lvl="1" indent="-206549" algn="l">
              <a:lnSpc>
                <a:spcPct val="90000"/>
              </a:lnSpc>
              <a:spcBef>
                <a:spcPts val="451"/>
              </a:spcBef>
              <a:spcAft>
                <a:spcPts val="0"/>
              </a:spcAft>
              <a:buClr>
                <a:srgbClr val="888888"/>
              </a:buClr>
              <a:buSzPts val="2000"/>
              <a:buNone/>
              <a:defRPr sz="1808">
                <a:solidFill>
                  <a:srgbClr val="888888"/>
                </a:solidFill>
              </a:defRPr>
            </a:lvl2pPr>
            <a:lvl3pPr marL="1239292" lvl="2" indent="-206549" algn="l">
              <a:lnSpc>
                <a:spcPct val="90000"/>
              </a:lnSpc>
              <a:spcBef>
                <a:spcPts val="451"/>
              </a:spcBef>
              <a:spcAft>
                <a:spcPts val="0"/>
              </a:spcAft>
              <a:buClr>
                <a:srgbClr val="888888"/>
              </a:buClr>
              <a:buSzPts val="1800"/>
              <a:buNone/>
              <a:defRPr sz="1625">
                <a:solidFill>
                  <a:srgbClr val="888888"/>
                </a:solidFill>
              </a:defRPr>
            </a:lvl3pPr>
            <a:lvl4pPr marL="1652389" lvl="3" indent="-206549" algn="l">
              <a:lnSpc>
                <a:spcPct val="90000"/>
              </a:lnSpc>
              <a:spcBef>
                <a:spcPts val="451"/>
              </a:spcBef>
              <a:spcAft>
                <a:spcPts val="0"/>
              </a:spcAft>
              <a:buClr>
                <a:srgbClr val="888888"/>
              </a:buClr>
              <a:buSzPts val="1600"/>
              <a:buNone/>
              <a:defRPr sz="1446">
                <a:solidFill>
                  <a:srgbClr val="888888"/>
                </a:solidFill>
              </a:defRPr>
            </a:lvl4pPr>
            <a:lvl5pPr marL="2065487" lvl="4" indent="-206549" algn="l">
              <a:lnSpc>
                <a:spcPct val="90000"/>
              </a:lnSpc>
              <a:spcBef>
                <a:spcPts val="451"/>
              </a:spcBef>
              <a:spcAft>
                <a:spcPts val="0"/>
              </a:spcAft>
              <a:buClr>
                <a:srgbClr val="888888"/>
              </a:buClr>
              <a:buSzPts val="1600"/>
              <a:buNone/>
              <a:defRPr sz="1446">
                <a:solidFill>
                  <a:srgbClr val="888888"/>
                </a:solidFill>
              </a:defRPr>
            </a:lvl5pPr>
            <a:lvl6pPr marL="2478584" lvl="5" indent="-206549" algn="l">
              <a:lnSpc>
                <a:spcPct val="90000"/>
              </a:lnSpc>
              <a:spcBef>
                <a:spcPts val="451"/>
              </a:spcBef>
              <a:spcAft>
                <a:spcPts val="0"/>
              </a:spcAft>
              <a:buClr>
                <a:srgbClr val="888888"/>
              </a:buClr>
              <a:buSzPts val="1600"/>
              <a:buNone/>
              <a:defRPr sz="1446">
                <a:solidFill>
                  <a:srgbClr val="888888"/>
                </a:solidFill>
              </a:defRPr>
            </a:lvl6pPr>
            <a:lvl7pPr marL="2891682" lvl="6" indent="-206549" algn="l">
              <a:lnSpc>
                <a:spcPct val="90000"/>
              </a:lnSpc>
              <a:spcBef>
                <a:spcPts val="451"/>
              </a:spcBef>
              <a:spcAft>
                <a:spcPts val="0"/>
              </a:spcAft>
              <a:buClr>
                <a:srgbClr val="888888"/>
              </a:buClr>
              <a:buSzPts val="1600"/>
              <a:buNone/>
              <a:defRPr sz="1446">
                <a:solidFill>
                  <a:srgbClr val="888888"/>
                </a:solidFill>
              </a:defRPr>
            </a:lvl7pPr>
            <a:lvl8pPr marL="3304780" lvl="7" indent="-206549" algn="l">
              <a:lnSpc>
                <a:spcPct val="90000"/>
              </a:lnSpc>
              <a:spcBef>
                <a:spcPts val="451"/>
              </a:spcBef>
              <a:spcAft>
                <a:spcPts val="0"/>
              </a:spcAft>
              <a:buClr>
                <a:srgbClr val="888888"/>
              </a:buClr>
              <a:buSzPts val="1600"/>
              <a:buNone/>
              <a:defRPr sz="1446">
                <a:solidFill>
                  <a:srgbClr val="888888"/>
                </a:solidFill>
              </a:defRPr>
            </a:lvl8pPr>
            <a:lvl9pPr marL="3717876" lvl="8" indent="-206549" algn="l">
              <a:lnSpc>
                <a:spcPct val="90000"/>
              </a:lnSpc>
              <a:spcBef>
                <a:spcPts val="451"/>
              </a:spcBef>
              <a:spcAft>
                <a:spcPts val="0"/>
              </a:spcAft>
              <a:buClr>
                <a:srgbClr val="888888"/>
              </a:buClr>
              <a:buSzPts val="1600"/>
              <a:buNone/>
              <a:defRPr sz="1446">
                <a:solidFill>
                  <a:srgbClr val="888888"/>
                </a:solidFill>
              </a:defRPr>
            </a:lvl9pPr>
          </a:lstStyle>
          <a:p>
            <a:endParaRPr/>
          </a:p>
        </p:txBody>
      </p:sp>
      <p:sp>
        <p:nvSpPr>
          <p:cNvPr id="44" name="Google Shape;44;p31"/>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1"/>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1"/>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32"/>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2"/>
          <p:cNvSpPr txBox="1">
            <a:spLocks noGrp="1"/>
          </p:cNvSpPr>
          <p:nvPr>
            <p:ph type="body" idx="1"/>
          </p:nvPr>
        </p:nvSpPr>
        <p:spPr>
          <a:xfrm>
            <a:off x="841476" y="1825625"/>
            <a:ext cx="5201841" cy="4351338"/>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50" name="Google Shape;50;p32"/>
          <p:cNvSpPr txBox="1">
            <a:spLocks noGrp="1"/>
          </p:cNvSpPr>
          <p:nvPr>
            <p:ph type="body" idx="2"/>
          </p:nvPr>
        </p:nvSpPr>
        <p:spPr>
          <a:xfrm>
            <a:off x="6196311" y="1825625"/>
            <a:ext cx="5201841" cy="4351338"/>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51" name="Google Shape;51;p32"/>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43068"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843069" y="1681163"/>
            <a:ext cx="5177935" cy="823912"/>
          </a:xfrm>
          <a:prstGeom prst="rect">
            <a:avLst/>
          </a:prstGeom>
          <a:noFill/>
          <a:ln>
            <a:noFill/>
          </a:ln>
        </p:spPr>
        <p:txBody>
          <a:bodyPr spcFirstLastPara="1" wrap="square" lIns="91425" tIns="45700" rIns="91425" bIns="45700" anchor="b" anchorCtr="0">
            <a:normAutofit/>
          </a:bodyPr>
          <a:lstStyle>
            <a:lvl1pPr marL="413098" lvl="0" indent="-206549" algn="l">
              <a:lnSpc>
                <a:spcPct val="90000"/>
              </a:lnSpc>
              <a:spcBef>
                <a:spcPts val="904"/>
              </a:spcBef>
              <a:spcAft>
                <a:spcPts val="0"/>
              </a:spcAft>
              <a:buClr>
                <a:schemeClr val="dk1"/>
              </a:buClr>
              <a:buSzPts val="2400"/>
              <a:buNone/>
              <a:defRPr sz="2168" b="1"/>
            </a:lvl1pPr>
            <a:lvl2pPr marL="826195" lvl="1" indent="-206549" algn="l">
              <a:lnSpc>
                <a:spcPct val="90000"/>
              </a:lnSpc>
              <a:spcBef>
                <a:spcPts val="451"/>
              </a:spcBef>
              <a:spcAft>
                <a:spcPts val="0"/>
              </a:spcAft>
              <a:buClr>
                <a:schemeClr val="dk1"/>
              </a:buClr>
              <a:buSzPts val="2000"/>
              <a:buNone/>
              <a:defRPr sz="1808" b="1"/>
            </a:lvl2pPr>
            <a:lvl3pPr marL="1239292" lvl="2" indent="-206549" algn="l">
              <a:lnSpc>
                <a:spcPct val="90000"/>
              </a:lnSpc>
              <a:spcBef>
                <a:spcPts val="451"/>
              </a:spcBef>
              <a:spcAft>
                <a:spcPts val="0"/>
              </a:spcAft>
              <a:buClr>
                <a:schemeClr val="dk1"/>
              </a:buClr>
              <a:buSzPts val="1800"/>
              <a:buNone/>
              <a:defRPr sz="1625" b="1"/>
            </a:lvl3pPr>
            <a:lvl4pPr marL="1652389" lvl="3" indent="-206549" algn="l">
              <a:lnSpc>
                <a:spcPct val="90000"/>
              </a:lnSpc>
              <a:spcBef>
                <a:spcPts val="451"/>
              </a:spcBef>
              <a:spcAft>
                <a:spcPts val="0"/>
              </a:spcAft>
              <a:buClr>
                <a:schemeClr val="dk1"/>
              </a:buClr>
              <a:buSzPts val="1600"/>
              <a:buNone/>
              <a:defRPr sz="1446" b="1"/>
            </a:lvl4pPr>
            <a:lvl5pPr marL="2065487" lvl="4" indent="-206549" algn="l">
              <a:lnSpc>
                <a:spcPct val="90000"/>
              </a:lnSpc>
              <a:spcBef>
                <a:spcPts val="451"/>
              </a:spcBef>
              <a:spcAft>
                <a:spcPts val="0"/>
              </a:spcAft>
              <a:buClr>
                <a:schemeClr val="dk1"/>
              </a:buClr>
              <a:buSzPts val="1600"/>
              <a:buNone/>
              <a:defRPr sz="1446" b="1"/>
            </a:lvl5pPr>
            <a:lvl6pPr marL="2478584" lvl="5" indent="-206549" algn="l">
              <a:lnSpc>
                <a:spcPct val="90000"/>
              </a:lnSpc>
              <a:spcBef>
                <a:spcPts val="451"/>
              </a:spcBef>
              <a:spcAft>
                <a:spcPts val="0"/>
              </a:spcAft>
              <a:buClr>
                <a:schemeClr val="dk1"/>
              </a:buClr>
              <a:buSzPts val="1600"/>
              <a:buNone/>
              <a:defRPr sz="1446" b="1"/>
            </a:lvl6pPr>
            <a:lvl7pPr marL="2891682" lvl="6" indent="-206549" algn="l">
              <a:lnSpc>
                <a:spcPct val="90000"/>
              </a:lnSpc>
              <a:spcBef>
                <a:spcPts val="451"/>
              </a:spcBef>
              <a:spcAft>
                <a:spcPts val="0"/>
              </a:spcAft>
              <a:buClr>
                <a:schemeClr val="dk1"/>
              </a:buClr>
              <a:buSzPts val="1600"/>
              <a:buNone/>
              <a:defRPr sz="1446" b="1"/>
            </a:lvl7pPr>
            <a:lvl8pPr marL="3304780" lvl="7" indent="-206549" algn="l">
              <a:lnSpc>
                <a:spcPct val="90000"/>
              </a:lnSpc>
              <a:spcBef>
                <a:spcPts val="451"/>
              </a:spcBef>
              <a:spcAft>
                <a:spcPts val="0"/>
              </a:spcAft>
              <a:buClr>
                <a:schemeClr val="dk1"/>
              </a:buClr>
              <a:buSzPts val="1600"/>
              <a:buNone/>
              <a:defRPr sz="1446" b="1"/>
            </a:lvl8pPr>
            <a:lvl9pPr marL="3717876" lvl="8" indent="-206549" algn="l">
              <a:lnSpc>
                <a:spcPct val="90000"/>
              </a:lnSpc>
              <a:spcBef>
                <a:spcPts val="451"/>
              </a:spcBef>
              <a:spcAft>
                <a:spcPts val="0"/>
              </a:spcAft>
              <a:buClr>
                <a:schemeClr val="dk1"/>
              </a:buClr>
              <a:buSzPts val="1600"/>
              <a:buNone/>
              <a:defRPr sz="1446" b="1"/>
            </a:lvl9pPr>
          </a:lstStyle>
          <a:p>
            <a:endParaRPr/>
          </a:p>
        </p:txBody>
      </p:sp>
      <p:sp>
        <p:nvSpPr>
          <p:cNvPr id="57" name="Google Shape;57;p33"/>
          <p:cNvSpPr txBox="1">
            <a:spLocks noGrp="1"/>
          </p:cNvSpPr>
          <p:nvPr>
            <p:ph type="body" idx="2"/>
          </p:nvPr>
        </p:nvSpPr>
        <p:spPr>
          <a:xfrm>
            <a:off x="843069" y="2505075"/>
            <a:ext cx="5177935" cy="3684588"/>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58" name="Google Shape;58;p33"/>
          <p:cNvSpPr txBox="1">
            <a:spLocks noGrp="1"/>
          </p:cNvSpPr>
          <p:nvPr>
            <p:ph type="body" idx="3"/>
          </p:nvPr>
        </p:nvSpPr>
        <p:spPr>
          <a:xfrm>
            <a:off x="6196310" y="1681163"/>
            <a:ext cx="5203435" cy="823912"/>
          </a:xfrm>
          <a:prstGeom prst="rect">
            <a:avLst/>
          </a:prstGeom>
          <a:noFill/>
          <a:ln>
            <a:noFill/>
          </a:ln>
        </p:spPr>
        <p:txBody>
          <a:bodyPr spcFirstLastPara="1" wrap="square" lIns="91425" tIns="45700" rIns="91425" bIns="45700" anchor="b" anchorCtr="0">
            <a:normAutofit/>
          </a:bodyPr>
          <a:lstStyle>
            <a:lvl1pPr marL="413098" lvl="0" indent="-206549" algn="l">
              <a:lnSpc>
                <a:spcPct val="90000"/>
              </a:lnSpc>
              <a:spcBef>
                <a:spcPts val="904"/>
              </a:spcBef>
              <a:spcAft>
                <a:spcPts val="0"/>
              </a:spcAft>
              <a:buClr>
                <a:schemeClr val="dk1"/>
              </a:buClr>
              <a:buSzPts val="2400"/>
              <a:buNone/>
              <a:defRPr sz="2168" b="1"/>
            </a:lvl1pPr>
            <a:lvl2pPr marL="826195" lvl="1" indent="-206549" algn="l">
              <a:lnSpc>
                <a:spcPct val="90000"/>
              </a:lnSpc>
              <a:spcBef>
                <a:spcPts val="451"/>
              </a:spcBef>
              <a:spcAft>
                <a:spcPts val="0"/>
              </a:spcAft>
              <a:buClr>
                <a:schemeClr val="dk1"/>
              </a:buClr>
              <a:buSzPts val="2000"/>
              <a:buNone/>
              <a:defRPr sz="1808" b="1"/>
            </a:lvl2pPr>
            <a:lvl3pPr marL="1239292" lvl="2" indent="-206549" algn="l">
              <a:lnSpc>
                <a:spcPct val="90000"/>
              </a:lnSpc>
              <a:spcBef>
                <a:spcPts val="451"/>
              </a:spcBef>
              <a:spcAft>
                <a:spcPts val="0"/>
              </a:spcAft>
              <a:buClr>
                <a:schemeClr val="dk1"/>
              </a:buClr>
              <a:buSzPts val="1800"/>
              <a:buNone/>
              <a:defRPr sz="1625" b="1"/>
            </a:lvl3pPr>
            <a:lvl4pPr marL="1652389" lvl="3" indent="-206549" algn="l">
              <a:lnSpc>
                <a:spcPct val="90000"/>
              </a:lnSpc>
              <a:spcBef>
                <a:spcPts val="451"/>
              </a:spcBef>
              <a:spcAft>
                <a:spcPts val="0"/>
              </a:spcAft>
              <a:buClr>
                <a:schemeClr val="dk1"/>
              </a:buClr>
              <a:buSzPts val="1600"/>
              <a:buNone/>
              <a:defRPr sz="1446" b="1"/>
            </a:lvl4pPr>
            <a:lvl5pPr marL="2065487" lvl="4" indent="-206549" algn="l">
              <a:lnSpc>
                <a:spcPct val="90000"/>
              </a:lnSpc>
              <a:spcBef>
                <a:spcPts val="451"/>
              </a:spcBef>
              <a:spcAft>
                <a:spcPts val="0"/>
              </a:spcAft>
              <a:buClr>
                <a:schemeClr val="dk1"/>
              </a:buClr>
              <a:buSzPts val="1600"/>
              <a:buNone/>
              <a:defRPr sz="1446" b="1"/>
            </a:lvl5pPr>
            <a:lvl6pPr marL="2478584" lvl="5" indent="-206549" algn="l">
              <a:lnSpc>
                <a:spcPct val="90000"/>
              </a:lnSpc>
              <a:spcBef>
                <a:spcPts val="451"/>
              </a:spcBef>
              <a:spcAft>
                <a:spcPts val="0"/>
              </a:spcAft>
              <a:buClr>
                <a:schemeClr val="dk1"/>
              </a:buClr>
              <a:buSzPts val="1600"/>
              <a:buNone/>
              <a:defRPr sz="1446" b="1"/>
            </a:lvl6pPr>
            <a:lvl7pPr marL="2891682" lvl="6" indent="-206549" algn="l">
              <a:lnSpc>
                <a:spcPct val="90000"/>
              </a:lnSpc>
              <a:spcBef>
                <a:spcPts val="451"/>
              </a:spcBef>
              <a:spcAft>
                <a:spcPts val="0"/>
              </a:spcAft>
              <a:buClr>
                <a:schemeClr val="dk1"/>
              </a:buClr>
              <a:buSzPts val="1600"/>
              <a:buNone/>
              <a:defRPr sz="1446" b="1"/>
            </a:lvl7pPr>
            <a:lvl8pPr marL="3304780" lvl="7" indent="-206549" algn="l">
              <a:lnSpc>
                <a:spcPct val="90000"/>
              </a:lnSpc>
              <a:spcBef>
                <a:spcPts val="451"/>
              </a:spcBef>
              <a:spcAft>
                <a:spcPts val="0"/>
              </a:spcAft>
              <a:buClr>
                <a:schemeClr val="dk1"/>
              </a:buClr>
              <a:buSzPts val="1600"/>
              <a:buNone/>
              <a:defRPr sz="1446" b="1"/>
            </a:lvl8pPr>
            <a:lvl9pPr marL="3717876" lvl="8" indent="-206549" algn="l">
              <a:lnSpc>
                <a:spcPct val="90000"/>
              </a:lnSpc>
              <a:spcBef>
                <a:spcPts val="451"/>
              </a:spcBef>
              <a:spcAft>
                <a:spcPts val="0"/>
              </a:spcAft>
              <a:buClr>
                <a:schemeClr val="dk1"/>
              </a:buClr>
              <a:buSzPts val="1600"/>
              <a:buNone/>
              <a:defRPr sz="1446" b="1"/>
            </a:lvl9pPr>
          </a:lstStyle>
          <a:p>
            <a:endParaRPr/>
          </a:p>
        </p:txBody>
      </p:sp>
      <p:sp>
        <p:nvSpPr>
          <p:cNvPr id="59" name="Google Shape;59;p33"/>
          <p:cNvSpPr txBox="1">
            <a:spLocks noGrp="1"/>
          </p:cNvSpPr>
          <p:nvPr>
            <p:ph type="body" idx="4"/>
          </p:nvPr>
        </p:nvSpPr>
        <p:spPr>
          <a:xfrm>
            <a:off x="6196310" y="2505075"/>
            <a:ext cx="5203435" cy="3684588"/>
          </a:xfrm>
          <a:prstGeom prst="rect">
            <a:avLst/>
          </a:prstGeom>
          <a:noFill/>
          <a:ln>
            <a:noFill/>
          </a:ln>
        </p:spPr>
        <p:txBody>
          <a:bodyPr spcFirstLastPara="1" wrap="square" lIns="91425" tIns="45700" rIns="91425" bIns="45700" anchor="t" anchorCtr="0">
            <a:normAutofit/>
          </a:bodyPr>
          <a:lstStyle>
            <a:lvl1pPr marL="413098" lvl="0" indent="-309824" algn="l">
              <a:lnSpc>
                <a:spcPct val="90000"/>
              </a:lnSpc>
              <a:spcBef>
                <a:spcPts val="904"/>
              </a:spcBef>
              <a:spcAft>
                <a:spcPts val="0"/>
              </a:spcAft>
              <a:buClr>
                <a:schemeClr val="dk1"/>
              </a:buClr>
              <a:buSzPts val="1800"/>
              <a:buChar char="•"/>
              <a:defRPr/>
            </a:lvl1pPr>
            <a:lvl2pPr marL="826195" lvl="1" indent="-309824" algn="l">
              <a:lnSpc>
                <a:spcPct val="90000"/>
              </a:lnSpc>
              <a:spcBef>
                <a:spcPts val="451"/>
              </a:spcBef>
              <a:spcAft>
                <a:spcPts val="0"/>
              </a:spcAft>
              <a:buClr>
                <a:schemeClr val="dk1"/>
              </a:buClr>
              <a:buSzPts val="1800"/>
              <a:buChar char="•"/>
              <a:defRPr/>
            </a:lvl2pPr>
            <a:lvl3pPr marL="1239292" lvl="2" indent="-309824" algn="l">
              <a:lnSpc>
                <a:spcPct val="90000"/>
              </a:lnSpc>
              <a:spcBef>
                <a:spcPts val="451"/>
              </a:spcBef>
              <a:spcAft>
                <a:spcPts val="0"/>
              </a:spcAft>
              <a:buClr>
                <a:schemeClr val="dk1"/>
              </a:buClr>
              <a:buSzPts val="1800"/>
              <a:buChar char="•"/>
              <a:defRPr/>
            </a:lvl3pPr>
            <a:lvl4pPr marL="1652389" lvl="3" indent="-309824" algn="l">
              <a:lnSpc>
                <a:spcPct val="90000"/>
              </a:lnSpc>
              <a:spcBef>
                <a:spcPts val="451"/>
              </a:spcBef>
              <a:spcAft>
                <a:spcPts val="0"/>
              </a:spcAft>
              <a:buClr>
                <a:schemeClr val="dk1"/>
              </a:buClr>
              <a:buSzPts val="1800"/>
              <a:buChar char="•"/>
              <a:defRPr/>
            </a:lvl4pPr>
            <a:lvl5pPr marL="2065487" lvl="4" indent="-309824" algn="l">
              <a:lnSpc>
                <a:spcPct val="90000"/>
              </a:lnSpc>
              <a:spcBef>
                <a:spcPts val="451"/>
              </a:spcBef>
              <a:spcAft>
                <a:spcPts val="0"/>
              </a:spcAft>
              <a:buClr>
                <a:schemeClr val="dk1"/>
              </a:buClr>
              <a:buSzPts val="1800"/>
              <a:buChar char="•"/>
              <a:defRPr/>
            </a:lvl5pPr>
            <a:lvl6pPr marL="2478584" lvl="5" indent="-309824" algn="l">
              <a:lnSpc>
                <a:spcPct val="90000"/>
              </a:lnSpc>
              <a:spcBef>
                <a:spcPts val="451"/>
              </a:spcBef>
              <a:spcAft>
                <a:spcPts val="0"/>
              </a:spcAft>
              <a:buClr>
                <a:schemeClr val="dk1"/>
              </a:buClr>
              <a:buSzPts val="1800"/>
              <a:buChar char="•"/>
              <a:defRPr/>
            </a:lvl6pPr>
            <a:lvl7pPr marL="2891682" lvl="6" indent="-309824" algn="l">
              <a:lnSpc>
                <a:spcPct val="90000"/>
              </a:lnSpc>
              <a:spcBef>
                <a:spcPts val="451"/>
              </a:spcBef>
              <a:spcAft>
                <a:spcPts val="0"/>
              </a:spcAft>
              <a:buClr>
                <a:schemeClr val="dk1"/>
              </a:buClr>
              <a:buSzPts val="1800"/>
              <a:buChar char="•"/>
              <a:defRPr/>
            </a:lvl7pPr>
            <a:lvl8pPr marL="3304780" lvl="7" indent="-309824" algn="l">
              <a:lnSpc>
                <a:spcPct val="90000"/>
              </a:lnSpc>
              <a:spcBef>
                <a:spcPts val="451"/>
              </a:spcBef>
              <a:spcAft>
                <a:spcPts val="0"/>
              </a:spcAft>
              <a:buClr>
                <a:schemeClr val="dk1"/>
              </a:buClr>
              <a:buSzPts val="1800"/>
              <a:buChar char="•"/>
              <a:defRPr/>
            </a:lvl8pPr>
            <a:lvl9pPr marL="3717876" lvl="8" indent="-309824" algn="l">
              <a:lnSpc>
                <a:spcPct val="90000"/>
              </a:lnSpc>
              <a:spcBef>
                <a:spcPts val="451"/>
              </a:spcBef>
              <a:spcAft>
                <a:spcPts val="0"/>
              </a:spcAft>
              <a:buClr>
                <a:schemeClr val="dk1"/>
              </a:buClr>
              <a:buSzPts val="1800"/>
              <a:buChar char="•"/>
              <a:defRPr/>
            </a:lvl9pPr>
          </a:lstStyle>
          <a:p>
            <a:endParaRPr/>
          </a:p>
        </p:txBody>
      </p:sp>
      <p:sp>
        <p:nvSpPr>
          <p:cNvPr id="60" name="Google Shape;60;p33"/>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3"/>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3"/>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34"/>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4"/>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41475" y="365129"/>
            <a:ext cx="10556677"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4"/>
          <p:cNvSpPr txBox="1">
            <a:spLocks noGrp="1"/>
          </p:cNvSpPr>
          <p:nvPr>
            <p:ph type="body" idx="1"/>
          </p:nvPr>
        </p:nvSpPr>
        <p:spPr>
          <a:xfrm>
            <a:off x="841475" y="1825625"/>
            <a:ext cx="10556677"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4"/>
          <p:cNvSpPr txBox="1">
            <a:spLocks noGrp="1"/>
          </p:cNvSpPr>
          <p:nvPr>
            <p:ph type="dt" idx="10"/>
          </p:nvPr>
        </p:nvSpPr>
        <p:spPr>
          <a:xfrm>
            <a:off x="841476" y="6356355"/>
            <a:ext cx="2753916"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84"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ftr" idx="11"/>
          </p:nvPr>
        </p:nvSpPr>
        <p:spPr>
          <a:xfrm>
            <a:off x="4054377" y="6356355"/>
            <a:ext cx="4130873"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84"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25"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sldNum" idx="12"/>
          </p:nvPr>
        </p:nvSpPr>
        <p:spPr>
          <a:xfrm>
            <a:off x="8644236" y="6356355"/>
            <a:ext cx="2753916"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084" b="0" i="0" u="none" strike="noStrike" cap="none">
                <a:solidFill>
                  <a:srgbClr val="888888"/>
                </a:solidFill>
                <a:latin typeface="Calibri"/>
                <a:ea typeface="Calibri"/>
                <a:cs typeface="Calibri"/>
                <a:sym typeface="Calibri"/>
              </a:defRPr>
            </a:lvl9pPr>
          </a:lstStyle>
          <a:p>
            <a:fld id="{00000000-1234-1234-1234-123412341234}" type="slidenum">
              <a:rPr lang="es-ES" smtClean="0"/>
              <a:pPr/>
              <a:t>‹Nº›</a:t>
            </a:fld>
            <a:endParaRPr lang="es-E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6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p:nvPr/>
        </p:nvSpPr>
        <p:spPr>
          <a:xfrm>
            <a:off x="1511305" y="2636462"/>
            <a:ext cx="4938079" cy="834237"/>
          </a:xfrm>
          <a:prstGeom prst="rect">
            <a:avLst/>
          </a:prstGeom>
          <a:noFill/>
          <a:ln>
            <a:noFill/>
          </a:ln>
        </p:spPr>
        <p:txBody>
          <a:bodyPr spcFirstLastPara="1" wrap="square" lIns="82606" tIns="41292" rIns="82606" bIns="41292" anchor="t" anchorCtr="0">
            <a:spAutoFit/>
          </a:bodyPr>
          <a:lstStyle/>
          <a:p>
            <a:pPr>
              <a:buSzPts val="5400"/>
            </a:pPr>
            <a:r>
              <a:rPr lang="es-ES" sz="4879" b="1" dirty="0">
                <a:solidFill>
                  <a:srgbClr val="3F3F3F"/>
                </a:solidFill>
                <a:latin typeface="Work Sans"/>
                <a:ea typeface="Work Sans"/>
                <a:cs typeface="Work Sans"/>
                <a:sym typeface="Work Sans"/>
              </a:rPr>
              <a:t>Zayro System</a:t>
            </a:r>
            <a:endParaRPr sz="3614" b="1" dirty="0">
              <a:solidFill>
                <a:srgbClr val="3F3F3F"/>
              </a:solidFill>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568744" y="2122382"/>
            <a:ext cx="7102135" cy="1006720"/>
          </a:xfrm>
          <a:prstGeom prst="rect">
            <a:avLst/>
          </a:prstGeom>
          <a:noFill/>
          <a:ln>
            <a:noFill/>
          </a:ln>
        </p:spPr>
        <p:txBody>
          <a:bodyPr spcFirstLastPara="1" wrap="square" lIns="82606" tIns="41292" rIns="82606" bIns="41292" anchor="t" anchorCtr="0">
            <a:spAutoFit/>
          </a:bodyPr>
          <a:lstStyle/>
          <a:p>
            <a:pPr algn="ctr">
              <a:buSzPts val="7200"/>
            </a:pPr>
            <a:r>
              <a:rPr lang="es-ES" sz="6000" dirty="0">
                <a:solidFill>
                  <a:schemeClr val="dk1"/>
                </a:solidFill>
                <a:latin typeface="Work Sans Light"/>
                <a:ea typeface="Work Sans Light"/>
                <a:cs typeface="Work Sans Light"/>
                <a:sym typeface="Work Sans Light"/>
              </a:rPr>
              <a:t>INTEGRANTES</a:t>
            </a:r>
          </a:p>
        </p:txBody>
      </p:sp>
      <p:cxnSp>
        <p:nvCxnSpPr>
          <p:cNvPr id="106" name="Google Shape;106;p2"/>
          <p:cNvCxnSpPr>
            <a:cxnSpLocks/>
          </p:cNvCxnSpPr>
          <p:nvPr/>
        </p:nvCxnSpPr>
        <p:spPr>
          <a:xfrm>
            <a:off x="4378552" y="3129102"/>
            <a:ext cx="3358835"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378552" y="3460376"/>
            <a:ext cx="3482524" cy="1560718"/>
          </a:xfrm>
          <a:prstGeom prst="rect">
            <a:avLst/>
          </a:prstGeom>
          <a:noFill/>
          <a:ln>
            <a:noFill/>
          </a:ln>
        </p:spPr>
        <p:txBody>
          <a:bodyPr spcFirstLastPara="1" wrap="square" lIns="82606" tIns="41292" rIns="82606" bIns="41292" anchor="t" anchorCtr="0">
            <a:spAutoFit/>
          </a:bodyPr>
          <a:lstStyle/>
          <a:p>
            <a:pPr algn="ctr">
              <a:buSzPts val="2400"/>
            </a:pPr>
            <a:r>
              <a:rPr lang="es-ES" sz="1600" dirty="0">
                <a:solidFill>
                  <a:schemeClr val="tx1">
                    <a:lumMod val="95000"/>
                    <a:lumOff val="5000"/>
                  </a:schemeClr>
                </a:solidFill>
                <a:latin typeface="Work Sans Light" pitchFamily="2" charset="0"/>
                <a:ea typeface="Calibri"/>
                <a:cs typeface="Calibri"/>
                <a:sym typeface="Calibri"/>
              </a:rPr>
              <a:t>Gaes N°2 :</a:t>
            </a:r>
            <a:br>
              <a:rPr lang="es-ES" sz="1600" dirty="0">
                <a:solidFill>
                  <a:schemeClr val="tx1">
                    <a:lumMod val="95000"/>
                    <a:lumOff val="5000"/>
                  </a:schemeClr>
                </a:solidFill>
                <a:latin typeface="Work Sans Light" pitchFamily="2" charset="0"/>
                <a:ea typeface="Calibri"/>
                <a:cs typeface="Calibri"/>
                <a:sym typeface="Calibri"/>
              </a:rPr>
            </a:br>
            <a:br>
              <a:rPr lang="es-ES" sz="1600" dirty="0">
                <a:solidFill>
                  <a:schemeClr val="tx1">
                    <a:lumMod val="95000"/>
                    <a:lumOff val="5000"/>
                  </a:schemeClr>
                </a:solidFill>
                <a:latin typeface="Work Sans Light" pitchFamily="2" charset="0"/>
                <a:ea typeface="Calibri"/>
                <a:cs typeface="Calibri"/>
                <a:sym typeface="Calibri"/>
              </a:rPr>
            </a:br>
            <a:r>
              <a:rPr lang="es-ES" sz="1600" dirty="0">
                <a:solidFill>
                  <a:schemeClr val="tx1">
                    <a:lumMod val="95000"/>
                    <a:lumOff val="5000"/>
                  </a:schemeClr>
                </a:solidFill>
                <a:latin typeface="Work Sans Light" pitchFamily="2" charset="0"/>
                <a:ea typeface="Calibri"/>
                <a:cs typeface="Calibri"/>
                <a:sym typeface="Calibri"/>
              </a:rPr>
              <a:t>Maria Camila Hurtado Castañeda</a:t>
            </a:r>
            <a:endParaRPr sz="1600" dirty="0">
              <a:solidFill>
                <a:schemeClr val="tx1">
                  <a:lumMod val="95000"/>
                  <a:lumOff val="5000"/>
                </a:schemeClr>
              </a:solidFill>
              <a:latin typeface="Work Sans Light" pitchFamily="2" charset="0"/>
            </a:endParaRPr>
          </a:p>
          <a:p>
            <a:pPr algn="ctr">
              <a:buSzPts val="2400"/>
            </a:pPr>
            <a:r>
              <a:rPr lang="es-ES" sz="1600" dirty="0">
                <a:solidFill>
                  <a:schemeClr val="tx1">
                    <a:lumMod val="95000"/>
                    <a:lumOff val="5000"/>
                  </a:schemeClr>
                </a:solidFill>
                <a:latin typeface="Work Sans Light" pitchFamily="2" charset="0"/>
                <a:ea typeface="Calibri"/>
                <a:cs typeface="Calibri"/>
                <a:sym typeface="Calibri"/>
              </a:rPr>
              <a:t>Cesar Andrés Sánchez Sosa</a:t>
            </a:r>
            <a:endParaRPr sz="1600" dirty="0">
              <a:solidFill>
                <a:schemeClr val="tx1">
                  <a:lumMod val="95000"/>
                  <a:lumOff val="5000"/>
                </a:schemeClr>
              </a:solidFill>
              <a:latin typeface="Work Sans Light" pitchFamily="2" charset="0"/>
            </a:endParaRPr>
          </a:p>
          <a:p>
            <a:pPr algn="ctr">
              <a:buSzPts val="2400"/>
            </a:pPr>
            <a:r>
              <a:rPr lang="es-ES" sz="1600" dirty="0">
                <a:solidFill>
                  <a:schemeClr val="tx1">
                    <a:lumMod val="95000"/>
                    <a:lumOff val="5000"/>
                  </a:schemeClr>
                </a:solidFill>
                <a:latin typeface="Work Sans Light" pitchFamily="2" charset="0"/>
                <a:ea typeface="Calibri"/>
                <a:cs typeface="Calibri"/>
                <a:sym typeface="Calibri"/>
              </a:rPr>
              <a:t>Brian Andrés Estupiñán Parada</a:t>
            </a:r>
            <a:endParaRPr sz="1600" dirty="0">
              <a:solidFill>
                <a:schemeClr val="tx1">
                  <a:lumMod val="95000"/>
                  <a:lumOff val="5000"/>
                </a:schemeClr>
              </a:solidFill>
              <a:latin typeface="Work Sans Light" pitchFamily="2" charset="0"/>
            </a:endParaRPr>
          </a:p>
          <a:p>
            <a:pPr algn="ctr">
              <a:buSzPts val="2400"/>
            </a:pPr>
            <a:r>
              <a:rPr lang="es-ES" sz="1600" dirty="0">
                <a:solidFill>
                  <a:schemeClr val="tx1">
                    <a:lumMod val="95000"/>
                    <a:lumOff val="5000"/>
                  </a:schemeClr>
                </a:solidFill>
                <a:latin typeface="Work Sans Light" pitchFamily="2" charset="0"/>
                <a:ea typeface="Calibri"/>
                <a:cs typeface="Calibri"/>
                <a:sym typeface="Calibri"/>
              </a:rPr>
              <a:t>Diego Jose Navarro Ruiz</a:t>
            </a:r>
            <a:endParaRPr sz="1600" dirty="0">
              <a:solidFill>
                <a:schemeClr val="tx1">
                  <a:lumMod val="95000"/>
                  <a:lumOff val="5000"/>
                </a:schemeClr>
              </a:solidFill>
              <a:latin typeface="Work Sans Light"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111994" y="130827"/>
            <a:ext cx="9501125" cy="1197681"/>
          </a:xfrm>
          <a:prstGeom prst="rect">
            <a:avLst/>
          </a:prstGeom>
          <a:noFill/>
          <a:ln>
            <a:noFill/>
          </a:ln>
        </p:spPr>
        <p:txBody>
          <a:bodyPr spcFirstLastPara="1" wrap="square" lIns="82606" tIns="41292" rIns="82606" bIns="41292" anchor="ctr" anchorCtr="0">
            <a:normAutofit/>
          </a:bodyPr>
          <a:lstStyle/>
          <a:p>
            <a:pPr>
              <a:lnSpc>
                <a:spcPct val="100000"/>
              </a:lnSpc>
              <a:buClr>
                <a:srgbClr val="000000"/>
              </a:buClr>
              <a:buSzPts val="3600"/>
            </a:pPr>
            <a:r>
              <a:rPr lang="es-ES" sz="3975" b="1" dirty="0">
                <a:solidFill>
                  <a:schemeClr val="lt1"/>
                </a:solidFill>
                <a:latin typeface="Work Sans Light" pitchFamily="2" charset="0"/>
              </a:rPr>
              <a:t>Planteamiento del problema</a:t>
            </a:r>
            <a:endParaRPr sz="1625" b="1" dirty="0">
              <a:solidFill>
                <a:srgbClr val="000000"/>
              </a:solidFill>
              <a:latin typeface="Work Sans Light" pitchFamily="2" charset="0"/>
              <a:ea typeface="Arial"/>
              <a:cs typeface="Arial"/>
              <a:sym typeface="Arial"/>
            </a:endParaRPr>
          </a:p>
        </p:txBody>
      </p:sp>
      <p:sp>
        <p:nvSpPr>
          <p:cNvPr id="119" name="Google Shape;119;p4"/>
          <p:cNvSpPr txBox="1"/>
          <p:nvPr/>
        </p:nvSpPr>
        <p:spPr>
          <a:xfrm>
            <a:off x="111994" y="1628312"/>
            <a:ext cx="12015636" cy="6294322"/>
          </a:xfrm>
          <a:prstGeom prst="rect">
            <a:avLst/>
          </a:prstGeom>
          <a:noFill/>
          <a:ln>
            <a:noFill/>
          </a:ln>
        </p:spPr>
        <p:txBody>
          <a:bodyPr spcFirstLastPara="1" wrap="square" lIns="82606" tIns="41292" rIns="82606" bIns="41292" anchor="t" anchorCtr="0">
            <a:spAutoFit/>
          </a:bodyPr>
          <a:lstStyle/>
          <a:p>
            <a:pPr algn="just">
              <a:buSzPts val="1800"/>
            </a:pPr>
            <a:r>
              <a:rPr lang="es-ES" sz="1760" dirty="0">
                <a:latin typeface="Work Sans Light"/>
                <a:ea typeface="Work Sans Light"/>
                <a:cs typeface="Work Sans Light"/>
                <a:sym typeface="Work Sans Light"/>
              </a:rPr>
              <a:t>La empresa Zayro disfraces se encuentra actualmente enfrentando múltiples desafíos que afectan diversas áreas de su operación. Uno de los principales problemas radica en el manejo de su inventario ya que tienen dificultades para mantener una organización eficiente de los disfraces disponibles, lo que afecta en la capacidad de ofrecer un catálogo completo a los clientes.</a:t>
            </a:r>
          </a:p>
          <a:p>
            <a:pPr algn="just">
              <a:buSzPts val="1800"/>
            </a:pPr>
            <a:br>
              <a:rPr lang="es-ES" sz="1760" dirty="0">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Con la ausencia de un software adecuado para generar facturas de manera eficiente, la empresa debe recopilar manualmente la información requerida para cada factura, lo cual implica un proceso lento y propenso a errores. Además, no está integrado con el seguimiento y control de inventario, lo que resulta en una falta de conexión precisa de los productos disponibles al momento de emitir una factura.</a:t>
            </a:r>
          </a:p>
          <a:p>
            <a:pPr algn="just">
              <a:buSzPts val="1800"/>
            </a:pPr>
            <a:endParaRPr lang="es-ES" sz="1760" dirty="0">
              <a:latin typeface="Work Sans Light"/>
              <a:ea typeface="Work Sans Light"/>
              <a:cs typeface="Work Sans Light"/>
              <a:sym typeface="Work Sans Light"/>
            </a:endParaRPr>
          </a:p>
          <a:p>
            <a:pPr algn="just">
              <a:buSzPts val="1800"/>
            </a:pPr>
            <a:r>
              <a:rPr lang="es-ES" sz="1760" dirty="0">
                <a:latin typeface="Work Sans Light"/>
                <a:ea typeface="Work Sans Light"/>
                <a:cs typeface="Work Sans Light"/>
                <a:sym typeface="Work Sans Light"/>
              </a:rPr>
              <a:t>También enfrenta obstáculos significativos en su estrategia de marketing, lo cual se traduce en una falta de visibilidad en línea, logrando tener un impacto negativo directo en la capacidad de la empresa para promocionar y comercializar sus productos de manera eficiente, lo que resulta en un alcance limitado y una exposición reducida ante posibles clientes.</a:t>
            </a:r>
          </a:p>
          <a:p>
            <a:pPr algn="just">
              <a:buSzPts val="1800"/>
            </a:pPr>
            <a:br>
              <a:rPr lang="es-ES" sz="1760" dirty="0">
                <a:latin typeface="Work Sans Light"/>
                <a:ea typeface="Work Sans Light"/>
                <a:cs typeface="Work Sans Light"/>
                <a:sym typeface="Work Sans Light"/>
              </a:rPr>
            </a:br>
            <a:r>
              <a:rPr lang="es-ES" sz="1760" dirty="0">
                <a:latin typeface="Work Sans Light"/>
                <a:ea typeface="Work Sans Light"/>
                <a:cs typeface="Work Sans Light"/>
                <a:sym typeface="Work Sans Light"/>
              </a:rPr>
              <a:t>Por último, la empresa carece de una plataforma de comercio electrónico que le permita alcanzar su máximo potencial en el mercado digital, agregando la falta de integración de métodos de pago seguros y el seguimiento de los pedidos adquiridos por los clientes.</a:t>
            </a:r>
          </a:p>
          <a:p>
            <a:pPr algn="just">
              <a:buSzPts val="1800"/>
            </a:pPr>
            <a:br>
              <a:rPr lang="es-ES" sz="1760" dirty="0">
                <a:latin typeface="Work Sans Light"/>
                <a:ea typeface="Work Sans Light"/>
                <a:cs typeface="Work Sans Light"/>
                <a:sym typeface="Work Sans Light"/>
              </a:rPr>
            </a:br>
            <a:endParaRPr lang="es-ES" sz="1760" dirty="0">
              <a:latin typeface="Work Sans Light"/>
              <a:ea typeface="Work Sans Light"/>
              <a:cs typeface="Work Sans Light"/>
              <a:sym typeface="Work Sans Light"/>
            </a:endParaRPr>
          </a:p>
          <a:p>
            <a:pPr algn="just">
              <a:buSzPts val="1800"/>
            </a:pPr>
            <a:br>
              <a:rPr lang="es-ES" sz="1760" dirty="0">
                <a:latin typeface="Work Sans Light"/>
                <a:ea typeface="Work Sans Light"/>
                <a:cs typeface="Work Sans Light"/>
                <a:sym typeface="Work Sans Light"/>
              </a:rPr>
            </a:br>
            <a:br>
              <a:rPr lang="es-ES" sz="1700" dirty="0">
                <a:latin typeface="Work Sans Light"/>
                <a:ea typeface="Work Sans Light"/>
                <a:cs typeface="Work Sans Light"/>
                <a:sym typeface="Work Sans Light"/>
              </a:rPr>
            </a:br>
            <a:endParaRPr lang="es-ES" sz="1700" dirty="0">
              <a:latin typeface="Work Sans Light"/>
              <a:ea typeface="Work Sans Light"/>
              <a:cs typeface="Work Sans Light"/>
              <a:sym typeface="Work Sans Light"/>
            </a:endParaRPr>
          </a:p>
        </p:txBody>
      </p:sp>
    </p:spTree>
    <p:extLst>
      <p:ext uri="{BB962C8B-B14F-4D97-AF65-F5344CB8AC3E}">
        <p14:creationId xmlns:p14="http://schemas.microsoft.com/office/powerpoint/2010/main" val="259976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184687" y="145818"/>
            <a:ext cx="4372324" cy="1197681"/>
          </a:xfrm>
          <a:prstGeom prst="rect">
            <a:avLst/>
          </a:prstGeom>
          <a:noFill/>
          <a:ln>
            <a:noFill/>
          </a:ln>
        </p:spPr>
        <p:txBody>
          <a:bodyPr spcFirstLastPara="1" wrap="square" lIns="82606" tIns="41292" rIns="82606" bIns="41292" anchor="ctr" anchorCtr="0">
            <a:normAutofit/>
          </a:bodyPr>
          <a:lstStyle/>
          <a:p>
            <a:pPr>
              <a:lnSpc>
                <a:spcPct val="100000"/>
              </a:lnSpc>
              <a:buClr>
                <a:srgbClr val="000000"/>
              </a:buClr>
              <a:buSzPts val="3600"/>
            </a:pPr>
            <a:r>
              <a:rPr lang="es-ES" sz="3975" b="1" dirty="0">
                <a:solidFill>
                  <a:schemeClr val="lt1"/>
                </a:solidFill>
                <a:latin typeface="Work Sans Light" pitchFamily="2" charset="0"/>
              </a:rPr>
              <a:t>Objetivo General</a:t>
            </a:r>
            <a:endParaRPr sz="1625" dirty="0">
              <a:solidFill>
                <a:srgbClr val="000000"/>
              </a:solidFill>
              <a:latin typeface="Work Sans Light" pitchFamily="2" charset="0"/>
              <a:ea typeface="Arial"/>
              <a:cs typeface="Arial"/>
              <a:sym typeface="Arial"/>
            </a:endParaRPr>
          </a:p>
        </p:txBody>
      </p:sp>
      <p:sp>
        <p:nvSpPr>
          <p:cNvPr id="5" name="Google Shape;119;p4">
            <a:extLst>
              <a:ext uri="{FF2B5EF4-FFF2-40B4-BE49-F238E27FC236}">
                <a16:creationId xmlns:a16="http://schemas.microsoft.com/office/drawing/2014/main" id="{B3FAE2C2-A149-C820-9A0F-7A918C659BC7}"/>
              </a:ext>
            </a:extLst>
          </p:cNvPr>
          <p:cNvSpPr txBox="1"/>
          <p:nvPr/>
        </p:nvSpPr>
        <p:spPr>
          <a:xfrm>
            <a:off x="111994" y="2604706"/>
            <a:ext cx="12015636" cy="3151923"/>
          </a:xfrm>
          <a:prstGeom prst="rect">
            <a:avLst/>
          </a:prstGeom>
          <a:noFill/>
          <a:ln>
            <a:noFill/>
          </a:ln>
        </p:spPr>
        <p:txBody>
          <a:bodyPr spcFirstLastPara="1" wrap="square" lIns="82606" tIns="41292" rIns="82606" bIns="41292" anchor="t" anchorCtr="0">
            <a:spAutoFit/>
          </a:bodyPr>
          <a:lstStyle/>
          <a:p>
            <a:pPr algn="just">
              <a:buSzPts val="1800"/>
            </a:pPr>
            <a:r>
              <a:rPr lang="es-ES" sz="1900" dirty="0">
                <a:latin typeface="Work Sans Light"/>
                <a:ea typeface="Work Sans Light"/>
                <a:cs typeface="Work Sans Light"/>
                <a:sym typeface="Work Sans Light"/>
              </a:rPr>
              <a:t>Desarrollar un software integral que aborde los desafíos que enfrenta la empresa </a:t>
            </a:r>
            <a:r>
              <a:rPr kumimoji="0" lang="es-ES" sz="1900" b="0" i="0" u="none" strike="noStrike" kern="0" cap="none" spc="0" normalizeH="0" baseline="0" noProof="0" dirty="0">
                <a:ln>
                  <a:noFill/>
                </a:ln>
                <a:solidFill>
                  <a:srgbClr val="000000"/>
                </a:solidFill>
                <a:effectLst/>
                <a:uLnTx/>
                <a:uFillTx/>
                <a:latin typeface="Work Sans Light"/>
                <a:ea typeface="Work Sans Light"/>
                <a:cs typeface="Work Sans Light"/>
                <a:sym typeface="Work Sans Light"/>
              </a:rPr>
              <a:t>(Zayro disfraces)</a:t>
            </a:r>
            <a:r>
              <a:rPr lang="es-ES" sz="1900" dirty="0">
                <a:latin typeface="Work Sans Light"/>
                <a:ea typeface="Work Sans Light"/>
                <a:cs typeface="Work Sans Light"/>
                <a:sym typeface="Work Sans Light"/>
              </a:rPr>
              <a:t>. Propiciando una interconexión y sincronización eficiente, centrándose en la organización del inventario, agilizando el proceso de facturación, optimizando el seguimiento de pedidos y fortaleciendo  las estrategias de marketing.</a:t>
            </a:r>
          </a:p>
          <a:p>
            <a:pPr algn="just">
              <a:buSzPts val="1800"/>
            </a:pPr>
            <a:br>
              <a:rPr lang="es-ES" sz="1900" dirty="0">
                <a:latin typeface="Work Sans Light"/>
                <a:ea typeface="Work Sans Light"/>
                <a:cs typeface="Work Sans Light"/>
                <a:sym typeface="Work Sans Light"/>
              </a:rPr>
            </a:br>
            <a:br>
              <a:rPr lang="es-ES" sz="1760" dirty="0">
                <a:latin typeface="Work Sans Light"/>
                <a:ea typeface="Work Sans Light"/>
                <a:cs typeface="Work Sans Light"/>
                <a:sym typeface="Work Sans Light"/>
              </a:rPr>
            </a:br>
            <a:br>
              <a:rPr lang="es-ES" sz="1760" dirty="0">
                <a:latin typeface="Work Sans Light"/>
                <a:ea typeface="Work Sans Light"/>
                <a:cs typeface="Work Sans Light"/>
                <a:sym typeface="Work Sans Light"/>
              </a:rPr>
            </a:br>
            <a:endParaRPr lang="es-ES" sz="1760" dirty="0">
              <a:latin typeface="Work Sans Light"/>
              <a:ea typeface="Work Sans Light"/>
              <a:cs typeface="Work Sans Light"/>
              <a:sym typeface="Work Sans Light"/>
            </a:endParaRPr>
          </a:p>
          <a:p>
            <a:pPr algn="just">
              <a:buSzPts val="1800"/>
            </a:pPr>
            <a:br>
              <a:rPr lang="es-ES" sz="1760" dirty="0">
                <a:latin typeface="Work Sans Light"/>
                <a:ea typeface="Work Sans Light"/>
                <a:cs typeface="Work Sans Light"/>
                <a:sym typeface="Work Sans Light"/>
              </a:rPr>
            </a:br>
            <a:br>
              <a:rPr lang="es-ES" sz="1700" dirty="0">
                <a:latin typeface="Work Sans Light"/>
                <a:ea typeface="Work Sans Light"/>
                <a:cs typeface="Work Sans Light"/>
                <a:sym typeface="Work Sans Light"/>
              </a:rPr>
            </a:br>
            <a:endParaRPr lang="es-ES" sz="1700" dirty="0">
              <a:latin typeface="Work Sans Light"/>
              <a:ea typeface="Work Sans Light"/>
              <a:cs typeface="Work Sans Light"/>
              <a:sym typeface="Work Sans Light"/>
            </a:endParaRPr>
          </a:p>
        </p:txBody>
      </p:sp>
    </p:spTree>
    <p:extLst>
      <p:ext uri="{BB962C8B-B14F-4D97-AF65-F5344CB8AC3E}">
        <p14:creationId xmlns:p14="http://schemas.microsoft.com/office/powerpoint/2010/main" val="333402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124726" y="140214"/>
            <a:ext cx="9501125" cy="1197681"/>
          </a:xfrm>
          <a:prstGeom prst="rect">
            <a:avLst/>
          </a:prstGeom>
          <a:noFill/>
          <a:ln>
            <a:noFill/>
          </a:ln>
        </p:spPr>
        <p:txBody>
          <a:bodyPr spcFirstLastPara="1" wrap="square" lIns="82606" tIns="41292" rIns="82606" bIns="41292" anchor="ctr" anchorCtr="0">
            <a:normAutofit/>
          </a:bodyPr>
          <a:lstStyle/>
          <a:p>
            <a:pPr>
              <a:lnSpc>
                <a:spcPct val="100000"/>
              </a:lnSpc>
              <a:buClr>
                <a:srgbClr val="000000"/>
              </a:buClr>
              <a:buSzPts val="3600"/>
            </a:pPr>
            <a:r>
              <a:rPr lang="es-CO" sz="4000" b="1" dirty="0">
                <a:solidFill>
                  <a:schemeClr val="lt1"/>
                </a:solidFill>
                <a:latin typeface="Work Sans Light" pitchFamily="2" charset="0"/>
              </a:rPr>
              <a:t>Justificación</a:t>
            </a:r>
            <a:endParaRPr lang="es-ES" sz="1625" dirty="0">
              <a:solidFill>
                <a:srgbClr val="000000"/>
              </a:solidFill>
              <a:latin typeface="Work Sans Light" pitchFamily="2" charset="0"/>
              <a:ea typeface="Arial"/>
              <a:cs typeface="Arial"/>
              <a:sym typeface="Arial"/>
            </a:endParaRPr>
          </a:p>
        </p:txBody>
      </p:sp>
      <p:sp>
        <p:nvSpPr>
          <p:cNvPr id="2" name="Google Shape;119;p4">
            <a:extLst>
              <a:ext uri="{FF2B5EF4-FFF2-40B4-BE49-F238E27FC236}">
                <a16:creationId xmlns:a16="http://schemas.microsoft.com/office/drawing/2014/main" id="{9FE9ACA8-B71E-686A-34D5-A2AE688FC61E}"/>
              </a:ext>
            </a:extLst>
          </p:cNvPr>
          <p:cNvSpPr txBox="1"/>
          <p:nvPr/>
        </p:nvSpPr>
        <p:spPr>
          <a:xfrm>
            <a:off x="111994" y="2510141"/>
            <a:ext cx="12015636" cy="1837717"/>
          </a:xfrm>
          <a:prstGeom prst="rect">
            <a:avLst/>
          </a:prstGeom>
          <a:noFill/>
          <a:ln>
            <a:noFill/>
          </a:ln>
        </p:spPr>
        <p:txBody>
          <a:bodyPr spcFirstLastPara="1" wrap="square" lIns="82606" tIns="41292" rIns="82606" bIns="41292" anchor="t" anchorCtr="0">
            <a:spAutoFit/>
          </a:bodyPr>
          <a:lstStyle/>
          <a:p>
            <a:pPr algn="just">
              <a:buSzPts val="1800"/>
            </a:pPr>
            <a:r>
              <a:rPr lang="es-ES" sz="1900" dirty="0">
                <a:latin typeface="Work Sans Light"/>
                <a:ea typeface="Work Sans Light"/>
                <a:cs typeface="Work Sans Light"/>
                <a:sym typeface="Work Sans Light"/>
              </a:rPr>
              <a:t>Mediante el desarrollo de este software integral, se busca lograr una organización eficiente del inventario, agilizar el proceso de facturación, fortalecer las estrategias de marketing y establecer una presencia efectiva en el mercado digital. Estas soluciones mejorarán la eficiencia operativa, aumentarán la visibilidad en línea y optimizarán el rendimiento general de la empresa, permitiendo un crecimiento sostenible y fortaleciendo su posición en el mercado de disfraces.   </a:t>
            </a:r>
          </a:p>
          <a:p>
            <a:pPr algn="just">
              <a:buSzPts val="1800"/>
            </a:pPr>
            <a:endParaRPr lang="es-ES" sz="1900" dirty="0">
              <a:latin typeface="Work Sans Light"/>
              <a:ea typeface="Work Sans Light"/>
              <a:cs typeface="Work Sans Light"/>
              <a:sym typeface="Work Sans Light"/>
            </a:endParaRPr>
          </a:p>
        </p:txBody>
      </p:sp>
    </p:spTree>
    <p:extLst>
      <p:ext uri="{BB962C8B-B14F-4D97-AF65-F5344CB8AC3E}">
        <p14:creationId xmlns:p14="http://schemas.microsoft.com/office/powerpoint/2010/main" val="135222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154706" y="95243"/>
            <a:ext cx="9501125" cy="1197681"/>
          </a:xfrm>
          <a:prstGeom prst="rect">
            <a:avLst/>
          </a:prstGeom>
          <a:noFill/>
          <a:ln>
            <a:noFill/>
          </a:ln>
        </p:spPr>
        <p:txBody>
          <a:bodyPr spcFirstLastPara="1" wrap="square" lIns="82606" tIns="41292" rIns="82606" bIns="41292" anchor="ctr" anchorCtr="0">
            <a:normAutofit/>
          </a:bodyPr>
          <a:lstStyle/>
          <a:p>
            <a:pPr>
              <a:lnSpc>
                <a:spcPct val="100000"/>
              </a:lnSpc>
              <a:buClr>
                <a:srgbClr val="000000"/>
              </a:buClr>
              <a:buSzPts val="3600"/>
            </a:pPr>
            <a:r>
              <a:rPr lang="es-ES" sz="3975" b="1" dirty="0">
                <a:solidFill>
                  <a:schemeClr val="lt1"/>
                </a:solidFill>
                <a:latin typeface="Work Sans Light" pitchFamily="2" charset="0"/>
              </a:rPr>
              <a:t>Objetivos Específicos</a:t>
            </a:r>
            <a:endParaRPr lang="es-ES" sz="1625" dirty="0">
              <a:solidFill>
                <a:srgbClr val="000000"/>
              </a:solidFill>
              <a:latin typeface="Work Sans Light" pitchFamily="2" charset="0"/>
              <a:ea typeface="Arial"/>
              <a:cs typeface="Arial"/>
              <a:sym typeface="Arial"/>
            </a:endParaRPr>
          </a:p>
        </p:txBody>
      </p:sp>
      <p:sp>
        <p:nvSpPr>
          <p:cNvPr id="131" name="Google Shape;131;p6"/>
          <p:cNvSpPr txBox="1"/>
          <p:nvPr/>
        </p:nvSpPr>
        <p:spPr>
          <a:xfrm>
            <a:off x="0" y="2085075"/>
            <a:ext cx="12084919" cy="3530488"/>
          </a:xfrm>
          <a:prstGeom prst="rect">
            <a:avLst/>
          </a:prstGeom>
          <a:noFill/>
          <a:ln>
            <a:noFill/>
          </a:ln>
        </p:spPr>
        <p:txBody>
          <a:bodyPr spcFirstLastPara="1" wrap="square" lIns="82606" tIns="41292" rIns="82606" bIns="41292" anchor="t" anchorCtr="0">
            <a:spAutoFit/>
          </a:bodyPr>
          <a:lstStyle/>
          <a:p>
            <a:pPr marL="411750" indent="-342900" algn="just">
              <a:buClr>
                <a:schemeClr val="dk1"/>
              </a:buClr>
              <a:buSzPct val="120000"/>
              <a:buFont typeface="+mj-lt"/>
              <a:buAutoNum type="arabicPeriod"/>
            </a:pPr>
            <a:r>
              <a:rPr lang="es-ES" sz="1600" dirty="0">
                <a:solidFill>
                  <a:schemeClr val="tx1"/>
                </a:solidFill>
                <a:latin typeface="Work Sans Light" pitchFamily="2" charset="0"/>
                <a:ea typeface="Calibri"/>
                <a:cs typeface="Calibri"/>
                <a:sym typeface="Calibri"/>
              </a:rPr>
              <a:t>Desarrollar una funcionalidad en el software que mantenga un registro preciso y actualizado del inventario, incluyendo detalles como descripción, tallas, colores, precios, entre otros. Implementando herramientas de gestión de inventario que agilicen la identificación de productos agotados o con cantidades bajas, posibilitando una reposición oportuna.</a:t>
            </a:r>
          </a:p>
          <a:p>
            <a:pPr marL="411750" indent="-342900" algn="just">
              <a:buClr>
                <a:schemeClr val="dk1"/>
              </a:buClr>
              <a:buSzPct val="120000"/>
              <a:buFont typeface="+mj-lt"/>
              <a:buAutoNum type="arabicPeriod"/>
            </a:pPr>
            <a:endParaRPr lang="es-ES" sz="1600" dirty="0">
              <a:solidFill>
                <a:srgbClr val="FF0000"/>
              </a:solidFill>
              <a:latin typeface="Work Sans Light" pitchFamily="2" charset="0"/>
              <a:ea typeface="Calibri"/>
              <a:cs typeface="Calibri"/>
              <a:sym typeface="Calibri"/>
            </a:endParaRPr>
          </a:p>
          <a:p>
            <a:pPr marL="411750" indent="-342900" algn="just">
              <a:buClr>
                <a:schemeClr val="dk1"/>
              </a:buClr>
              <a:buSzPct val="120000"/>
              <a:buFont typeface="+mj-lt"/>
              <a:buAutoNum type="arabicPeriod"/>
            </a:pPr>
            <a:r>
              <a:rPr lang="es-ES" sz="1600" dirty="0">
                <a:solidFill>
                  <a:schemeClr val="tx1"/>
                </a:solidFill>
                <a:latin typeface="Work Sans Light" pitchFamily="2" charset="0"/>
                <a:ea typeface="Calibri"/>
                <a:cs typeface="Calibri"/>
                <a:sym typeface="Calibri"/>
              </a:rPr>
              <a:t>Implementar un módulo de facturación automatizado que agilice el proceso de generación de facturas, minimizando errores y mejorando la eficiencia. Este software deberá integrarse con el sistema de gestión de inventario logrando una conexión precisa entre los productos disponibles y la emisión de facturas.</a:t>
            </a:r>
          </a:p>
          <a:p>
            <a:pPr marL="411750" indent="-342900" algn="just">
              <a:buClr>
                <a:schemeClr val="dk1"/>
              </a:buClr>
              <a:buSzPct val="120000"/>
              <a:buFont typeface="+mj-lt"/>
              <a:buAutoNum type="arabicPeriod"/>
            </a:pPr>
            <a:endParaRPr lang="es-ES" sz="1600" dirty="0">
              <a:solidFill>
                <a:schemeClr val="tx1"/>
              </a:solidFill>
              <a:latin typeface="Work Sans Light" pitchFamily="2" charset="0"/>
              <a:ea typeface="Calibri"/>
              <a:cs typeface="Calibri"/>
              <a:sym typeface="Calibri"/>
            </a:endParaRPr>
          </a:p>
          <a:p>
            <a:pPr marL="411750" indent="-342900" algn="just">
              <a:buClr>
                <a:schemeClr val="dk1"/>
              </a:buClr>
              <a:buSzPct val="120000"/>
              <a:buFont typeface="+mj-lt"/>
              <a:buAutoNum type="arabicPeriod"/>
            </a:pPr>
            <a:r>
              <a:rPr lang="es-ES" sz="1600" dirty="0">
                <a:solidFill>
                  <a:schemeClr val="tx1"/>
                </a:solidFill>
                <a:latin typeface="Work Sans Light" pitchFamily="2" charset="0"/>
                <a:ea typeface="Calibri"/>
                <a:cs typeface="Calibri"/>
                <a:sym typeface="Calibri"/>
              </a:rPr>
              <a:t>Diseñar una estrategia de marketing digital que aumente la visibilidad en línea de la empresa. Esto implica la creación de un sitio web atractivo e intuitivo, la gestión de campañas publicitarias y automatización de correos electrónicos promocionales (descuentos en algunos productos).</a:t>
            </a:r>
          </a:p>
          <a:p>
            <a:pPr marL="411750" indent="-342900" algn="just">
              <a:buClr>
                <a:schemeClr val="dk1"/>
              </a:buClr>
              <a:buSzPct val="120000"/>
              <a:buFont typeface="+mj-lt"/>
              <a:buAutoNum type="arabicPeriod"/>
            </a:pPr>
            <a:endParaRPr lang="es-ES" sz="1600" dirty="0">
              <a:solidFill>
                <a:schemeClr val="tx1"/>
              </a:solidFill>
              <a:latin typeface="Work Sans Light" pitchFamily="2" charset="0"/>
              <a:ea typeface="Calibri"/>
              <a:cs typeface="Calibri"/>
              <a:sym typeface="Calibri"/>
            </a:endParaRPr>
          </a:p>
          <a:p>
            <a:pPr marL="411750" indent="-342900" algn="just">
              <a:buClr>
                <a:schemeClr val="dk1"/>
              </a:buClr>
              <a:buSzPct val="120000"/>
              <a:buFont typeface="+mj-lt"/>
              <a:buAutoNum type="arabicPeriod"/>
            </a:pPr>
            <a:r>
              <a:rPr lang="es-ES" sz="1600" dirty="0">
                <a:solidFill>
                  <a:schemeClr val="tx1"/>
                </a:solidFill>
                <a:latin typeface="Work Sans Light" pitchFamily="2" charset="0"/>
                <a:ea typeface="Calibri"/>
                <a:cs typeface="Calibri"/>
                <a:sym typeface="Calibri"/>
              </a:rPr>
              <a:t>Crear una plataforma de comercio electrónico que permita a los clientes realizar compras de disfraces de manera segura y eficiente, incluyendo opciones de pago en línea y seguimiento de pedidos.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154706" y="95243"/>
            <a:ext cx="9501125" cy="1197681"/>
          </a:xfrm>
          <a:prstGeom prst="rect">
            <a:avLst/>
          </a:prstGeom>
          <a:noFill/>
          <a:ln>
            <a:noFill/>
          </a:ln>
        </p:spPr>
        <p:txBody>
          <a:bodyPr spcFirstLastPara="1" wrap="square" lIns="82606" tIns="41292" rIns="82606" bIns="41292" anchor="ctr" anchorCtr="0">
            <a:normAutofit/>
          </a:bodyPr>
          <a:lstStyle/>
          <a:p>
            <a:pPr>
              <a:lnSpc>
                <a:spcPct val="100000"/>
              </a:lnSpc>
              <a:buClr>
                <a:srgbClr val="000000"/>
              </a:buClr>
              <a:buSzPts val="3600"/>
            </a:pPr>
            <a:r>
              <a:rPr lang="es-CO" sz="4000" b="1" dirty="0">
                <a:solidFill>
                  <a:schemeClr val="lt1"/>
                </a:solidFill>
                <a:latin typeface="Work Sans Light" pitchFamily="2" charset="0"/>
              </a:rPr>
              <a:t>Procedimientos Almacenados</a:t>
            </a:r>
            <a:endParaRPr lang="es-ES" sz="1625" dirty="0">
              <a:solidFill>
                <a:srgbClr val="000000"/>
              </a:solidFill>
              <a:latin typeface="Work Sans Light" pitchFamily="2" charset="0"/>
              <a:ea typeface="Arial"/>
              <a:cs typeface="Arial"/>
              <a:sym typeface="Arial"/>
            </a:endParaRPr>
          </a:p>
        </p:txBody>
      </p:sp>
    </p:spTree>
    <p:extLst>
      <p:ext uri="{BB962C8B-B14F-4D97-AF65-F5344CB8AC3E}">
        <p14:creationId xmlns:p14="http://schemas.microsoft.com/office/powerpoint/2010/main" val="215244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154706" y="95243"/>
            <a:ext cx="9501125" cy="1197681"/>
          </a:xfrm>
          <a:prstGeom prst="rect">
            <a:avLst/>
          </a:prstGeom>
          <a:noFill/>
          <a:ln>
            <a:noFill/>
          </a:ln>
        </p:spPr>
        <p:txBody>
          <a:bodyPr spcFirstLastPara="1" wrap="square" lIns="82606" tIns="41292" rIns="82606" bIns="41292" anchor="ctr" anchorCtr="0">
            <a:normAutofit/>
          </a:bodyPr>
          <a:lstStyle/>
          <a:p>
            <a:pPr>
              <a:lnSpc>
                <a:spcPct val="100000"/>
              </a:lnSpc>
              <a:buClr>
                <a:srgbClr val="000000"/>
              </a:buClr>
              <a:buSzPts val="3600"/>
            </a:pPr>
            <a:r>
              <a:rPr lang="es-CO" sz="4000" b="1" dirty="0">
                <a:solidFill>
                  <a:schemeClr val="lt1"/>
                </a:solidFill>
                <a:latin typeface="Work Sans Light" pitchFamily="2" charset="0"/>
              </a:rPr>
              <a:t>Funcionalidad de la Aplicación</a:t>
            </a:r>
            <a:endParaRPr lang="es-ES" sz="1625" dirty="0">
              <a:solidFill>
                <a:srgbClr val="000000"/>
              </a:solidFill>
              <a:latin typeface="Work Sans Light" pitchFamily="2" charset="0"/>
              <a:ea typeface="Arial"/>
              <a:cs typeface="Arial"/>
              <a:sym typeface="Arial"/>
            </a:endParaRPr>
          </a:p>
        </p:txBody>
      </p:sp>
    </p:spTree>
    <p:extLst>
      <p:ext uri="{BB962C8B-B14F-4D97-AF65-F5344CB8AC3E}">
        <p14:creationId xmlns:p14="http://schemas.microsoft.com/office/powerpoint/2010/main" val="2498506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alphaModFix/>
          </a:blip>
          <a:srcRect/>
          <a:stretch/>
        </p:blipFill>
        <p:spPr>
          <a:xfrm>
            <a:off x="23812"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10654</TotalTime>
  <Words>583</Words>
  <Application>Microsoft Office PowerPoint</Application>
  <PresentationFormat>Personalizado</PresentationFormat>
  <Paragraphs>32</Paragraphs>
  <Slides>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Work Sans Light</vt:lpstr>
      <vt:lpstr>Work Sans</vt:lpstr>
      <vt:lpstr>Arial</vt:lpstr>
      <vt:lpstr>Calibri</vt:lpstr>
      <vt:lpstr>Tema de Office</vt:lpstr>
      <vt:lpstr>Presentación de PowerPoint</vt:lpstr>
      <vt:lpstr>Presentación de PowerPoint</vt:lpstr>
      <vt:lpstr>Planteamiento del problema</vt:lpstr>
      <vt:lpstr>Objetivo General</vt:lpstr>
      <vt:lpstr>Justificación</vt:lpstr>
      <vt:lpstr>Objetivos Específicos</vt:lpstr>
      <vt:lpstr>Procedimientos Almacenados</vt:lpstr>
      <vt:lpstr>Funcionalidad de la Aplicación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FAMILIA</dc:creator>
  <cp:lastModifiedBy>APRENDIZ</cp:lastModifiedBy>
  <cp:revision>62</cp:revision>
  <dcterms:modified xsi:type="dcterms:W3CDTF">2023-06-23T21:23:29Z</dcterms:modified>
</cp:coreProperties>
</file>