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cEAwZQoQb1ROXDmCjI+lJksMd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ec12922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dec129224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0" name="Google Shape;2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2" name="Google Shape;2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3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72298" y="1663809"/>
            <a:ext cx="588166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CENTRO DE SERVICIOS FINANCIEROS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ANALISIS Y DESARROLLO DE SOFTWARE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038753" y="2525743"/>
            <a:ext cx="11608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FB4C0F"/>
                </a:solidFill>
                <a:latin typeface="Calibri"/>
                <a:ea typeface="Calibri"/>
                <a:cs typeface="Calibri"/>
                <a:sym typeface="Calibri"/>
              </a:rPr>
              <a:t>Fase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/>
        </p:nvSpPr>
        <p:spPr>
          <a:xfrm>
            <a:off x="0" y="24949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Actividades</a:t>
            </a:r>
            <a:endParaRPr/>
          </a:p>
        </p:txBody>
      </p:sp>
      <p:sp>
        <p:nvSpPr>
          <p:cNvPr id="110" name="Google Shape;110;p10"/>
          <p:cNvSpPr txBox="1"/>
          <p:nvPr/>
        </p:nvSpPr>
        <p:spPr>
          <a:xfrm>
            <a:off x="1075765" y="2435839"/>
            <a:ext cx="59716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imagen diagrama de Actividades del Modulo Principal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/>
        </p:nvSpPr>
        <p:spPr>
          <a:xfrm>
            <a:off x="0" y="24949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/>
        </p:nvSpPr>
        <p:spPr>
          <a:xfrm>
            <a:off x="0" y="24949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Secuencias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1075765" y="2435839"/>
            <a:ext cx="58129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imagen diagrama de Secuencia del Modulo Principal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ec129224f_0_3"/>
          <p:cNvSpPr txBox="1"/>
          <p:nvPr/>
        </p:nvSpPr>
        <p:spPr>
          <a:xfrm>
            <a:off x="0" y="249495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</a:t>
            </a:r>
            <a:endParaRPr/>
          </a:p>
        </p:txBody>
      </p:sp>
      <p:sp>
        <p:nvSpPr>
          <p:cNvPr id="127" name="Google Shape;127;g1dec129224f_0_3"/>
          <p:cNvSpPr txBox="1"/>
          <p:nvPr/>
        </p:nvSpPr>
        <p:spPr>
          <a:xfrm>
            <a:off x="1075778" y="2435850"/>
            <a:ext cx="784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imagenes / enlace para visualizar la secuencia del prototipo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1156275" y="1638552"/>
            <a:ext cx="66072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 b="1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5398270" y="334715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/>
        </p:nvSpPr>
        <p:spPr>
          <a:xfrm>
            <a:off x="0" y="24949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Entidad Relación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/>
        </p:nvSpPr>
        <p:spPr>
          <a:xfrm>
            <a:off x="0" y="24949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0" y="24949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4103915" y="901908"/>
            <a:ext cx="411691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Nombre y logo del Proyecto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995204" y="799999"/>
            <a:ext cx="66072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3580355" y="174440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1254246" y="2040303"/>
            <a:ext cx="660727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GAES N°</a:t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s-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Aprendiz 1</a:t>
            </a:r>
            <a:endParaRPr/>
          </a:p>
          <a:p>
            <a:pPr indent="-457200" lvl="0" marL="457200" marR="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s-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Aprendiz 2</a:t>
            </a:r>
            <a:endParaRPr/>
          </a:p>
          <a:p>
            <a:pPr indent="-457200" lvl="0" marL="457200" marR="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b="1" lang="es-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Aprendiz 3</a:t>
            </a:r>
            <a:endParaRPr/>
          </a:p>
          <a:p>
            <a:pPr indent="-304800" lvl="0" marL="45720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0" y="24949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613533" y="2191467"/>
            <a:ext cx="82119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/>
        </p:nvSpPr>
        <p:spPr>
          <a:xfrm>
            <a:off x="0" y="24949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613533" y="2191467"/>
            <a:ext cx="82119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/>
        </p:nvSpPr>
        <p:spPr>
          <a:xfrm>
            <a:off x="0" y="24949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613533" y="2191467"/>
            <a:ext cx="82119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/>
        </p:nvSpPr>
        <p:spPr>
          <a:xfrm>
            <a:off x="0" y="24949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613533" y="2191467"/>
            <a:ext cx="82119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/>
        </p:nvSpPr>
        <p:spPr>
          <a:xfrm>
            <a:off x="1156275" y="1638552"/>
            <a:ext cx="660727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DEFINICIÓN DEL SISTEMA</a:t>
            </a: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5398270" y="334715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/>
        </p:nvSpPr>
        <p:spPr>
          <a:xfrm>
            <a:off x="0" y="24949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de Uso del Sistema</a:t>
            </a: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1075765" y="2435839"/>
            <a:ext cx="6131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imagen diagrama de Casos de Uso del Modulo Principal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