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6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Noto Sans" panose="020B0502040504020204" pitchFamily="34" charset="0"/>
      <p:regular r:id="rId12"/>
      <p:bold r:id="rId13"/>
      <p:italic r:id="rId14"/>
      <p:boldItalic r:id="rId15"/>
    </p:embeddedFont>
    <p:embeddedFont>
      <p:font typeface="Work Sans" panose="020B0604020202020204" pitchFamily="2" charset="0"/>
      <p:regular r:id="rId16"/>
      <p:bold r:id="rId17"/>
      <p:italic r:id="rId18"/>
      <p:boldItalic r:id="rId19"/>
    </p:embeddedFont>
    <p:embeddedFont>
      <p:font typeface="Work Sans Light" pitchFamily="2" charset="0"/>
      <p:regular r:id="rId20"/>
      <p:bold r:id="rId21"/>
      <p:italic r:id="rId22"/>
      <p:boldItalic r:id="rId23"/>
    </p:embeddedFont>
    <p:embeddedFont>
      <p:font typeface="Work Sans Medium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font" Target="fonts/font20.fntdata"/><Relationship Id="rId30" Type="http://schemas.openxmlformats.org/officeDocument/2006/relationships/theme" Target="theme/theme1.xml"/><Relationship Id="rId8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 descr="Interfaz de usuario gráfica, Texto, Aplicación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Encabezado de sección">
  <p:cSld name="2_Encabezado de secció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 descr="Patrón de fond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/>
        </p:nvSpPr>
        <p:spPr>
          <a:xfrm>
            <a:off x="995421" y="2551837"/>
            <a:ext cx="7710833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CO" sz="5400" b="1" i="0" u="none" strike="noStrike" cap="non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Título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CO" sz="5400" b="1" i="0" u="none" strike="noStrike" cap="non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Sistema de Información</a:t>
            </a:r>
            <a:endParaRPr sz="4000" b="1" i="0" u="none" strike="noStrike" cap="non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/>
        </p:nvSpPr>
        <p:spPr>
          <a:xfrm>
            <a:off x="3573518" y="2228671"/>
            <a:ext cx="504497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s-CO" sz="72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Integrantes</a:t>
            </a:r>
            <a:endParaRPr sz="7200" b="0" i="0" u="none" strike="noStrike" cap="non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06" name="Google Shape;106;p17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w="9525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17"/>
          <p:cNvSpPr txBox="1"/>
          <p:nvPr/>
        </p:nvSpPr>
        <p:spPr>
          <a:xfrm>
            <a:off x="4168816" y="3463724"/>
            <a:ext cx="385436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Gaes N° :</a:t>
            </a:r>
            <a:br>
              <a:rPr lang="es-CO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/>
        </p:nvSpPr>
        <p:spPr>
          <a:xfrm>
            <a:off x="1458371" y="412003"/>
            <a:ext cx="8440876" cy="676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Work Sans Medium"/>
              <a:buNone/>
            </a:pPr>
            <a:r>
              <a:rPr lang="es-CO" sz="4400" b="0" i="0" u="none" strike="noStrike" cap="none" dirty="0">
                <a:solidFill>
                  <a:srgbClr val="0C0C0C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Agenda</a:t>
            </a:r>
            <a:endParaRPr sz="4400" b="0" i="0" u="none" strike="noStrike" cap="none" dirty="0">
              <a:solidFill>
                <a:srgbClr val="0C0C0C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1458371" y="1914597"/>
            <a:ext cx="8071524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❑"/>
            </a:pP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❑"/>
            </a:pP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❑"/>
            </a:pP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❑"/>
            </a:pP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 Funcionales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❑"/>
            </a:pP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Componentes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❑"/>
            </a:pP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❑"/>
            </a:pP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Despliegue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❑"/>
            </a:pPr>
            <a:r>
              <a:rPr lang="es-CO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Plataformas Tecnológicas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❑"/>
            </a:pP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Modelo Relacional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❑"/>
            </a:pPr>
            <a:r>
              <a:rPr lang="es-ES" sz="1800" dirty="0">
                <a:solidFill>
                  <a:schemeClr val="dk1"/>
                </a:solidFill>
                <a:latin typeface="Calibri"/>
                <a:cs typeface="Calibri"/>
              </a:rPr>
              <a:t>Definición de Interfaces de Usuario</a:t>
            </a:r>
            <a:endParaRPr sz="18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4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6" descr="Imagen que contiene Interfaz de usuario gráfic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D141B044732BF49B10130517C321950" ma:contentTypeVersion="4" ma:contentTypeDescription="Crear nuevo documento." ma:contentTypeScope="" ma:versionID="dbd7cbae67954fd9b5c5454d05144312">
  <xsd:schema xmlns:xsd="http://www.w3.org/2001/XMLSchema" xmlns:xs="http://www.w3.org/2001/XMLSchema" xmlns:p="http://schemas.microsoft.com/office/2006/metadata/properties" xmlns:ns2="ffc7490d-fd07-4c9b-af53-81575a03bcfe" targetNamespace="http://schemas.microsoft.com/office/2006/metadata/properties" ma:root="true" ma:fieldsID="2b7f034671f95ba280a6d93621acb575" ns2:_="">
    <xsd:import namespace="ffc7490d-fd07-4c9b-af53-81575a03bc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c7490d-fd07-4c9b-af53-81575a03bc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1B16E1-792D-4651-83E7-A67A921B051C}"/>
</file>

<file path=customXml/itemProps2.xml><?xml version="1.0" encoding="utf-8"?>
<ds:datastoreItem xmlns:ds="http://schemas.openxmlformats.org/officeDocument/2006/customXml" ds:itemID="{96DE0155-20A9-415C-B406-B87373B5D7D0}"/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</Words>
  <Application>Microsoft Office PowerPoint</Application>
  <PresentationFormat>Panorámica</PresentationFormat>
  <Paragraphs>18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Calibri</vt:lpstr>
      <vt:lpstr>Work Sans</vt:lpstr>
      <vt:lpstr>Work Sans Light</vt:lpstr>
      <vt:lpstr>Arial</vt:lpstr>
      <vt:lpstr>Noto Sans</vt:lpstr>
      <vt:lpstr>Work Sans Medium</vt:lpstr>
      <vt:lpstr>Tema de Office</vt:lpstr>
      <vt:lpstr>Presentación de PowerPoint</vt:lpstr>
      <vt:lpstr>Presentación de PowerPoint</vt:lpstr>
      <vt:lpstr>Presentación de PowerPoint</vt:lpstr>
      <vt:lpstr>Planteamiento del problema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Dev</dc:creator>
  <cp:lastModifiedBy>BRYANT DAVID BOHORQUEZ CARO</cp:lastModifiedBy>
  <cp:revision>3</cp:revision>
  <dcterms:modified xsi:type="dcterms:W3CDTF">2023-03-23T17:42:53Z</dcterms:modified>
</cp:coreProperties>
</file>