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2" r:id="rId4"/>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12192000"/>
  <p:notesSz cx="6858000" cy="9144000"/>
  <p:embeddedFontLst>
    <p:embeddedFont>
      <p:font typeface="Work Sans Medium"/>
      <p:regular r:id="rId30"/>
      <p:bold r:id="rId31"/>
      <p:italic r:id="rId32"/>
      <p:boldItalic r:id="rId33"/>
    </p:embeddedFont>
    <p:embeddedFont>
      <p:font typeface="Work Sans Light"/>
      <p:regular r:id="rId34"/>
      <p:bold r:id="rId35"/>
      <p:italic r:id="rId36"/>
      <p:boldItalic r:id="rId37"/>
    </p:embeddedFont>
    <p:embeddedFont>
      <p:font typeface="Work Sans SemiBold"/>
      <p:regular r:id="rId38"/>
      <p:bold r:id="rId39"/>
      <p:italic r:id="rId40"/>
      <p:boldItalic r:id="rId41"/>
    </p:embeddedFont>
    <p:embeddedFont>
      <p:font typeface="Work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6" roundtripDataSignature="AMtx7mhktlD6aPYdvZ9BSTfQongc/xXM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WorkSansSemiBold-italic.fntdata"/><Relationship Id="rId20" Type="http://schemas.openxmlformats.org/officeDocument/2006/relationships/slide" Target="slides/slide14.xml"/><Relationship Id="rId42" Type="http://schemas.openxmlformats.org/officeDocument/2006/relationships/font" Target="fonts/WorkSans-regular.fntdata"/><Relationship Id="rId41" Type="http://schemas.openxmlformats.org/officeDocument/2006/relationships/font" Target="fonts/WorkSansSemiBold-boldItalic.fntdata"/><Relationship Id="rId22" Type="http://schemas.openxmlformats.org/officeDocument/2006/relationships/slide" Target="slides/slide16.xml"/><Relationship Id="rId44" Type="http://schemas.openxmlformats.org/officeDocument/2006/relationships/font" Target="fonts/WorkSans-italic.fntdata"/><Relationship Id="rId21" Type="http://schemas.openxmlformats.org/officeDocument/2006/relationships/slide" Target="slides/slide15.xml"/><Relationship Id="rId43" Type="http://schemas.openxmlformats.org/officeDocument/2006/relationships/font" Target="fonts/WorkSans-bold.fntdata"/><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font" Target="fonts/WorkSans-boldItalic.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WorkSansMedium-bold.fntdata"/><Relationship Id="rId30" Type="http://schemas.openxmlformats.org/officeDocument/2006/relationships/font" Target="fonts/WorkSansMedium-regular.fntdata"/><Relationship Id="rId11" Type="http://schemas.openxmlformats.org/officeDocument/2006/relationships/slide" Target="slides/slide5.xml"/><Relationship Id="rId33" Type="http://schemas.openxmlformats.org/officeDocument/2006/relationships/font" Target="fonts/WorkSansMedium-boldItalic.fntdata"/><Relationship Id="rId10" Type="http://schemas.openxmlformats.org/officeDocument/2006/relationships/slide" Target="slides/slide4.xml"/><Relationship Id="rId32" Type="http://schemas.openxmlformats.org/officeDocument/2006/relationships/font" Target="fonts/WorkSansMedium-italic.fntdata"/><Relationship Id="rId13" Type="http://schemas.openxmlformats.org/officeDocument/2006/relationships/slide" Target="slides/slide7.xml"/><Relationship Id="rId35" Type="http://schemas.openxmlformats.org/officeDocument/2006/relationships/font" Target="fonts/WorkSansLight-bold.fntdata"/><Relationship Id="rId12" Type="http://schemas.openxmlformats.org/officeDocument/2006/relationships/slide" Target="slides/slide6.xml"/><Relationship Id="rId34" Type="http://schemas.openxmlformats.org/officeDocument/2006/relationships/font" Target="fonts/WorkSansLight-regular.fntdata"/><Relationship Id="rId15" Type="http://schemas.openxmlformats.org/officeDocument/2006/relationships/slide" Target="slides/slide9.xml"/><Relationship Id="rId37" Type="http://schemas.openxmlformats.org/officeDocument/2006/relationships/font" Target="fonts/WorkSansLight-boldItalic.fntdata"/><Relationship Id="rId14" Type="http://schemas.openxmlformats.org/officeDocument/2006/relationships/slide" Target="slides/slide8.xml"/><Relationship Id="rId36" Type="http://schemas.openxmlformats.org/officeDocument/2006/relationships/font" Target="fonts/WorkSansLight-italic.fntdata"/><Relationship Id="rId17" Type="http://schemas.openxmlformats.org/officeDocument/2006/relationships/slide" Target="slides/slide11.xml"/><Relationship Id="rId39" Type="http://schemas.openxmlformats.org/officeDocument/2006/relationships/font" Target="fonts/WorkSansSemiBold-bold.fntdata"/><Relationship Id="rId16" Type="http://schemas.openxmlformats.org/officeDocument/2006/relationships/slide" Target="slides/slide10.xml"/><Relationship Id="rId38" Type="http://schemas.openxmlformats.org/officeDocument/2006/relationships/font" Target="fonts/WorkSansSemiBold-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s-CO"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s-CO"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ncabezado de sección">
  <p:cSld name="2_Encabezado de sección">
    <p:spTree>
      <p:nvGrpSpPr>
        <p:cNvPr id="15" name="Shape 15"/>
        <p:cNvGrpSpPr/>
        <p:nvPr/>
      </p:nvGrpSpPr>
      <p:grpSpPr>
        <a:xfrm>
          <a:off x="0" y="0"/>
          <a:ext cx="0" cy="0"/>
          <a:chOff x="0" y="0"/>
          <a:chExt cx="0" cy="0"/>
        </a:xfrm>
      </p:grpSpPr>
      <p:pic>
        <p:nvPicPr>
          <p:cNvPr descr="Patrón de fondo&#10;&#10;Descripción generada automáticamente" id="16" name="Google Shape;16;p25"/>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17" name="Google Shape;17;p25"/>
          <p:cNvPicPr preferRelativeResize="0"/>
          <p:nvPr/>
        </p:nvPicPr>
        <p:blipFill rotWithShape="1">
          <a:blip r:embed="rId3">
            <a:alphaModFix/>
          </a:blip>
          <a:srcRect b="0" l="0" r="0" t="0"/>
          <a:stretch/>
        </p:blipFill>
        <p:spPr>
          <a:xfrm>
            <a:off x="11054859" y="303050"/>
            <a:ext cx="855785" cy="83398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8" name="Shape 68"/>
        <p:cNvGrpSpPr/>
        <p:nvPr/>
      </p:nvGrpSpPr>
      <p:grpSpPr>
        <a:xfrm>
          <a:off x="0" y="0"/>
          <a:ext cx="0" cy="0"/>
          <a:chOff x="0" y="0"/>
          <a:chExt cx="0" cy="0"/>
        </a:xfrm>
      </p:grpSpPr>
      <p:sp>
        <p:nvSpPr>
          <p:cNvPr id="69" name="Google Shape;69;p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6"/>
          <p:cNvSpPr/>
          <p:nvPr>
            <p:ph idx="2" type="pic"/>
          </p:nvPr>
        </p:nvSpPr>
        <p:spPr>
          <a:xfrm>
            <a:off x="5183188" y="987425"/>
            <a:ext cx="6172200" cy="4873625"/>
          </a:xfrm>
          <a:prstGeom prst="rect">
            <a:avLst/>
          </a:prstGeom>
          <a:noFill/>
          <a:ln>
            <a:noFill/>
          </a:ln>
        </p:spPr>
      </p:sp>
      <p:sp>
        <p:nvSpPr>
          <p:cNvPr id="71" name="Google Shape;71;p5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5" name="Shape 75"/>
        <p:cNvGrpSpPr/>
        <p:nvPr/>
      </p:nvGrpSpPr>
      <p:grpSpPr>
        <a:xfrm>
          <a:off x="0" y="0"/>
          <a:ext cx="0" cy="0"/>
          <a:chOff x="0" y="0"/>
          <a:chExt cx="0" cy="0"/>
        </a:xfrm>
      </p:grpSpPr>
      <p:sp>
        <p:nvSpPr>
          <p:cNvPr id="76" name="Google Shape;76;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5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1" name="Shape 81"/>
        <p:cNvGrpSpPr/>
        <p:nvPr/>
      </p:nvGrpSpPr>
      <p:grpSpPr>
        <a:xfrm>
          <a:off x="0" y="0"/>
          <a:ext cx="0" cy="0"/>
          <a:chOff x="0" y="0"/>
          <a:chExt cx="0" cy="0"/>
        </a:xfrm>
      </p:grpSpPr>
      <p:sp>
        <p:nvSpPr>
          <p:cNvPr id="82" name="Google Shape;82;p5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5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bg>
      <p:bgPr>
        <a:blipFill>
          <a:blip r:embed="rId2">
            <a:alphaModFix/>
          </a:blip>
          <a:stretch>
            <a:fillRect/>
          </a:stretch>
        </a:blipFill>
      </p:bgPr>
    </p:bg>
    <p:spTree>
      <p:nvGrpSpPr>
        <p:cNvPr id="87" name="Shape 87"/>
        <p:cNvGrpSpPr/>
        <p:nvPr/>
      </p:nvGrpSpPr>
      <p:grpSpPr>
        <a:xfrm>
          <a:off x="0" y="0"/>
          <a:ext cx="0" cy="0"/>
          <a:chOff x="0" y="0"/>
          <a:chExt cx="0" cy="0"/>
        </a:xfrm>
      </p:grpSpPr>
      <p:sp>
        <p:nvSpPr>
          <p:cNvPr id="88" name="Google Shape;88;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98" name="Shape 98"/>
        <p:cNvGrpSpPr/>
        <p:nvPr/>
      </p:nvGrpSpPr>
      <p:grpSpPr>
        <a:xfrm>
          <a:off x="0" y="0"/>
          <a:ext cx="0" cy="0"/>
          <a:chOff x="0" y="0"/>
          <a:chExt cx="0" cy="0"/>
        </a:xfrm>
      </p:grpSpPr>
      <p:pic>
        <p:nvPicPr>
          <p:cNvPr descr="Interfaz de usuario gráfica, Texto, Aplicación&#10;&#10;Descripción generada automáticamente" id="99" name="Google Shape;99;p27"/>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ncabezado de sección">
  <p:cSld name="2_Encabezado de sección">
    <p:spTree>
      <p:nvGrpSpPr>
        <p:cNvPr id="100" name="Shape 100"/>
        <p:cNvGrpSpPr/>
        <p:nvPr/>
      </p:nvGrpSpPr>
      <p:grpSpPr>
        <a:xfrm>
          <a:off x="0" y="0"/>
          <a:ext cx="0" cy="0"/>
          <a:chOff x="0" y="0"/>
          <a:chExt cx="0" cy="0"/>
        </a:xfrm>
      </p:grpSpPr>
      <p:pic>
        <p:nvPicPr>
          <p:cNvPr descr="Patrón de fondo&#10;&#10;Descripción generada automáticamente" id="101" name="Google Shape;101;p28"/>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102" name="Google Shape;102;p28"/>
          <p:cNvPicPr preferRelativeResize="0"/>
          <p:nvPr/>
        </p:nvPicPr>
        <p:blipFill rotWithShape="1">
          <a:blip r:embed="rId3">
            <a:alphaModFix/>
          </a:blip>
          <a:srcRect b="0" l="0" r="0" t="0"/>
          <a:stretch/>
        </p:blipFill>
        <p:spPr>
          <a:xfrm>
            <a:off x="11054859" y="303050"/>
            <a:ext cx="855785" cy="833982"/>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bg>
      <p:bgPr>
        <a:blipFill>
          <a:blip r:embed="rId2">
            <a:alphaModFix/>
          </a:blip>
          <a:stretch>
            <a:fillRect/>
          </a:stretch>
        </a:blipFill>
      </p:bgPr>
    </p:bg>
    <p:spTree>
      <p:nvGrpSpPr>
        <p:cNvPr id="103" name="Shape 103"/>
        <p:cNvGrpSpPr/>
        <p:nvPr/>
      </p:nvGrpSpPr>
      <p:grpSpPr>
        <a:xfrm>
          <a:off x="0" y="0"/>
          <a:ext cx="0" cy="0"/>
          <a:chOff x="0" y="0"/>
          <a:chExt cx="0" cy="0"/>
        </a:xfrm>
      </p:grpSpPr>
      <p:sp>
        <p:nvSpPr>
          <p:cNvPr id="104" name="Google Shape;104;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ncabezado de sección">
  <p:cSld name="1_Encabezado de sección">
    <p:spTree>
      <p:nvGrpSpPr>
        <p:cNvPr id="108" name="Shape 108"/>
        <p:cNvGrpSpPr/>
        <p:nvPr/>
      </p:nvGrpSpPr>
      <p:grpSpPr>
        <a:xfrm>
          <a:off x="0" y="0"/>
          <a:ext cx="0" cy="0"/>
          <a:chOff x="0" y="0"/>
          <a:chExt cx="0" cy="0"/>
        </a:xfrm>
      </p:grpSpPr>
      <p:pic>
        <p:nvPicPr>
          <p:cNvPr id="109" name="Google Shape;109;p30"/>
          <p:cNvPicPr preferRelativeResize="0"/>
          <p:nvPr/>
        </p:nvPicPr>
        <p:blipFill rotWithShape="1">
          <a:blip r:embed="rId2">
            <a:alphaModFix/>
          </a:blip>
          <a:srcRect b="0" l="0" r="0" t="0"/>
          <a:stretch/>
        </p:blipFill>
        <p:spPr>
          <a:xfrm>
            <a:off x="11027833" y="317431"/>
            <a:ext cx="811391" cy="790587"/>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10" name="Shape 110"/>
        <p:cNvGrpSpPr/>
        <p:nvPr/>
      </p:nvGrpSpPr>
      <p:grpSpPr>
        <a:xfrm>
          <a:off x="0" y="0"/>
          <a:ext cx="0" cy="0"/>
          <a:chOff x="0" y="0"/>
          <a:chExt cx="0" cy="0"/>
        </a:xfrm>
      </p:grpSpPr>
      <p:sp>
        <p:nvSpPr>
          <p:cNvPr id="111" name="Google Shape;11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4" name="Shape 114"/>
        <p:cNvGrpSpPr/>
        <p:nvPr/>
      </p:nvGrpSpPr>
      <p:grpSpPr>
        <a:xfrm>
          <a:off x="0" y="0"/>
          <a:ext cx="0" cy="0"/>
          <a:chOff x="0" y="0"/>
          <a:chExt cx="0" cy="0"/>
        </a:xfrm>
      </p:grpSpPr>
      <p:sp>
        <p:nvSpPr>
          <p:cNvPr id="115" name="Google Shape;115;p3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3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17" name="Google Shape;11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8" name="Shape 18"/>
        <p:cNvGrpSpPr/>
        <p:nvPr/>
      </p:nvGrpSpPr>
      <p:grpSpPr>
        <a:xfrm>
          <a:off x="0" y="0"/>
          <a:ext cx="0" cy="0"/>
          <a:chOff x="0" y="0"/>
          <a:chExt cx="0" cy="0"/>
        </a:xfrm>
      </p:grpSpPr>
      <p:sp>
        <p:nvSpPr>
          <p:cNvPr id="19" name="Google Shape;19;p4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4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1" name="Google Shape;21;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20" name="Shape 120"/>
        <p:cNvGrpSpPr/>
        <p:nvPr/>
      </p:nvGrpSpPr>
      <p:grpSpPr>
        <a:xfrm>
          <a:off x="0" y="0"/>
          <a:ext cx="0" cy="0"/>
          <a:chOff x="0" y="0"/>
          <a:chExt cx="0" cy="0"/>
        </a:xfrm>
      </p:grpSpPr>
      <p:sp>
        <p:nvSpPr>
          <p:cNvPr id="121" name="Google Shape;121;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26" name="Shape 126"/>
        <p:cNvGrpSpPr/>
        <p:nvPr/>
      </p:nvGrpSpPr>
      <p:grpSpPr>
        <a:xfrm>
          <a:off x="0" y="0"/>
          <a:ext cx="0" cy="0"/>
          <a:chOff x="0" y="0"/>
          <a:chExt cx="0" cy="0"/>
        </a:xfrm>
      </p:grpSpPr>
      <p:sp>
        <p:nvSpPr>
          <p:cNvPr id="127" name="Google Shape;127;p4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4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29" name="Google Shape;129;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32" name="Shape 132"/>
        <p:cNvGrpSpPr/>
        <p:nvPr/>
      </p:nvGrpSpPr>
      <p:grpSpPr>
        <a:xfrm>
          <a:off x="0" y="0"/>
          <a:ext cx="0" cy="0"/>
          <a:chOff x="0" y="0"/>
          <a:chExt cx="0" cy="0"/>
        </a:xfrm>
      </p:grpSpPr>
      <p:sp>
        <p:nvSpPr>
          <p:cNvPr id="133" name="Google Shape;133;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4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4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39" name="Shape 139"/>
        <p:cNvGrpSpPr/>
        <p:nvPr/>
      </p:nvGrpSpPr>
      <p:grpSpPr>
        <a:xfrm>
          <a:off x="0" y="0"/>
          <a:ext cx="0" cy="0"/>
          <a:chOff x="0" y="0"/>
          <a:chExt cx="0" cy="0"/>
        </a:xfrm>
      </p:grpSpPr>
      <p:sp>
        <p:nvSpPr>
          <p:cNvPr id="140" name="Google Shape;140;p4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4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2" name="Google Shape;142;p4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4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4" name="Google Shape;144;p4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48" name="Shape 148"/>
        <p:cNvGrpSpPr/>
        <p:nvPr/>
      </p:nvGrpSpPr>
      <p:grpSpPr>
        <a:xfrm>
          <a:off x="0" y="0"/>
          <a:ext cx="0" cy="0"/>
          <a:chOff x="0" y="0"/>
          <a:chExt cx="0" cy="0"/>
        </a:xfrm>
      </p:grpSpPr>
      <p:sp>
        <p:nvSpPr>
          <p:cNvPr id="149" name="Google Shape;149;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53" name="Shape 153"/>
        <p:cNvGrpSpPr/>
        <p:nvPr/>
      </p:nvGrpSpPr>
      <p:grpSpPr>
        <a:xfrm>
          <a:off x="0" y="0"/>
          <a:ext cx="0" cy="0"/>
          <a:chOff x="0" y="0"/>
          <a:chExt cx="0" cy="0"/>
        </a:xfrm>
      </p:grpSpPr>
      <p:sp>
        <p:nvSpPr>
          <p:cNvPr id="154" name="Google Shape;154;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4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56" name="Google Shape;156;p4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7" name="Google Shape;157;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60" name="Shape 160"/>
        <p:cNvGrpSpPr/>
        <p:nvPr/>
      </p:nvGrpSpPr>
      <p:grpSpPr>
        <a:xfrm>
          <a:off x="0" y="0"/>
          <a:ext cx="0" cy="0"/>
          <a:chOff x="0" y="0"/>
          <a:chExt cx="0" cy="0"/>
        </a:xfrm>
      </p:grpSpPr>
      <p:sp>
        <p:nvSpPr>
          <p:cNvPr id="161" name="Google Shape;161;p4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45"/>
          <p:cNvSpPr/>
          <p:nvPr>
            <p:ph idx="2" type="pic"/>
          </p:nvPr>
        </p:nvSpPr>
        <p:spPr>
          <a:xfrm>
            <a:off x="5183188" y="987425"/>
            <a:ext cx="6172200" cy="4873625"/>
          </a:xfrm>
          <a:prstGeom prst="rect">
            <a:avLst/>
          </a:prstGeom>
          <a:noFill/>
          <a:ln>
            <a:noFill/>
          </a:ln>
        </p:spPr>
      </p:sp>
      <p:sp>
        <p:nvSpPr>
          <p:cNvPr id="163" name="Google Shape;163;p4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4" name="Google Shape;164;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67" name="Shape 167"/>
        <p:cNvGrpSpPr/>
        <p:nvPr/>
      </p:nvGrpSpPr>
      <p:grpSpPr>
        <a:xfrm>
          <a:off x="0" y="0"/>
          <a:ext cx="0" cy="0"/>
          <a:chOff x="0" y="0"/>
          <a:chExt cx="0" cy="0"/>
        </a:xfrm>
      </p:grpSpPr>
      <p:sp>
        <p:nvSpPr>
          <p:cNvPr id="168" name="Google Shape;168;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4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73" name="Shape 173"/>
        <p:cNvGrpSpPr/>
        <p:nvPr/>
      </p:nvGrpSpPr>
      <p:grpSpPr>
        <a:xfrm>
          <a:off x="0" y="0"/>
          <a:ext cx="0" cy="0"/>
          <a:chOff x="0" y="0"/>
          <a:chExt cx="0" cy="0"/>
        </a:xfrm>
      </p:grpSpPr>
      <p:sp>
        <p:nvSpPr>
          <p:cNvPr id="174" name="Google Shape;174;p4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5" name="Google Shape;175;p4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185" name="Shape 185"/>
        <p:cNvGrpSpPr/>
        <p:nvPr/>
      </p:nvGrpSpPr>
      <p:grpSpPr>
        <a:xfrm>
          <a:off x="0" y="0"/>
          <a:ext cx="0" cy="0"/>
          <a:chOff x="0" y="0"/>
          <a:chExt cx="0" cy="0"/>
        </a:xfrm>
      </p:grpSpPr>
      <p:pic>
        <p:nvPicPr>
          <p:cNvPr descr="Interfaz de usuario gráfica, Texto, Aplicación, Chat o mensaje de texto&#10;&#10;Descripción generada automáticamente" id="186" name="Google Shape;186;p33"/>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4" name="Shape 24"/>
        <p:cNvGrpSpPr/>
        <p:nvPr/>
      </p:nvGrpSpPr>
      <p:grpSpPr>
        <a:xfrm>
          <a:off x="0" y="0"/>
          <a:ext cx="0" cy="0"/>
          <a:chOff x="0" y="0"/>
          <a:chExt cx="0" cy="0"/>
        </a:xfrm>
      </p:grpSpPr>
      <p:sp>
        <p:nvSpPr>
          <p:cNvPr id="25" name="Google Shape;25;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ncabezado de sección">
  <p:cSld name="2_Encabezado de sección">
    <p:spTree>
      <p:nvGrpSpPr>
        <p:cNvPr id="187" name="Shape 187"/>
        <p:cNvGrpSpPr/>
        <p:nvPr/>
      </p:nvGrpSpPr>
      <p:grpSpPr>
        <a:xfrm>
          <a:off x="0" y="0"/>
          <a:ext cx="0" cy="0"/>
          <a:chOff x="0" y="0"/>
          <a:chExt cx="0" cy="0"/>
        </a:xfrm>
      </p:grpSpPr>
      <p:pic>
        <p:nvPicPr>
          <p:cNvPr descr="Patrón de fondo&#10;&#10;Descripción generada automáticamente" id="188" name="Google Shape;188;p34"/>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189" name="Google Shape;189;p34"/>
          <p:cNvPicPr preferRelativeResize="0"/>
          <p:nvPr/>
        </p:nvPicPr>
        <p:blipFill rotWithShape="1">
          <a:blip r:embed="rId3">
            <a:alphaModFix/>
          </a:blip>
          <a:srcRect b="0" l="0" r="0" t="0"/>
          <a:stretch/>
        </p:blipFill>
        <p:spPr>
          <a:xfrm>
            <a:off x="11054859" y="303050"/>
            <a:ext cx="855785" cy="833982"/>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bg>
      <p:bgPr>
        <a:blipFill>
          <a:blip r:embed="rId2">
            <a:alphaModFix/>
          </a:blip>
          <a:stretch>
            <a:fillRect/>
          </a:stretch>
        </a:blipFill>
      </p:bgPr>
    </p:bg>
    <p:spTree>
      <p:nvGrpSpPr>
        <p:cNvPr id="190" name="Shape 190"/>
        <p:cNvGrpSpPr/>
        <p:nvPr/>
      </p:nvGrpSpPr>
      <p:grpSpPr>
        <a:xfrm>
          <a:off x="0" y="0"/>
          <a:ext cx="0" cy="0"/>
          <a:chOff x="0" y="0"/>
          <a:chExt cx="0" cy="0"/>
        </a:xfrm>
      </p:grpSpPr>
      <p:sp>
        <p:nvSpPr>
          <p:cNvPr id="191" name="Google Shape;191;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ncabezado de sección">
  <p:cSld name="1_Encabezado de sección">
    <p:spTree>
      <p:nvGrpSpPr>
        <p:cNvPr id="195" name="Shape 195"/>
        <p:cNvGrpSpPr/>
        <p:nvPr/>
      </p:nvGrpSpPr>
      <p:grpSpPr>
        <a:xfrm>
          <a:off x="0" y="0"/>
          <a:ext cx="0" cy="0"/>
          <a:chOff x="0" y="0"/>
          <a:chExt cx="0" cy="0"/>
        </a:xfrm>
      </p:grpSpPr>
      <p:pic>
        <p:nvPicPr>
          <p:cNvPr id="196" name="Google Shape;196;p36"/>
          <p:cNvPicPr preferRelativeResize="0"/>
          <p:nvPr/>
        </p:nvPicPr>
        <p:blipFill rotWithShape="1">
          <a:blip r:embed="rId2">
            <a:alphaModFix/>
          </a:blip>
          <a:srcRect b="0" l="0" r="0" t="0"/>
          <a:stretch/>
        </p:blipFill>
        <p:spPr>
          <a:xfrm>
            <a:off x="11027833" y="317431"/>
            <a:ext cx="811391" cy="790587"/>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97" name="Shape 197"/>
        <p:cNvGrpSpPr/>
        <p:nvPr/>
      </p:nvGrpSpPr>
      <p:grpSpPr>
        <a:xfrm>
          <a:off x="0" y="0"/>
          <a:ext cx="0" cy="0"/>
          <a:chOff x="0" y="0"/>
          <a:chExt cx="0" cy="0"/>
        </a:xfrm>
      </p:grpSpPr>
      <p:sp>
        <p:nvSpPr>
          <p:cNvPr id="198" name="Google Shape;198;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01" name="Shape 201"/>
        <p:cNvGrpSpPr/>
        <p:nvPr/>
      </p:nvGrpSpPr>
      <p:grpSpPr>
        <a:xfrm>
          <a:off x="0" y="0"/>
          <a:ext cx="0" cy="0"/>
          <a:chOff x="0" y="0"/>
          <a:chExt cx="0" cy="0"/>
        </a:xfrm>
      </p:grpSpPr>
      <p:sp>
        <p:nvSpPr>
          <p:cNvPr id="202" name="Google Shape;202;p6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 name="Google Shape;203;p6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4" name="Google Shape;204;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07" name="Shape 207"/>
        <p:cNvGrpSpPr/>
        <p:nvPr/>
      </p:nvGrpSpPr>
      <p:grpSpPr>
        <a:xfrm>
          <a:off x="0" y="0"/>
          <a:ext cx="0" cy="0"/>
          <a:chOff x="0" y="0"/>
          <a:chExt cx="0" cy="0"/>
        </a:xfrm>
      </p:grpSpPr>
      <p:sp>
        <p:nvSpPr>
          <p:cNvPr id="208" name="Google Shape;208;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9" name="Google Shape;209;p6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0" name="Google Shape;210;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13" name="Shape 213"/>
        <p:cNvGrpSpPr/>
        <p:nvPr/>
      </p:nvGrpSpPr>
      <p:grpSpPr>
        <a:xfrm>
          <a:off x="0" y="0"/>
          <a:ext cx="0" cy="0"/>
          <a:chOff x="0" y="0"/>
          <a:chExt cx="0" cy="0"/>
        </a:xfrm>
      </p:grpSpPr>
      <p:sp>
        <p:nvSpPr>
          <p:cNvPr id="214" name="Google Shape;214;p6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5" name="Google Shape;215;p6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16" name="Google Shape;216;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19" name="Shape 219"/>
        <p:cNvGrpSpPr/>
        <p:nvPr/>
      </p:nvGrpSpPr>
      <p:grpSpPr>
        <a:xfrm>
          <a:off x="0" y="0"/>
          <a:ext cx="0" cy="0"/>
          <a:chOff x="0" y="0"/>
          <a:chExt cx="0" cy="0"/>
        </a:xfrm>
      </p:grpSpPr>
      <p:sp>
        <p:nvSpPr>
          <p:cNvPr id="220" name="Google Shape;220;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6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2" name="Google Shape;222;p6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3" name="Google Shape;223;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26" name="Shape 226"/>
        <p:cNvGrpSpPr/>
        <p:nvPr/>
      </p:nvGrpSpPr>
      <p:grpSpPr>
        <a:xfrm>
          <a:off x="0" y="0"/>
          <a:ext cx="0" cy="0"/>
          <a:chOff x="0" y="0"/>
          <a:chExt cx="0" cy="0"/>
        </a:xfrm>
      </p:grpSpPr>
      <p:sp>
        <p:nvSpPr>
          <p:cNvPr id="227" name="Google Shape;227;p6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p6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29" name="Google Shape;229;p6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0" name="Google Shape;230;p6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31" name="Google Shape;231;p6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2" name="Google Shape;232;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235" name="Shape 235"/>
        <p:cNvGrpSpPr/>
        <p:nvPr/>
      </p:nvGrpSpPr>
      <p:grpSpPr>
        <a:xfrm>
          <a:off x="0" y="0"/>
          <a:ext cx="0" cy="0"/>
          <a:chOff x="0" y="0"/>
          <a:chExt cx="0" cy="0"/>
        </a:xfrm>
      </p:grpSpPr>
      <p:sp>
        <p:nvSpPr>
          <p:cNvPr id="236" name="Google Shape;236;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7" name="Google Shape;237;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0" name="Shape 30"/>
        <p:cNvGrpSpPr/>
        <p:nvPr/>
      </p:nvGrpSpPr>
      <p:grpSpPr>
        <a:xfrm>
          <a:off x="0" y="0"/>
          <a:ext cx="0" cy="0"/>
          <a:chOff x="0" y="0"/>
          <a:chExt cx="0" cy="0"/>
        </a:xfrm>
      </p:grpSpPr>
      <p:sp>
        <p:nvSpPr>
          <p:cNvPr id="31" name="Google Shape;31;p5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40" name="Shape 240"/>
        <p:cNvGrpSpPr/>
        <p:nvPr/>
      </p:nvGrpSpPr>
      <p:grpSpPr>
        <a:xfrm>
          <a:off x="0" y="0"/>
          <a:ext cx="0" cy="0"/>
          <a:chOff x="0" y="0"/>
          <a:chExt cx="0" cy="0"/>
        </a:xfrm>
      </p:grpSpPr>
      <p:sp>
        <p:nvSpPr>
          <p:cNvPr id="241" name="Google Shape;241;p6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2" name="Google Shape;242;p6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43" name="Google Shape;243;p6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44" name="Google Shape;244;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247" name="Shape 247"/>
        <p:cNvGrpSpPr/>
        <p:nvPr/>
      </p:nvGrpSpPr>
      <p:grpSpPr>
        <a:xfrm>
          <a:off x="0" y="0"/>
          <a:ext cx="0" cy="0"/>
          <a:chOff x="0" y="0"/>
          <a:chExt cx="0" cy="0"/>
        </a:xfrm>
      </p:grpSpPr>
      <p:sp>
        <p:nvSpPr>
          <p:cNvPr id="248" name="Google Shape;248;p6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9" name="Google Shape;249;p67"/>
          <p:cNvSpPr/>
          <p:nvPr>
            <p:ph idx="2" type="pic"/>
          </p:nvPr>
        </p:nvSpPr>
        <p:spPr>
          <a:xfrm>
            <a:off x="5183188" y="987425"/>
            <a:ext cx="6172200" cy="4873625"/>
          </a:xfrm>
          <a:prstGeom prst="rect">
            <a:avLst/>
          </a:prstGeom>
          <a:noFill/>
          <a:ln>
            <a:noFill/>
          </a:ln>
        </p:spPr>
      </p:sp>
      <p:sp>
        <p:nvSpPr>
          <p:cNvPr id="250" name="Google Shape;250;p6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51" name="Google Shape;251;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2" name="Google Shape;252;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3" name="Google Shape;253;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254" name="Shape 254"/>
        <p:cNvGrpSpPr/>
        <p:nvPr/>
      </p:nvGrpSpPr>
      <p:grpSpPr>
        <a:xfrm>
          <a:off x="0" y="0"/>
          <a:ext cx="0" cy="0"/>
          <a:chOff x="0" y="0"/>
          <a:chExt cx="0" cy="0"/>
        </a:xfrm>
      </p:grpSpPr>
      <p:sp>
        <p:nvSpPr>
          <p:cNvPr id="255" name="Google Shape;255;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6" name="Google Shape;256;p6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7" name="Google Shape;257;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9" name="Google Shape;259;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260" name="Shape 260"/>
        <p:cNvGrpSpPr/>
        <p:nvPr/>
      </p:nvGrpSpPr>
      <p:grpSpPr>
        <a:xfrm>
          <a:off x="0" y="0"/>
          <a:ext cx="0" cy="0"/>
          <a:chOff x="0" y="0"/>
          <a:chExt cx="0" cy="0"/>
        </a:xfrm>
      </p:grpSpPr>
      <p:sp>
        <p:nvSpPr>
          <p:cNvPr id="261" name="Google Shape;261;p6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2" name="Google Shape;262;p6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3" name="Google Shape;263;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5" name="Google Shape;265;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6" name="Shape 36"/>
        <p:cNvGrpSpPr/>
        <p:nvPr/>
      </p:nvGrpSpPr>
      <p:grpSpPr>
        <a:xfrm>
          <a:off x="0" y="0"/>
          <a:ext cx="0" cy="0"/>
          <a:chOff x="0" y="0"/>
          <a:chExt cx="0" cy="0"/>
        </a:xfrm>
      </p:grpSpPr>
      <p:sp>
        <p:nvSpPr>
          <p:cNvPr id="37" name="Google Shape;37;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5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3" name="Shape 43"/>
        <p:cNvGrpSpPr/>
        <p:nvPr/>
      </p:nvGrpSpPr>
      <p:grpSpPr>
        <a:xfrm>
          <a:off x="0" y="0"/>
          <a:ext cx="0" cy="0"/>
          <a:chOff x="0" y="0"/>
          <a:chExt cx="0" cy="0"/>
        </a:xfrm>
      </p:grpSpPr>
      <p:sp>
        <p:nvSpPr>
          <p:cNvPr id="44" name="Google Shape;44;p5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5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5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5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2" name="Shape 52"/>
        <p:cNvGrpSpPr/>
        <p:nvPr/>
      </p:nvGrpSpPr>
      <p:grpSpPr>
        <a:xfrm>
          <a:off x="0" y="0"/>
          <a:ext cx="0" cy="0"/>
          <a:chOff x="0" y="0"/>
          <a:chExt cx="0" cy="0"/>
        </a:xfrm>
      </p:grpSpPr>
      <p:sp>
        <p:nvSpPr>
          <p:cNvPr id="53" name="Google Shape;53;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7" name="Shape 57"/>
        <p:cNvGrpSpPr/>
        <p:nvPr/>
      </p:nvGrpSpPr>
      <p:grpSpPr>
        <a:xfrm>
          <a:off x="0" y="0"/>
          <a:ext cx="0" cy="0"/>
          <a:chOff x="0" y="0"/>
          <a:chExt cx="0" cy="0"/>
        </a:xfrm>
      </p:grpSpPr>
      <p:sp>
        <p:nvSpPr>
          <p:cNvPr id="58" name="Google Shape;58;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1" name="Shape 61"/>
        <p:cNvGrpSpPr/>
        <p:nvPr/>
      </p:nvGrpSpPr>
      <p:grpSpPr>
        <a:xfrm>
          <a:off x="0" y="0"/>
          <a:ext cx="0" cy="0"/>
          <a:chOff x="0" y="0"/>
          <a:chExt cx="0" cy="0"/>
        </a:xfrm>
      </p:grpSpPr>
      <p:sp>
        <p:nvSpPr>
          <p:cNvPr id="62" name="Google Shape;62;p5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5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6" Type="http://schemas.openxmlformats.org/officeDocument/2006/relationships/theme" Target="../theme/theme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9.xml"/><Relationship Id="rId10" Type="http://schemas.openxmlformats.org/officeDocument/2006/relationships/slideLayout" Target="../slideLayouts/slideLayout38.xml"/><Relationship Id="rId13" Type="http://schemas.openxmlformats.org/officeDocument/2006/relationships/slideLayout" Target="../slideLayouts/slideLayout41.xml"/><Relationship Id="rId12" Type="http://schemas.openxmlformats.org/officeDocument/2006/relationships/slideLayout" Target="../slideLayouts/slideLayout40.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5" Type="http://schemas.openxmlformats.org/officeDocument/2006/relationships/slideLayout" Target="../slideLayouts/slideLayout43.xml"/><Relationship Id="rId14" Type="http://schemas.openxmlformats.org/officeDocument/2006/relationships/slideLayout" Target="../slideLayouts/slideLayout42.xml"/><Relationship Id="rId16" Type="http://schemas.openxmlformats.org/officeDocument/2006/relationships/theme" Target="../theme/theme3.xml"/><Relationship Id="rId5" Type="http://schemas.openxmlformats.org/officeDocument/2006/relationships/slideLayout" Target="../slideLayouts/slideLayout33.xml"/><Relationship Id="rId6" Type="http://schemas.openxmlformats.org/officeDocument/2006/relationships/slideLayout" Target="../slideLayouts/slideLayout34.xml"/><Relationship Id="rId7" Type="http://schemas.openxmlformats.org/officeDocument/2006/relationships/slideLayout" Target="../slideLayouts/slideLayout35.xml"/><Relationship Id="rId8"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4" name="Google Shape;94;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5" name="Google Shape;9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6" name="Google Shape;9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7" name="Google Shape;9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1" name="Google Shape;181;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2" name="Google Shape;18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3" name="Google Shape;18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4" name="Google Shape;18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
          <p:cNvSpPr/>
          <p:nvPr/>
        </p:nvSpPr>
        <p:spPr>
          <a:xfrm>
            <a:off x="744675" y="1536174"/>
            <a:ext cx="6312539" cy="36009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CO" sz="2000" u="none" cap="none" strike="noStrike">
                <a:solidFill>
                  <a:srgbClr val="0C0C0C"/>
                </a:solidFill>
                <a:latin typeface="Work Sans Medium"/>
                <a:ea typeface="Work Sans Medium"/>
                <a:cs typeface="Work Sans Medium"/>
                <a:sym typeface="Work Sans Medium"/>
              </a:rPr>
              <a:t>En las siguientes diapositivas, encontrará el compilado del material e insumos requeridos para la elaboración del formato Plantilla Power Point, el cual deberá usar de acuerdo a su necesidad:</a:t>
            </a:r>
            <a:endParaRPr/>
          </a:p>
          <a:p>
            <a:pPr indent="0" lvl="0" marL="0" marR="0" rtl="0" algn="l">
              <a:spcBef>
                <a:spcPts val="0"/>
              </a:spcBef>
              <a:spcAft>
                <a:spcPts val="0"/>
              </a:spcAft>
              <a:buNone/>
            </a:pPr>
            <a:r>
              <a:t/>
            </a:r>
            <a:endParaRPr sz="2800">
              <a:solidFill>
                <a:srgbClr val="0C0C0C"/>
              </a:solidFill>
              <a:latin typeface="Work Sans Medium"/>
              <a:ea typeface="Work Sans Medium"/>
              <a:cs typeface="Work Sans Medium"/>
              <a:sym typeface="Work Sans Medium"/>
            </a:endParaRPr>
          </a:p>
          <a:p>
            <a:pPr indent="-285750" lvl="0" marL="285750" marR="0" rtl="0" algn="l">
              <a:spcBef>
                <a:spcPts val="0"/>
              </a:spcBef>
              <a:spcAft>
                <a:spcPts val="0"/>
              </a:spcAft>
              <a:buClr>
                <a:srgbClr val="000000"/>
              </a:buClr>
              <a:buSzPts val="2000"/>
              <a:buFont typeface="Arial"/>
              <a:buChar char="•"/>
            </a:pPr>
            <a:r>
              <a:rPr lang="es-CO" sz="2000">
                <a:solidFill>
                  <a:srgbClr val="000000"/>
                </a:solidFill>
                <a:latin typeface="Work Sans Light"/>
                <a:ea typeface="Work Sans Light"/>
                <a:cs typeface="Work Sans Light"/>
                <a:sym typeface="Work Sans Light"/>
              </a:rPr>
              <a:t>Formato de presentación SENA</a:t>
            </a:r>
            <a:endParaRPr/>
          </a:p>
          <a:p>
            <a:pPr indent="-285750" lvl="0" marL="285750" marR="0" rtl="0" algn="l">
              <a:spcBef>
                <a:spcPts val="0"/>
              </a:spcBef>
              <a:spcAft>
                <a:spcPts val="0"/>
              </a:spcAft>
              <a:buClr>
                <a:srgbClr val="000000"/>
              </a:buClr>
              <a:buSzPts val="2000"/>
              <a:buFont typeface="Arial"/>
              <a:buChar char="•"/>
            </a:pPr>
            <a:r>
              <a:rPr lang="es-CO" sz="2000">
                <a:solidFill>
                  <a:srgbClr val="000000"/>
                </a:solidFill>
                <a:latin typeface="Work Sans Light"/>
                <a:ea typeface="Work Sans Light"/>
                <a:cs typeface="Work Sans Light"/>
                <a:sym typeface="Work Sans Light"/>
              </a:rPr>
              <a:t>Formato presentación SENA + Gobierno Nacional</a:t>
            </a:r>
            <a:endParaRPr/>
          </a:p>
          <a:p>
            <a:pPr indent="-285750" lvl="0" marL="285750" marR="0" rtl="0" algn="l">
              <a:spcBef>
                <a:spcPts val="0"/>
              </a:spcBef>
              <a:spcAft>
                <a:spcPts val="0"/>
              </a:spcAft>
              <a:buClr>
                <a:srgbClr val="000000"/>
              </a:buClr>
              <a:buSzPts val="2000"/>
              <a:buFont typeface="Arial"/>
              <a:buChar char="•"/>
            </a:pPr>
            <a:r>
              <a:rPr lang="es-CO" sz="2000">
                <a:solidFill>
                  <a:srgbClr val="000000"/>
                </a:solidFill>
                <a:latin typeface="Work Sans Light"/>
                <a:ea typeface="Work Sans Light"/>
                <a:cs typeface="Work Sans Light"/>
                <a:sym typeface="Work Sans Light"/>
              </a:rPr>
              <a:t>Formato presentación SENA + Marca externa</a:t>
            </a:r>
            <a:endParaRPr/>
          </a:p>
          <a:p>
            <a:pPr indent="0" lvl="0" marL="0" marR="0" rtl="0" algn="l">
              <a:spcBef>
                <a:spcPts val="0"/>
              </a:spcBef>
              <a:spcAft>
                <a:spcPts val="0"/>
              </a:spcAft>
              <a:buNone/>
            </a:pPr>
            <a:r>
              <a:t/>
            </a:r>
            <a:endParaRPr b="1" sz="2000">
              <a:solidFill>
                <a:srgbClr val="1A1A1A"/>
              </a:solidFill>
              <a:latin typeface="Work Sans SemiBold"/>
              <a:ea typeface="Work Sans SemiBold"/>
              <a:cs typeface="Work Sans SemiBold"/>
              <a:sym typeface="Work Sans SemiBold"/>
            </a:endParaRPr>
          </a:p>
        </p:txBody>
      </p:sp>
      <p:sp>
        <p:nvSpPr>
          <p:cNvPr id="271" name="Google Shape;271;p1"/>
          <p:cNvSpPr txBox="1"/>
          <p:nvPr/>
        </p:nvSpPr>
        <p:spPr>
          <a:xfrm>
            <a:off x="603536" y="252774"/>
            <a:ext cx="6453678"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F3F3F"/>
              </a:buClr>
              <a:buSzPts val="4400"/>
              <a:buFont typeface="Work Sans"/>
              <a:buNone/>
            </a:pPr>
            <a:r>
              <a:rPr b="1" i="0" lang="es-CO" sz="4400" u="none" cap="none" strike="noStrike">
                <a:solidFill>
                  <a:srgbClr val="3F3F3F"/>
                </a:solidFill>
                <a:latin typeface="Work Sans"/>
                <a:ea typeface="Work Sans"/>
                <a:cs typeface="Work Sans"/>
                <a:sym typeface="Work Sans"/>
              </a:rPr>
              <a:t>Instrucciones</a:t>
            </a:r>
            <a:endParaRPr b="1" i="0" sz="3200" u="none" cap="none" strike="noStrike">
              <a:solidFill>
                <a:srgbClr val="3F3F3F"/>
              </a:solidFill>
              <a:latin typeface="Work Sans"/>
              <a:ea typeface="Work Sans"/>
              <a:cs typeface="Work Sans"/>
              <a:sym typeface="Work Sans"/>
            </a:endParaRPr>
          </a:p>
        </p:txBody>
      </p:sp>
      <p:sp>
        <p:nvSpPr>
          <p:cNvPr id="272" name="Google Shape;272;p1"/>
          <p:cNvSpPr txBox="1"/>
          <p:nvPr/>
        </p:nvSpPr>
        <p:spPr>
          <a:xfrm>
            <a:off x="2178" y="852938"/>
            <a:ext cx="6093822"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600">
                <a:solidFill>
                  <a:srgbClr val="000000"/>
                </a:solidFill>
                <a:latin typeface="Work Sans Light"/>
                <a:ea typeface="Work Sans Light"/>
                <a:cs typeface="Work Sans Light"/>
                <a:sym typeface="Work Sans Light"/>
              </a:rPr>
              <a:t>GC-F-004 Formato Plantilla Power Point_V08</a:t>
            </a:r>
            <a:endParaRPr sz="1600">
              <a:solidFill>
                <a:srgbClr val="000000"/>
              </a:solidFill>
              <a:latin typeface="Work Sans Light"/>
              <a:ea typeface="Work Sans Light"/>
              <a:cs typeface="Work Sans Light"/>
              <a:sym typeface="Work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0"/>
          <p:cNvSpPr txBox="1"/>
          <p:nvPr/>
        </p:nvSpPr>
        <p:spPr>
          <a:xfrm>
            <a:off x="995422" y="2551837"/>
            <a:ext cx="6453678"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F3F3F"/>
              </a:buClr>
              <a:buSzPts val="5400"/>
              <a:buFont typeface="Work Sans"/>
              <a:buNone/>
            </a:pPr>
            <a:r>
              <a:rPr b="1" i="0" lang="es-CO" sz="5400" u="none" cap="none" strike="noStrike">
                <a:solidFill>
                  <a:srgbClr val="3F3F3F"/>
                </a:solidFill>
                <a:latin typeface="Work Sans"/>
                <a:ea typeface="Work Sans"/>
                <a:cs typeface="Work Sans"/>
                <a:sym typeface="Work Sans"/>
              </a:rPr>
              <a:t>Título</a:t>
            </a:r>
            <a:endParaRPr/>
          </a:p>
          <a:p>
            <a:pPr indent="0" lvl="0" marL="0" marR="0" rtl="0" algn="l">
              <a:lnSpc>
                <a:spcPct val="100000"/>
              </a:lnSpc>
              <a:spcBef>
                <a:spcPts val="0"/>
              </a:spcBef>
              <a:spcAft>
                <a:spcPts val="0"/>
              </a:spcAft>
              <a:buClr>
                <a:srgbClr val="3F3F3F"/>
              </a:buClr>
              <a:buSzPts val="5400"/>
              <a:buFont typeface="Work Sans"/>
              <a:buNone/>
            </a:pPr>
            <a:r>
              <a:rPr b="1" i="0" lang="es-CO" sz="5400" u="none" cap="none" strike="noStrike">
                <a:solidFill>
                  <a:srgbClr val="3F3F3F"/>
                </a:solidFill>
                <a:latin typeface="Work Sans"/>
                <a:ea typeface="Work Sans"/>
                <a:cs typeface="Work Sans"/>
                <a:sym typeface="Work Sans"/>
              </a:rPr>
              <a:t>presentación</a:t>
            </a:r>
            <a:endParaRPr b="1" i="0" sz="4000" u="none" cap="none" strike="noStrike">
              <a:solidFill>
                <a:srgbClr val="3F3F3F"/>
              </a:solidFill>
              <a:latin typeface="Work Sans"/>
              <a:ea typeface="Work Sans"/>
              <a:cs typeface="Work Sans"/>
              <a:sym typeface="Work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1"/>
          <p:cNvSpPr txBox="1"/>
          <p:nvPr/>
        </p:nvSpPr>
        <p:spPr>
          <a:xfrm>
            <a:off x="4787789" y="2228671"/>
            <a:ext cx="2616422"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200"/>
              <a:buFont typeface="Work Sans Light"/>
              <a:buNone/>
            </a:pPr>
            <a:r>
              <a:rPr b="0" i="0" lang="es-CO" sz="7200" u="none" cap="none" strike="noStrike">
                <a:solidFill>
                  <a:srgbClr val="000000"/>
                </a:solidFill>
                <a:latin typeface="Work Sans Light"/>
                <a:ea typeface="Work Sans Light"/>
                <a:cs typeface="Work Sans Light"/>
                <a:sym typeface="Work Sans Light"/>
              </a:rPr>
              <a:t>Título</a:t>
            </a:r>
            <a:endParaRPr/>
          </a:p>
        </p:txBody>
      </p:sp>
      <p:cxnSp>
        <p:nvCxnSpPr>
          <p:cNvPr id="333" name="Google Shape;333;p11"/>
          <p:cNvCxnSpPr/>
          <p:nvPr/>
        </p:nvCxnSpPr>
        <p:spPr>
          <a:xfrm>
            <a:off x="5227899" y="3321934"/>
            <a:ext cx="1736203" cy="0"/>
          </a:xfrm>
          <a:prstGeom prst="straightConnector1">
            <a:avLst/>
          </a:prstGeom>
          <a:noFill/>
          <a:ln cap="flat" cmpd="sng" w="9525">
            <a:solidFill>
              <a:srgbClr val="38AA00"/>
            </a:solidFill>
            <a:prstDash val="solid"/>
            <a:miter lim="800000"/>
            <a:headEnd len="sm" w="sm" type="none"/>
            <a:tailEnd len="sm" w="sm" type="none"/>
          </a:ln>
        </p:spPr>
      </p:cxnSp>
      <p:sp>
        <p:nvSpPr>
          <p:cNvPr id="334" name="Google Shape;334;p11"/>
          <p:cNvSpPr txBox="1"/>
          <p:nvPr/>
        </p:nvSpPr>
        <p:spPr>
          <a:xfrm>
            <a:off x="4168816" y="3463724"/>
            <a:ext cx="385436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Work Sans Light"/>
              <a:buNone/>
            </a:pPr>
            <a:r>
              <a:rPr b="0" i="0" lang="es-CO" sz="1600" u="none" cap="none" strike="noStrike">
                <a:solidFill>
                  <a:srgbClr val="000000"/>
                </a:solidFill>
                <a:latin typeface="Work Sans Light"/>
                <a:ea typeface="Work Sans Light"/>
                <a:cs typeface="Work Sans Light"/>
                <a:sym typeface="Work Sans Light"/>
              </a:rPr>
              <a:t>texto corto descriptivo</a:t>
            </a:r>
            <a:endParaRPr/>
          </a:p>
          <a:p>
            <a:pPr indent="0" lvl="0" marL="0" marR="0" rtl="0" algn="ctr">
              <a:lnSpc>
                <a:spcPct val="100000"/>
              </a:lnSpc>
              <a:spcBef>
                <a:spcPts val="0"/>
              </a:spcBef>
              <a:spcAft>
                <a:spcPts val="0"/>
              </a:spcAft>
              <a:buClr>
                <a:srgbClr val="000000"/>
              </a:buClr>
              <a:buSzPts val="1600"/>
              <a:buFont typeface="Work Sans Light"/>
              <a:buNone/>
            </a:pPr>
            <a:r>
              <a:rPr b="0" i="0" lang="es-CO" sz="1600" u="none" cap="none" strike="noStrike">
                <a:solidFill>
                  <a:srgbClr val="000000"/>
                </a:solidFill>
                <a:latin typeface="Work Sans Light"/>
                <a:ea typeface="Work Sans Light"/>
                <a:cs typeface="Work Sans Light"/>
                <a:sym typeface="Work Sans Light"/>
              </a:rPr>
              <a:t>a 2 o 3 líneas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8" name="Shape 338"/>
        <p:cNvGrpSpPr/>
        <p:nvPr/>
      </p:nvGrpSpPr>
      <p:grpSpPr>
        <a:xfrm>
          <a:off x="0" y="0"/>
          <a:ext cx="0" cy="0"/>
          <a:chOff x="0" y="0"/>
          <a:chExt cx="0" cy="0"/>
        </a:xfrm>
      </p:grpSpPr>
      <p:pic>
        <p:nvPicPr>
          <p:cNvPr id="339" name="Google Shape;339;p12"/>
          <p:cNvPicPr preferRelativeResize="0"/>
          <p:nvPr/>
        </p:nvPicPr>
        <p:blipFill rotWithShape="1">
          <a:blip r:embed="rId4">
            <a:alphaModFix/>
          </a:blip>
          <a:srcRect b="0" l="23242" r="0" t="0"/>
          <a:stretch/>
        </p:blipFill>
        <p:spPr>
          <a:xfrm>
            <a:off x="6095999" y="-68162"/>
            <a:ext cx="8053085" cy="6994324"/>
          </a:xfrm>
          <a:prstGeom prst="rect">
            <a:avLst/>
          </a:prstGeom>
          <a:noFill/>
          <a:ln>
            <a:noFill/>
          </a:ln>
        </p:spPr>
      </p:pic>
      <p:sp>
        <p:nvSpPr>
          <p:cNvPr id="340" name="Google Shape;340;p12"/>
          <p:cNvSpPr/>
          <p:nvPr/>
        </p:nvSpPr>
        <p:spPr>
          <a:xfrm>
            <a:off x="1157468" y="2685327"/>
            <a:ext cx="2939970" cy="347242"/>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1" name="Google Shape;341;p12"/>
          <p:cNvSpPr txBox="1"/>
          <p:nvPr/>
        </p:nvSpPr>
        <p:spPr>
          <a:xfrm>
            <a:off x="1157468" y="2355971"/>
            <a:ext cx="2640957" cy="67659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8AA00"/>
              </a:buClr>
              <a:buSzPts val="4400"/>
              <a:buFont typeface="Work Sans Light"/>
              <a:buNone/>
            </a:pPr>
            <a:r>
              <a:rPr b="0" i="0" lang="es-CO" sz="4400" u="none" cap="none" strike="noStrike">
                <a:solidFill>
                  <a:srgbClr val="38AA00"/>
                </a:solidFill>
                <a:latin typeface="Work Sans Light"/>
                <a:ea typeface="Work Sans Light"/>
                <a:cs typeface="Work Sans Light"/>
                <a:sym typeface="Work Sans Light"/>
              </a:rPr>
              <a:t>Título</a:t>
            </a:r>
            <a:endParaRPr/>
          </a:p>
        </p:txBody>
      </p:sp>
      <p:sp>
        <p:nvSpPr>
          <p:cNvPr id="342" name="Google Shape;342;p12"/>
          <p:cNvSpPr txBox="1"/>
          <p:nvPr/>
        </p:nvSpPr>
        <p:spPr>
          <a:xfrm>
            <a:off x="1145896" y="3275635"/>
            <a:ext cx="3854368" cy="20621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Work Sans Light"/>
              <a:buNone/>
            </a:pPr>
            <a:r>
              <a:rPr b="0" i="0" lang="es-CO" sz="1600" u="none" cap="none" strike="noStrike">
                <a:solidFill>
                  <a:srgbClr val="000000"/>
                </a:solidFill>
                <a:latin typeface="Work Sans Light"/>
                <a:ea typeface="Work Sans Light"/>
                <a:cs typeface="Work Sans Light"/>
                <a:sym typeface="Work Sans Light"/>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6" name="Shape 346"/>
        <p:cNvGrpSpPr/>
        <p:nvPr/>
      </p:nvGrpSpPr>
      <p:grpSpPr>
        <a:xfrm>
          <a:off x="0" y="0"/>
          <a:ext cx="0" cy="0"/>
          <a:chOff x="0" y="0"/>
          <a:chExt cx="0" cy="0"/>
        </a:xfrm>
      </p:grpSpPr>
      <p:sp>
        <p:nvSpPr>
          <p:cNvPr id="347" name="Google Shape;347;p13"/>
          <p:cNvSpPr txBox="1"/>
          <p:nvPr/>
        </p:nvSpPr>
        <p:spPr>
          <a:xfrm>
            <a:off x="456236" y="457723"/>
            <a:ext cx="10515600" cy="67659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Work Sans Medium"/>
              <a:buNone/>
            </a:pPr>
            <a:r>
              <a:rPr b="0" i="0" lang="es-CO" sz="4400" u="none" cap="none" strike="noStrike">
                <a:solidFill>
                  <a:srgbClr val="0C0C0C"/>
                </a:solidFill>
                <a:latin typeface="Work Sans Medium"/>
                <a:ea typeface="Work Sans Medium"/>
                <a:cs typeface="Work Sans Medium"/>
                <a:sym typeface="Work Sans Medium"/>
              </a:rPr>
              <a:t>Título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4"/>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Work Sans Medium"/>
              <a:buNone/>
            </a:pPr>
            <a:r>
              <a:rPr lang="es-CO">
                <a:solidFill>
                  <a:schemeClr val="lt1"/>
                </a:solidFill>
                <a:latin typeface="Work Sans Medium"/>
                <a:ea typeface="Work Sans Medium"/>
                <a:cs typeface="Work Sans Medium"/>
                <a:sym typeface="Work Sans Medium"/>
              </a:rPr>
              <a:t>Título</a:t>
            </a:r>
            <a:endParaRPr/>
          </a:p>
        </p:txBody>
      </p:sp>
      <p:pic>
        <p:nvPicPr>
          <p:cNvPr id="353" name="Google Shape;353;p14"/>
          <p:cNvPicPr preferRelativeResize="0"/>
          <p:nvPr/>
        </p:nvPicPr>
        <p:blipFill rotWithShape="1">
          <a:blip r:embed="rId3">
            <a:alphaModFix/>
          </a:blip>
          <a:srcRect b="0" l="0" r="0" t="0"/>
          <a:stretch/>
        </p:blipFill>
        <p:spPr>
          <a:xfrm>
            <a:off x="2209800" y="2262033"/>
            <a:ext cx="7772400" cy="34914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7" name="Shape 357"/>
        <p:cNvGrpSpPr/>
        <p:nvPr/>
      </p:nvGrpSpPr>
      <p:grpSpPr>
        <a:xfrm>
          <a:off x="0" y="0"/>
          <a:ext cx="0" cy="0"/>
          <a:chOff x="0" y="0"/>
          <a:chExt cx="0" cy="0"/>
        </a:xfrm>
      </p:grpSpPr>
      <p:sp>
        <p:nvSpPr>
          <p:cNvPr id="358" name="Google Shape;358;p15"/>
          <p:cNvSpPr txBox="1"/>
          <p:nvPr/>
        </p:nvSpPr>
        <p:spPr>
          <a:xfrm>
            <a:off x="456236" y="428264"/>
            <a:ext cx="10515600" cy="741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FFFF"/>
              </a:buClr>
              <a:buSzPts val="4400"/>
              <a:buFont typeface="Work Sans Medium"/>
              <a:buNone/>
            </a:pPr>
            <a:r>
              <a:rPr b="0" i="0" lang="es-CO" sz="4400" u="none" cap="none" strike="noStrike">
                <a:solidFill>
                  <a:srgbClr val="FFFFFF"/>
                </a:solidFill>
                <a:latin typeface="Work Sans Medium"/>
                <a:ea typeface="Work Sans Medium"/>
                <a:cs typeface="Work Sans Medium"/>
                <a:sym typeface="Work Sans Medium"/>
              </a:rPr>
              <a:t>Título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descr="Imagen que contiene Interfaz de usuario gráfica&#10;&#10;Descripción generada automáticamente" id="363" name="Google Shape;363;p16"/>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17"/>
          <p:cNvSpPr/>
          <p:nvPr/>
        </p:nvSpPr>
        <p:spPr>
          <a:xfrm>
            <a:off x="2676041" y="2513589"/>
            <a:ext cx="6839918" cy="1830822"/>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s-CO" sz="2400">
                <a:solidFill>
                  <a:srgbClr val="0C0C0C"/>
                </a:solidFill>
                <a:latin typeface="Work Sans Medium"/>
                <a:ea typeface="Work Sans Medium"/>
                <a:cs typeface="Work Sans Medium"/>
                <a:sym typeface="Work Sans Medium"/>
              </a:rPr>
              <a:t>Si su presentación requiere incluir el logo de una marca externa, deberá ubicarlo cómo se indica en las siguientes diapositivas: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18"/>
          <p:cNvSpPr txBox="1"/>
          <p:nvPr/>
        </p:nvSpPr>
        <p:spPr>
          <a:xfrm>
            <a:off x="995422" y="2551837"/>
            <a:ext cx="6453678"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5400">
                <a:solidFill>
                  <a:srgbClr val="3F3F3F"/>
                </a:solidFill>
                <a:latin typeface="Work Sans"/>
                <a:ea typeface="Work Sans"/>
                <a:cs typeface="Work Sans"/>
                <a:sym typeface="Work Sans"/>
              </a:rPr>
              <a:t>Título</a:t>
            </a:r>
            <a:endParaRPr/>
          </a:p>
          <a:p>
            <a:pPr indent="0" lvl="0" marL="0" marR="0" rtl="0" algn="l">
              <a:spcBef>
                <a:spcPts val="0"/>
              </a:spcBef>
              <a:spcAft>
                <a:spcPts val="0"/>
              </a:spcAft>
              <a:buNone/>
            </a:pPr>
            <a:r>
              <a:rPr b="1" lang="es-CO" sz="5400">
                <a:solidFill>
                  <a:srgbClr val="3F3F3F"/>
                </a:solidFill>
                <a:latin typeface="Work Sans"/>
                <a:ea typeface="Work Sans"/>
                <a:cs typeface="Work Sans"/>
                <a:sym typeface="Work Sans"/>
              </a:rPr>
              <a:t>presentación</a:t>
            </a:r>
            <a:endParaRPr b="1" sz="4000">
              <a:solidFill>
                <a:srgbClr val="3F3F3F"/>
              </a:solidFill>
              <a:latin typeface="Work Sans"/>
              <a:ea typeface="Work Sans"/>
              <a:cs typeface="Work Sans"/>
              <a:sym typeface="Work Sans"/>
            </a:endParaRPr>
          </a:p>
        </p:txBody>
      </p:sp>
      <p:sp>
        <p:nvSpPr>
          <p:cNvPr id="375" name="Google Shape;375;p18"/>
          <p:cNvSpPr/>
          <p:nvPr/>
        </p:nvSpPr>
        <p:spPr>
          <a:xfrm>
            <a:off x="7778187" y="4514127"/>
            <a:ext cx="3368233" cy="1319514"/>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6" name="Google Shape;376;p18"/>
          <p:cNvSpPr txBox="1"/>
          <p:nvPr/>
        </p:nvSpPr>
        <p:spPr>
          <a:xfrm>
            <a:off x="8660927" y="5000263"/>
            <a:ext cx="181011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800">
                <a:solidFill>
                  <a:schemeClr val="dk1"/>
                </a:solidFill>
                <a:latin typeface="Work Sans Medium"/>
                <a:ea typeface="Work Sans Medium"/>
                <a:cs typeface="Work Sans Medium"/>
                <a:sym typeface="Work Sans Medium"/>
              </a:rPr>
              <a:t>Marca externa</a:t>
            </a:r>
            <a:endParaRPr/>
          </a:p>
        </p:txBody>
      </p:sp>
      <p:sp>
        <p:nvSpPr>
          <p:cNvPr id="377" name="Google Shape;377;p18"/>
          <p:cNvSpPr/>
          <p:nvPr/>
        </p:nvSpPr>
        <p:spPr>
          <a:xfrm>
            <a:off x="6726264" y="1109062"/>
            <a:ext cx="4420156" cy="1392369"/>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s-CO" sz="2400">
                <a:solidFill>
                  <a:srgbClr val="3F3F3F"/>
                </a:solidFill>
                <a:latin typeface="Calibri"/>
                <a:ea typeface="Calibri"/>
                <a:cs typeface="Calibri"/>
                <a:sym typeface="Calibri"/>
              </a:rPr>
              <a:t>El tamaño del logo de la marca externa no debe superar el tamaño del logo SENA.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19"/>
          <p:cNvPicPr preferRelativeResize="0"/>
          <p:nvPr/>
        </p:nvPicPr>
        <p:blipFill rotWithShape="1">
          <a:blip r:embed="rId3">
            <a:alphaModFix/>
          </a:blip>
          <a:srcRect b="0" l="0" r="0" t="0"/>
          <a:stretch/>
        </p:blipFill>
        <p:spPr>
          <a:xfrm>
            <a:off x="3657599" y="-68162"/>
            <a:ext cx="10491486" cy="6994324"/>
          </a:xfrm>
          <a:prstGeom prst="rect">
            <a:avLst/>
          </a:prstGeom>
          <a:noFill/>
          <a:ln>
            <a:noFill/>
          </a:ln>
        </p:spPr>
      </p:pic>
      <p:sp>
        <p:nvSpPr>
          <p:cNvPr id="383" name="Google Shape;383;p19"/>
          <p:cNvSpPr/>
          <p:nvPr/>
        </p:nvSpPr>
        <p:spPr>
          <a:xfrm>
            <a:off x="1157468" y="2685327"/>
            <a:ext cx="2939970" cy="347242"/>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4" name="Google Shape;384;p19"/>
          <p:cNvSpPr txBox="1"/>
          <p:nvPr/>
        </p:nvSpPr>
        <p:spPr>
          <a:xfrm>
            <a:off x="1157468" y="2355971"/>
            <a:ext cx="2640957" cy="67659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8AA00"/>
              </a:buClr>
              <a:buSzPts val="4400"/>
              <a:buFont typeface="Work Sans Light"/>
              <a:buNone/>
            </a:pPr>
            <a:r>
              <a:rPr lang="es-CO" sz="4400">
                <a:solidFill>
                  <a:srgbClr val="38AA00"/>
                </a:solidFill>
                <a:latin typeface="Work Sans Light"/>
                <a:ea typeface="Work Sans Light"/>
                <a:cs typeface="Work Sans Light"/>
                <a:sym typeface="Work Sans Light"/>
              </a:rPr>
              <a:t>Título</a:t>
            </a:r>
            <a:endParaRPr/>
          </a:p>
        </p:txBody>
      </p:sp>
      <p:sp>
        <p:nvSpPr>
          <p:cNvPr id="385" name="Google Shape;385;p19"/>
          <p:cNvSpPr txBox="1"/>
          <p:nvPr/>
        </p:nvSpPr>
        <p:spPr>
          <a:xfrm>
            <a:off x="1145896" y="3275635"/>
            <a:ext cx="3854368"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600">
                <a:solidFill>
                  <a:schemeClr val="dk1"/>
                </a:solidFill>
                <a:latin typeface="Work Sans Light"/>
                <a:ea typeface="Work Sans Light"/>
                <a:cs typeface="Work Sans Light"/>
                <a:sym typeface="Work Sans Light"/>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
          <p:cNvSpPr txBox="1"/>
          <p:nvPr/>
        </p:nvSpPr>
        <p:spPr>
          <a:xfrm>
            <a:off x="995422" y="2551837"/>
            <a:ext cx="6453600" cy="1754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5400">
                <a:solidFill>
                  <a:srgbClr val="3F3F3F"/>
                </a:solidFill>
                <a:latin typeface="Work Sans"/>
                <a:ea typeface="Work Sans"/>
                <a:cs typeface="Work Sans"/>
                <a:sym typeface="Work Sans"/>
              </a:rPr>
              <a:t>Título</a:t>
            </a:r>
            <a:endParaRPr/>
          </a:p>
          <a:p>
            <a:pPr indent="0" lvl="0" marL="0" marR="0" rtl="0" algn="l">
              <a:spcBef>
                <a:spcPts val="0"/>
              </a:spcBef>
              <a:spcAft>
                <a:spcPts val="0"/>
              </a:spcAft>
              <a:buNone/>
            </a:pPr>
            <a:r>
              <a:rPr b="1" lang="es-CO" sz="5400">
                <a:solidFill>
                  <a:srgbClr val="3F3F3F"/>
                </a:solidFill>
                <a:latin typeface="Work Sans"/>
                <a:ea typeface="Work Sans"/>
                <a:cs typeface="Work Sans"/>
                <a:sym typeface="Work Sans"/>
              </a:rPr>
              <a:t>presentación</a:t>
            </a:r>
            <a:endParaRPr b="1" sz="4000">
              <a:solidFill>
                <a:srgbClr val="3F3F3F"/>
              </a:solidFill>
              <a:latin typeface="Work Sans"/>
              <a:ea typeface="Work Sans"/>
              <a:cs typeface="Work Sans"/>
              <a:sym typeface="Work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0"/>
          <p:cNvSpPr txBox="1"/>
          <p:nvPr/>
        </p:nvSpPr>
        <p:spPr>
          <a:xfrm>
            <a:off x="456236" y="457723"/>
            <a:ext cx="10515600" cy="67659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Work Sans Medium"/>
              <a:buNone/>
            </a:pPr>
            <a:r>
              <a:rPr lang="es-CO" sz="4400">
                <a:solidFill>
                  <a:srgbClr val="0C0C0C"/>
                </a:solidFill>
                <a:latin typeface="Work Sans Medium"/>
                <a:ea typeface="Work Sans Medium"/>
                <a:cs typeface="Work Sans Medium"/>
                <a:sym typeface="Work Sans Medium"/>
              </a:rPr>
              <a:t>Título</a:t>
            </a:r>
            <a:endParaRPr/>
          </a:p>
        </p:txBody>
      </p:sp>
      <p:sp>
        <p:nvSpPr>
          <p:cNvPr id="391" name="Google Shape;391;p20"/>
          <p:cNvSpPr/>
          <p:nvPr/>
        </p:nvSpPr>
        <p:spPr>
          <a:xfrm>
            <a:off x="8241174" y="5000263"/>
            <a:ext cx="3368233" cy="1319514"/>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2" name="Google Shape;392;p20"/>
          <p:cNvSpPr txBox="1"/>
          <p:nvPr/>
        </p:nvSpPr>
        <p:spPr>
          <a:xfrm>
            <a:off x="8996615" y="5475354"/>
            <a:ext cx="181011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800">
                <a:solidFill>
                  <a:schemeClr val="dk1"/>
                </a:solidFill>
                <a:latin typeface="Work Sans Medium"/>
                <a:ea typeface="Work Sans Medium"/>
                <a:cs typeface="Work Sans Medium"/>
                <a:sym typeface="Work Sans Medium"/>
              </a:rPr>
              <a:t>Marca externa</a:t>
            </a:r>
            <a:endParaRPr/>
          </a:p>
        </p:txBody>
      </p:sp>
      <p:sp>
        <p:nvSpPr>
          <p:cNvPr id="393" name="Google Shape;393;p20"/>
          <p:cNvSpPr/>
          <p:nvPr/>
        </p:nvSpPr>
        <p:spPr>
          <a:xfrm>
            <a:off x="712922" y="2036631"/>
            <a:ext cx="4420156" cy="1392369"/>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s-CO" sz="2400">
                <a:solidFill>
                  <a:srgbClr val="3F3F3F"/>
                </a:solidFill>
                <a:latin typeface="Calibri"/>
                <a:ea typeface="Calibri"/>
                <a:cs typeface="Calibri"/>
                <a:sym typeface="Calibri"/>
              </a:rPr>
              <a:t>El tamaño del logo de la marca externa no debe superar el tamaño del logo SENA.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1"/>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Work Sans Medium"/>
              <a:buNone/>
            </a:pPr>
            <a:r>
              <a:rPr lang="es-CO">
                <a:solidFill>
                  <a:schemeClr val="lt1"/>
                </a:solidFill>
                <a:latin typeface="Work Sans Medium"/>
                <a:ea typeface="Work Sans Medium"/>
                <a:cs typeface="Work Sans Medium"/>
                <a:sym typeface="Work Sans Medium"/>
              </a:rPr>
              <a:t>Título</a:t>
            </a:r>
            <a:endParaRPr/>
          </a:p>
        </p:txBody>
      </p:sp>
      <p:pic>
        <p:nvPicPr>
          <p:cNvPr id="399" name="Google Shape;399;p21"/>
          <p:cNvPicPr preferRelativeResize="0"/>
          <p:nvPr/>
        </p:nvPicPr>
        <p:blipFill rotWithShape="1">
          <a:blip r:embed="rId3">
            <a:alphaModFix/>
          </a:blip>
          <a:srcRect b="0" l="0" r="0" t="0"/>
          <a:stretch/>
        </p:blipFill>
        <p:spPr>
          <a:xfrm>
            <a:off x="1357394" y="2014280"/>
            <a:ext cx="6298769" cy="2829439"/>
          </a:xfrm>
          <a:prstGeom prst="rect">
            <a:avLst/>
          </a:prstGeom>
          <a:noFill/>
          <a:ln>
            <a:noFill/>
          </a:ln>
        </p:spPr>
      </p:pic>
      <p:sp>
        <p:nvSpPr>
          <p:cNvPr id="400" name="Google Shape;400;p21"/>
          <p:cNvSpPr/>
          <p:nvPr/>
        </p:nvSpPr>
        <p:spPr>
          <a:xfrm>
            <a:off x="8241174" y="5000263"/>
            <a:ext cx="3368233" cy="1319514"/>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1" name="Google Shape;401;p21"/>
          <p:cNvSpPr txBox="1"/>
          <p:nvPr/>
        </p:nvSpPr>
        <p:spPr>
          <a:xfrm>
            <a:off x="8996615" y="5475354"/>
            <a:ext cx="1810111"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Work Sans Medium"/>
              <a:buNone/>
            </a:pPr>
            <a:r>
              <a:rPr b="0" i="0" lang="es-CO" sz="1800" u="none" cap="none" strike="noStrike">
                <a:solidFill>
                  <a:srgbClr val="000000"/>
                </a:solidFill>
                <a:latin typeface="Work Sans Medium"/>
                <a:ea typeface="Work Sans Medium"/>
                <a:cs typeface="Work Sans Medium"/>
                <a:sym typeface="Work Sans Medium"/>
              </a:rPr>
              <a:t>Marca externa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5" name="Shape 405"/>
        <p:cNvGrpSpPr/>
        <p:nvPr/>
      </p:nvGrpSpPr>
      <p:grpSpPr>
        <a:xfrm>
          <a:off x="0" y="0"/>
          <a:ext cx="0" cy="0"/>
          <a:chOff x="0" y="0"/>
          <a:chExt cx="0" cy="0"/>
        </a:xfrm>
      </p:grpSpPr>
      <p:sp>
        <p:nvSpPr>
          <p:cNvPr id="406" name="Google Shape;406;p22"/>
          <p:cNvSpPr txBox="1"/>
          <p:nvPr/>
        </p:nvSpPr>
        <p:spPr>
          <a:xfrm>
            <a:off x="456236" y="416689"/>
            <a:ext cx="10515600" cy="741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FFFF"/>
              </a:buClr>
              <a:buSzPts val="4400"/>
              <a:buFont typeface="Work Sans Medium"/>
              <a:buNone/>
            </a:pPr>
            <a:r>
              <a:rPr b="0" i="0" lang="es-CO" sz="4400" u="none" cap="none" strike="noStrike">
                <a:solidFill>
                  <a:srgbClr val="FFFFFF"/>
                </a:solidFill>
                <a:latin typeface="Work Sans Medium"/>
                <a:ea typeface="Work Sans Medium"/>
                <a:cs typeface="Work Sans Medium"/>
                <a:sym typeface="Work Sans Medium"/>
              </a:rPr>
              <a:t>Título</a:t>
            </a:r>
            <a:endParaRPr/>
          </a:p>
        </p:txBody>
      </p:sp>
      <p:sp>
        <p:nvSpPr>
          <p:cNvPr id="407" name="Google Shape;407;p22"/>
          <p:cNvSpPr/>
          <p:nvPr/>
        </p:nvSpPr>
        <p:spPr>
          <a:xfrm>
            <a:off x="8241174" y="5000263"/>
            <a:ext cx="3368233" cy="1319514"/>
          </a:xfrm>
          <a:prstGeom prst="rect">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8" name="Google Shape;408;p22"/>
          <p:cNvSpPr txBox="1"/>
          <p:nvPr/>
        </p:nvSpPr>
        <p:spPr>
          <a:xfrm>
            <a:off x="8996615" y="5475354"/>
            <a:ext cx="1810111"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800"/>
              <a:buFont typeface="Work Sans Medium"/>
              <a:buNone/>
            </a:pPr>
            <a:r>
              <a:rPr b="0" i="0" lang="es-CO" sz="1800" u="none" cap="none" strike="noStrike">
                <a:solidFill>
                  <a:srgbClr val="FFFFFF"/>
                </a:solidFill>
                <a:latin typeface="Work Sans Medium"/>
                <a:ea typeface="Work Sans Medium"/>
                <a:cs typeface="Work Sans Medium"/>
                <a:sym typeface="Work Sans Medium"/>
              </a:rPr>
              <a:t>Marca externa</a:t>
            </a:r>
            <a:endParaRPr/>
          </a:p>
        </p:txBody>
      </p:sp>
      <p:sp>
        <p:nvSpPr>
          <p:cNvPr id="409" name="Google Shape;409;p22"/>
          <p:cNvSpPr/>
          <p:nvPr/>
        </p:nvSpPr>
        <p:spPr>
          <a:xfrm>
            <a:off x="965281" y="2338896"/>
            <a:ext cx="3405241"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None/>
            </a:pPr>
            <a:r>
              <a:rPr lang="es-CO" sz="2000">
                <a:solidFill>
                  <a:schemeClr val="lt1"/>
                </a:solidFill>
                <a:latin typeface="Work Sans Medium"/>
                <a:ea typeface="Work Sans Medium"/>
                <a:cs typeface="Work Sans Medium"/>
                <a:sym typeface="Work Sans Medium"/>
              </a:rPr>
              <a:t>Para las diapositivas con fondo de color verde, es recomendable colocar la versión blanca del logo de la marca externa.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descr="Imagen que contiene Interfaz de usuario gráfica&#10;&#10;Descripción generada automáticamente" id="414" name="Google Shape;414;p23"/>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
          <p:cNvSpPr txBox="1"/>
          <p:nvPr/>
        </p:nvSpPr>
        <p:spPr>
          <a:xfrm>
            <a:off x="4787789" y="2228671"/>
            <a:ext cx="2616300" cy="1200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7200">
                <a:solidFill>
                  <a:schemeClr val="dk1"/>
                </a:solidFill>
                <a:latin typeface="Work Sans Light"/>
                <a:ea typeface="Work Sans Light"/>
                <a:cs typeface="Work Sans Light"/>
                <a:sym typeface="Work Sans Light"/>
              </a:rPr>
              <a:t>Título</a:t>
            </a:r>
            <a:endParaRPr/>
          </a:p>
        </p:txBody>
      </p:sp>
      <p:cxnSp>
        <p:nvCxnSpPr>
          <p:cNvPr id="285" name="Google Shape;285;p3"/>
          <p:cNvCxnSpPr/>
          <p:nvPr/>
        </p:nvCxnSpPr>
        <p:spPr>
          <a:xfrm>
            <a:off x="5227899" y="3321934"/>
            <a:ext cx="1736203" cy="0"/>
          </a:xfrm>
          <a:prstGeom prst="straightConnector1">
            <a:avLst/>
          </a:prstGeom>
          <a:noFill/>
          <a:ln cap="flat" cmpd="sng" w="9525">
            <a:solidFill>
              <a:srgbClr val="38AA00"/>
            </a:solidFill>
            <a:prstDash val="solid"/>
            <a:miter lim="800000"/>
            <a:headEnd len="sm" w="sm" type="none"/>
            <a:tailEnd len="sm" w="sm" type="none"/>
          </a:ln>
        </p:spPr>
      </p:cxnSp>
      <p:sp>
        <p:nvSpPr>
          <p:cNvPr id="286" name="Google Shape;286;p3"/>
          <p:cNvSpPr txBox="1"/>
          <p:nvPr/>
        </p:nvSpPr>
        <p:spPr>
          <a:xfrm>
            <a:off x="4168816" y="3463724"/>
            <a:ext cx="385436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600">
                <a:solidFill>
                  <a:schemeClr val="dk1"/>
                </a:solidFill>
                <a:latin typeface="Work Sans Light"/>
                <a:ea typeface="Work Sans Light"/>
                <a:cs typeface="Work Sans Light"/>
                <a:sym typeface="Work Sans Light"/>
              </a:rPr>
              <a:t>texto corto descriptivo</a:t>
            </a:r>
            <a:endParaRPr/>
          </a:p>
          <a:p>
            <a:pPr indent="0" lvl="0" marL="0" marR="0" rtl="0" algn="ctr">
              <a:spcBef>
                <a:spcPts val="0"/>
              </a:spcBef>
              <a:spcAft>
                <a:spcPts val="0"/>
              </a:spcAft>
              <a:buNone/>
            </a:pPr>
            <a:r>
              <a:rPr lang="es-CO" sz="1600">
                <a:solidFill>
                  <a:schemeClr val="dk1"/>
                </a:solidFill>
                <a:latin typeface="Work Sans Light"/>
                <a:ea typeface="Work Sans Light"/>
                <a:cs typeface="Work Sans Light"/>
                <a:sym typeface="Work Sans Light"/>
              </a:rPr>
              <a:t>a 2 o 3 líneas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0" name="Shape 290"/>
        <p:cNvGrpSpPr/>
        <p:nvPr/>
      </p:nvGrpSpPr>
      <p:grpSpPr>
        <a:xfrm>
          <a:off x="0" y="0"/>
          <a:ext cx="0" cy="0"/>
          <a:chOff x="0" y="0"/>
          <a:chExt cx="0" cy="0"/>
        </a:xfrm>
      </p:grpSpPr>
      <p:pic>
        <p:nvPicPr>
          <p:cNvPr id="291" name="Google Shape;291;p4"/>
          <p:cNvPicPr preferRelativeResize="0"/>
          <p:nvPr/>
        </p:nvPicPr>
        <p:blipFill rotWithShape="1">
          <a:blip r:embed="rId4">
            <a:alphaModFix/>
          </a:blip>
          <a:srcRect b="0" l="0" r="0" t="0"/>
          <a:stretch/>
        </p:blipFill>
        <p:spPr>
          <a:xfrm>
            <a:off x="3657599" y="-68162"/>
            <a:ext cx="10491486" cy="6994324"/>
          </a:xfrm>
          <a:prstGeom prst="rect">
            <a:avLst/>
          </a:prstGeom>
          <a:noFill/>
          <a:ln>
            <a:noFill/>
          </a:ln>
        </p:spPr>
      </p:pic>
      <p:sp>
        <p:nvSpPr>
          <p:cNvPr id="292" name="Google Shape;292;p4"/>
          <p:cNvSpPr/>
          <p:nvPr/>
        </p:nvSpPr>
        <p:spPr>
          <a:xfrm>
            <a:off x="1157468" y="2685327"/>
            <a:ext cx="2939970" cy="347242"/>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3" name="Google Shape;293;p4"/>
          <p:cNvSpPr txBox="1"/>
          <p:nvPr/>
        </p:nvSpPr>
        <p:spPr>
          <a:xfrm>
            <a:off x="1157468" y="2355971"/>
            <a:ext cx="2640957" cy="67659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8AA00"/>
              </a:buClr>
              <a:buSzPts val="4400"/>
              <a:buFont typeface="Work Sans Light"/>
              <a:buNone/>
            </a:pPr>
            <a:r>
              <a:rPr lang="es-CO" sz="4400">
                <a:solidFill>
                  <a:srgbClr val="38AA00"/>
                </a:solidFill>
                <a:latin typeface="Work Sans Light"/>
                <a:ea typeface="Work Sans Light"/>
                <a:cs typeface="Work Sans Light"/>
                <a:sym typeface="Work Sans Light"/>
              </a:rPr>
              <a:t>Título</a:t>
            </a:r>
            <a:endParaRPr/>
          </a:p>
        </p:txBody>
      </p:sp>
      <p:sp>
        <p:nvSpPr>
          <p:cNvPr id="294" name="Google Shape;294;p4"/>
          <p:cNvSpPr txBox="1"/>
          <p:nvPr/>
        </p:nvSpPr>
        <p:spPr>
          <a:xfrm>
            <a:off x="1145896" y="3275635"/>
            <a:ext cx="3854368"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600">
                <a:solidFill>
                  <a:schemeClr val="dk1"/>
                </a:solidFill>
                <a:latin typeface="Work Sans Light"/>
                <a:ea typeface="Work Sans Light"/>
                <a:cs typeface="Work Sans Light"/>
                <a:sym typeface="Work Sans Light"/>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8" name="Shape 298"/>
        <p:cNvGrpSpPr/>
        <p:nvPr/>
      </p:nvGrpSpPr>
      <p:grpSpPr>
        <a:xfrm>
          <a:off x="0" y="0"/>
          <a:ext cx="0" cy="0"/>
          <a:chOff x="0" y="0"/>
          <a:chExt cx="0" cy="0"/>
        </a:xfrm>
      </p:grpSpPr>
      <p:sp>
        <p:nvSpPr>
          <p:cNvPr id="299" name="Google Shape;299;p5"/>
          <p:cNvSpPr txBox="1"/>
          <p:nvPr/>
        </p:nvSpPr>
        <p:spPr>
          <a:xfrm>
            <a:off x="456236" y="457723"/>
            <a:ext cx="10515600" cy="67659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Work Sans Medium"/>
              <a:buNone/>
            </a:pPr>
            <a:r>
              <a:rPr lang="es-CO" sz="4400">
                <a:solidFill>
                  <a:srgbClr val="0C0C0C"/>
                </a:solidFill>
                <a:latin typeface="Work Sans Medium"/>
                <a:ea typeface="Work Sans Medium"/>
                <a:cs typeface="Work Sans Medium"/>
                <a:sym typeface="Work Sans Medium"/>
              </a:rPr>
              <a:t>Título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6"/>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Work Sans Medium"/>
              <a:buNone/>
            </a:pPr>
            <a:r>
              <a:rPr lang="es-CO">
                <a:solidFill>
                  <a:schemeClr val="lt1"/>
                </a:solidFill>
                <a:latin typeface="Work Sans Medium"/>
                <a:ea typeface="Work Sans Medium"/>
                <a:cs typeface="Work Sans Medium"/>
                <a:sym typeface="Work Sans Medium"/>
              </a:rPr>
              <a:t>Título</a:t>
            </a:r>
            <a:endParaRPr/>
          </a:p>
        </p:txBody>
      </p:sp>
      <p:pic>
        <p:nvPicPr>
          <p:cNvPr id="305" name="Google Shape;305;p6"/>
          <p:cNvPicPr preferRelativeResize="0"/>
          <p:nvPr/>
        </p:nvPicPr>
        <p:blipFill rotWithShape="1">
          <a:blip r:embed="rId3">
            <a:alphaModFix/>
          </a:blip>
          <a:srcRect b="0" l="0" r="0" t="0"/>
          <a:stretch/>
        </p:blipFill>
        <p:spPr>
          <a:xfrm>
            <a:off x="2209800" y="2262033"/>
            <a:ext cx="7772400" cy="34914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9" name="Shape 309"/>
        <p:cNvGrpSpPr/>
        <p:nvPr/>
      </p:nvGrpSpPr>
      <p:grpSpPr>
        <a:xfrm>
          <a:off x="0" y="0"/>
          <a:ext cx="0" cy="0"/>
          <a:chOff x="0" y="0"/>
          <a:chExt cx="0" cy="0"/>
        </a:xfrm>
      </p:grpSpPr>
      <p:sp>
        <p:nvSpPr>
          <p:cNvPr id="310" name="Google Shape;310;p7"/>
          <p:cNvSpPr txBox="1"/>
          <p:nvPr/>
        </p:nvSpPr>
        <p:spPr>
          <a:xfrm>
            <a:off x="456236" y="416689"/>
            <a:ext cx="10515600" cy="741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Work Sans Medium"/>
              <a:buNone/>
            </a:pPr>
            <a:r>
              <a:rPr lang="es-CO" sz="4400">
                <a:solidFill>
                  <a:schemeClr val="lt1"/>
                </a:solidFill>
                <a:latin typeface="Work Sans Medium"/>
                <a:ea typeface="Work Sans Medium"/>
                <a:cs typeface="Work Sans Medium"/>
                <a:sym typeface="Work Sans Medium"/>
              </a:rPr>
              <a:t>Título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descr="Imagen que contiene Interfaz de usuario gráfica&#10;&#10;Descripción generada automáticamente" id="315" name="Google Shape;315;p8"/>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9"/>
          <p:cNvSpPr/>
          <p:nvPr/>
        </p:nvSpPr>
        <p:spPr>
          <a:xfrm>
            <a:off x="2676041" y="2513589"/>
            <a:ext cx="6839918" cy="1387624"/>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s-CO" sz="2400">
                <a:solidFill>
                  <a:srgbClr val="0C0C0C"/>
                </a:solidFill>
                <a:latin typeface="Work Sans Medium"/>
                <a:ea typeface="Work Sans Medium"/>
                <a:cs typeface="Work Sans Medium"/>
                <a:sym typeface="Work Sans Medium"/>
              </a:rPr>
              <a:t>Si su presentación requiere incluir el logo de Gobierno Nacional, deberá ubicarlo cómo se indica en las siguientes diapositivas: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2020-10-01T23:51:28Z</dcterms:created>
  <dc:creator>Jorge Enrique Pedraza Sanchez</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