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Work Sa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Work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piaNJykQq5uw1+dVL9dLUY3P3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WorkSansMedium-bold.fntdata"/><Relationship Id="rId21" Type="http://schemas.openxmlformats.org/officeDocument/2006/relationships/font" Target="fonts/WorkSansMedium-regular.fntdata"/><Relationship Id="rId24" Type="http://schemas.openxmlformats.org/officeDocument/2006/relationships/font" Target="fonts/WorkSansMedium-boldItalic.fntdata"/><Relationship Id="rId23" Type="http://schemas.openxmlformats.org/officeDocument/2006/relationships/font" Target="fonts/WorkSans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italic.fntdata"/><Relationship Id="rId3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434c867e_4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26434c867e_4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6434c867e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26434c867e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8730008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BAI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(Beauty and Intelligent)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434c867e_4_8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</a:t>
            </a:r>
            <a:r>
              <a:rPr b="1" lang="es-CO">
                <a:solidFill>
                  <a:schemeClr val="lt1"/>
                </a:solidFill>
              </a:rPr>
              <a:t>de Componentes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226434c867e_4_8"/>
          <p:cNvPicPr preferRelativeResize="0"/>
          <p:nvPr/>
        </p:nvPicPr>
        <p:blipFill rotWithShape="1">
          <a:blip r:embed="rId3">
            <a:alphaModFix/>
          </a:blip>
          <a:srcRect b="0" l="0" r="41438" t="53965"/>
          <a:stretch/>
        </p:blipFill>
        <p:spPr>
          <a:xfrm>
            <a:off x="1827300" y="2352400"/>
            <a:ext cx="8107526" cy="35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26434c867e_4_8"/>
          <p:cNvSpPr txBox="1"/>
          <p:nvPr/>
        </p:nvSpPr>
        <p:spPr>
          <a:xfrm>
            <a:off x="6127725" y="5135825"/>
            <a:ext cx="9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">
                <a:latin typeface="Calibri"/>
                <a:ea typeface="Calibri"/>
                <a:cs typeface="Calibri"/>
                <a:sym typeface="Calibri"/>
              </a:rPr>
              <a:t>PYODBC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b="1" lang="es-CO">
                <a:solidFill>
                  <a:schemeClr val="lt1"/>
                </a:solidFill>
              </a:rPr>
              <a:t>Despliegue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3505629" y="1728032"/>
            <a:ext cx="4932744" cy="480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b="1" lang="es-CO">
                <a:solidFill>
                  <a:schemeClr val="lt1"/>
                </a:solidFill>
              </a:rPr>
              <a:t>Paquetes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66202" l="0" r="26905" t="0"/>
          <a:stretch/>
        </p:blipFill>
        <p:spPr>
          <a:xfrm>
            <a:off x="456225" y="1559825"/>
            <a:ext cx="5945850" cy="22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35277" l="0" r="0" t="33497"/>
          <a:stretch/>
        </p:blipFill>
        <p:spPr>
          <a:xfrm>
            <a:off x="393400" y="3777225"/>
            <a:ext cx="8546631" cy="223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44952" r="17795" t="71122"/>
          <a:stretch/>
        </p:blipFill>
        <p:spPr>
          <a:xfrm>
            <a:off x="9002850" y="4209025"/>
            <a:ext cx="3367149" cy="2177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1"/>
          <p:cNvCxnSpPr>
            <a:endCxn id="173" idx="1"/>
          </p:cNvCxnSpPr>
          <p:nvPr/>
        </p:nvCxnSpPr>
        <p:spPr>
          <a:xfrm>
            <a:off x="8826450" y="5182687"/>
            <a:ext cx="17640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s-CO">
                <a:solidFill>
                  <a:schemeClr val="lt1"/>
                </a:solidFill>
              </a:rPr>
              <a:t>Arquitectura en capas</a:t>
            </a:r>
            <a:endParaRPr b="1" i="0" u="none" cap="none" strike="noStrike">
              <a:solidFill>
                <a:schemeClr val="lt1"/>
              </a:solidFill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75" y="1765651"/>
            <a:ext cx="8162051" cy="46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s-CO">
                <a:solidFill>
                  <a:schemeClr val="lt1"/>
                </a:solidFill>
              </a:rPr>
              <a:t>Modelo Entidad Relación (MER)</a:t>
            </a:r>
            <a:endParaRPr b="1" i="0" u="none" cap="none" strike="noStrike">
              <a:solidFill>
                <a:schemeClr val="lt1"/>
              </a:solidFill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463" y="1524875"/>
            <a:ext cx="5333124" cy="53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1" i="0" u="none" cap="none" strike="noStrike">
              <a:solidFill>
                <a:schemeClr val="lt1"/>
              </a:solidFill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50"/>
            <a:ext cx="11899299" cy="511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3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Nikol Ramirez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Maria Andrade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Santiago Moreno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Camila Medina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79379" y="1887165"/>
            <a:ext cx="8071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3779" y="3181836"/>
            <a:ext cx="1112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salón de belleza Olga look, tiene como problema que todas las actividades se registran de forma manual en una agenda, lo cual entorpece el proceso de ventas de los productos y servicios que ofrecen, ocasionando varias desviaciones como falta de tiempo, escasez de algunos materiales, y que además también presentan problemas con los agendamientos de las citas teniendo mala organización de las fechas y horas disponibles, acumulando trabajo y dificultando la atención general de la empresa.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648450" y="2967300"/>
            <a:ext cx="6470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s-CO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esarrollar</a:t>
            </a:r>
            <a:r>
              <a:rPr b="1" i="0" lang="es-CO" sz="2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s</a:t>
            </a:r>
            <a:r>
              <a:rPr b="1" lang="es-CO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oftware para la empresa Olga Look</a:t>
            </a:r>
            <a:r>
              <a:rPr b="1" i="0" lang="es-CO" sz="2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que agilice las gestiones internas </a:t>
            </a:r>
            <a:r>
              <a:rPr b="1" i="0" lang="es-CO" sz="2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como el</a:t>
            </a:r>
            <a:r>
              <a:rPr b="1" i="0" lang="es-CO" sz="2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manejo de productos y servicios, el control de citas y que además sea de fácil acceso.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538681" y="1855606"/>
            <a:ext cx="6350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1-	Gestion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inventario de los productos y servicios, en el momento que el administrador ingrese los datos al SI.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2-	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Facilitar el control de ventas, mostrando un catálogo de productos disponibles.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3-	</a:t>
            </a: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Optimizar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una mejora en la atención al cliente, gestionando los tiempos de atención y mostrando los servicios que se les ofrece, con las fechas y horas disponibles para la atención.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4-	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Registrar los </a:t>
            </a:r>
            <a:r>
              <a:rPr b="1"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tratamientos</a:t>
            </a: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productos utilizados en los clientes luego de un tratamiento, para su próxima consulta.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1721570" y="1649936"/>
            <a:ext cx="8748868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Diagramas del Sistema a Nivel de Diseño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895145" y="2942863"/>
            <a:ext cx="385436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</a:t>
            </a:r>
            <a:r>
              <a:rPr b="1" lang="es-CO">
                <a:solidFill>
                  <a:schemeClr val="lt1"/>
                </a:solidFill>
              </a:rPr>
              <a:t>de Componentes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80419" l="0" r="0" t="0"/>
          <a:stretch/>
        </p:blipFill>
        <p:spPr>
          <a:xfrm>
            <a:off x="-47600" y="2657675"/>
            <a:ext cx="12046777" cy="16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5381575" y="6200575"/>
            <a:ext cx="9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">
                <a:latin typeface="Calibri"/>
                <a:ea typeface="Calibri"/>
                <a:cs typeface="Calibri"/>
                <a:sym typeface="Calibri"/>
              </a:rPr>
              <a:t>PYODBC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6434c867e_4_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</a:t>
            </a:r>
            <a:r>
              <a:rPr b="1" lang="es-CO">
                <a:solidFill>
                  <a:schemeClr val="lt1"/>
                </a:solidFill>
              </a:rPr>
              <a:t>de Componentes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226434c867e_4_2"/>
          <p:cNvPicPr preferRelativeResize="0"/>
          <p:nvPr/>
        </p:nvPicPr>
        <p:blipFill rotWithShape="1">
          <a:blip r:embed="rId3">
            <a:alphaModFix/>
          </a:blip>
          <a:srcRect b="45875" l="0" r="0" t="19737"/>
          <a:stretch/>
        </p:blipFill>
        <p:spPr>
          <a:xfrm>
            <a:off x="164251" y="2381051"/>
            <a:ext cx="11704202" cy="22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26434c867e_4_2"/>
          <p:cNvSpPr txBox="1"/>
          <p:nvPr/>
        </p:nvSpPr>
        <p:spPr>
          <a:xfrm>
            <a:off x="5381575" y="6200575"/>
            <a:ext cx="9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">
                <a:latin typeface="Calibri"/>
                <a:ea typeface="Calibri"/>
                <a:cs typeface="Calibri"/>
                <a:sym typeface="Calibri"/>
              </a:rPr>
              <a:t>PYODBC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