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2"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Work Sans Medium"/>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fejnYJVFUPAUg7SrmINgFwiba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WorkSansMedium-regular.fntdata"/><Relationship Id="rId23" Type="http://schemas.openxmlformats.org/officeDocument/2006/relationships/slide" Target="slides/slide17.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WorkSansMedium-italic.fntdata"/><Relationship Id="rId25" Type="http://schemas.openxmlformats.org/officeDocument/2006/relationships/font" Target="fonts/WorkSansMedium-bold.fntdata"/><Relationship Id="rId28" Type="http://customschemas.google.com/relationships/presentationmetadata" Target="metadata"/><Relationship Id="rId27" Type="http://schemas.openxmlformats.org/officeDocument/2006/relationships/font" Target="fonts/WorkSansMedium-bold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4ff550c3a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14ff550c3a9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14ff550c3a9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4ff550c3a9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14ff550c3a9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4ff550c3a9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14ff550c3a9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4ff550c3a9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14ff550c3a9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4ff550c3a9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14ff550c3a9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4ff550c3a9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g14ff550c3a9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4ff550c3a9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g14ff550c3a9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4ff550c3a9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g14ff550c3a9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4ff550c3a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14ff550c3a9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14ff550c3a9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4ff550c3a9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14ff550c3a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4ff550c3a9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14ff550c3a9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4ff550c3a9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14ff550c3a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4ff550c3a9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14ff550c3a9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4ff550c3a9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14ff550c3a9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14ff550c3a9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4ff550c3a9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14ff550c3a9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5" name="Shape 15"/>
        <p:cNvGrpSpPr/>
        <p:nvPr/>
      </p:nvGrpSpPr>
      <p:grpSpPr>
        <a:xfrm>
          <a:off x="0" y="0"/>
          <a:ext cx="0" cy="0"/>
          <a:chOff x="0" y="0"/>
          <a:chExt cx="0" cy="0"/>
        </a:xfrm>
      </p:grpSpPr>
      <p:pic>
        <p:nvPicPr>
          <p:cNvPr descr="Patrón de fondo&#10;&#10;Descripción generada automáticamente" id="16" name="Google Shape;16;p2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7" name="Google Shape;17;p25"/>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8" name="Shape 68"/>
        <p:cNvGrpSpPr/>
        <p:nvPr/>
      </p:nvGrpSpPr>
      <p:grpSpPr>
        <a:xfrm>
          <a:off x="0" y="0"/>
          <a:ext cx="0" cy="0"/>
          <a:chOff x="0" y="0"/>
          <a:chExt cx="0" cy="0"/>
        </a:xfrm>
      </p:grpSpPr>
      <p:sp>
        <p:nvSpPr>
          <p:cNvPr id="69" name="Google Shape;69;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6"/>
          <p:cNvSpPr/>
          <p:nvPr>
            <p:ph idx="2" type="pic"/>
          </p:nvPr>
        </p:nvSpPr>
        <p:spPr>
          <a:xfrm>
            <a:off x="5183188" y="987425"/>
            <a:ext cx="6172200" cy="4873625"/>
          </a:xfrm>
          <a:prstGeom prst="rect">
            <a:avLst/>
          </a:prstGeom>
          <a:noFill/>
          <a:ln>
            <a:noFill/>
          </a:ln>
        </p:spPr>
      </p:sp>
      <p:sp>
        <p:nvSpPr>
          <p:cNvPr id="71" name="Google Shape;71;p4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5" name="Shape 75"/>
        <p:cNvGrpSpPr/>
        <p:nvPr/>
      </p:nvGrpSpPr>
      <p:grpSpPr>
        <a:xfrm>
          <a:off x="0" y="0"/>
          <a:ext cx="0" cy="0"/>
          <a:chOff x="0" y="0"/>
          <a:chExt cx="0" cy="0"/>
        </a:xfrm>
      </p:grpSpPr>
      <p:sp>
        <p:nvSpPr>
          <p:cNvPr id="76" name="Google Shape;7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1" name="Shape 81"/>
        <p:cNvGrpSpPr/>
        <p:nvPr/>
      </p:nvGrpSpPr>
      <p:grpSpPr>
        <a:xfrm>
          <a:off x="0" y="0"/>
          <a:ext cx="0" cy="0"/>
          <a:chOff x="0" y="0"/>
          <a:chExt cx="0" cy="0"/>
        </a:xfrm>
      </p:grpSpPr>
      <p:sp>
        <p:nvSpPr>
          <p:cNvPr id="82" name="Google Shape;82;p4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98" name="Shape 98"/>
        <p:cNvGrpSpPr/>
        <p:nvPr/>
      </p:nvGrpSpPr>
      <p:grpSpPr>
        <a:xfrm>
          <a:off x="0" y="0"/>
          <a:ext cx="0" cy="0"/>
          <a:chOff x="0" y="0"/>
          <a:chExt cx="0" cy="0"/>
        </a:xfrm>
      </p:grpSpPr>
      <p:pic>
        <p:nvPicPr>
          <p:cNvPr descr="Interfaz de usuario gráfica, Texto, Aplicación&#10;&#10;Descripción generada automáticamente" id="99" name="Google Shape;99;p27"/>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00" name="Shape 100"/>
        <p:cNvGrpSpPr/>
        <p:nvPr/>
      </p:nvGrpSpPr>
      <p:grpSpPr>
        <a:xfrm>
          <a:off x="0" y="0"/>
          <a:ext cx="0" cy="0"/>
          <a:chOff x="0" y="0"/>
          <a:chExt cx="0" cy="0"/>
        </a:xfrm>
      </p:grpSpPr>
      <p:pic>
        <p:nvPicPr>
          <p:cNvPr descr="Patrón de fondo&#10;&#10;Descripción generada automáticamente" id="101" name="Google Shape;101;p28"/>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02" name="Google Shape;102;p28"/>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cabezado de sección">
  <p:cSld name="1_Encabezado de sección">
    <p:spTree>
      <p:nvGrpSpPr>
        <p:cNvPr id="108" name="Shape 108"/>
        <p:cNvGrpSpPr/>
        <p:nvPr/>
      </p:nvGrpSpPr>
      <p:grpSpPr>
        <a:xfrm>
          <a:off x="0" y="0"/>
          <a:ext cx="0" cy="0"/>
          <a:chOff x="0" y="0"/>
          <a:chExt cx="0" cy="0"/>
        </a:xfrm>
      </p:grpSpPr>
      <p:pic>
        <p:nvPicPr>
          <p:cNvPr id="109" name="Google Shape;109;p30"/>
          <p:cNvPicPr preferRelativeResize="0"/>
          <p:nvPr/>
        </p:nvPicPr>
        <p:blipFill rotWithShape="1">
          <a:blip r:embed="rId2">
            <a:alphaModFix/>
          </a:blip>
          <a:srcRect b="0" l="0" r="0" t="0"/>
          <a:stretch/>
        </p:blipFill>
        <p:spPr>
          <a:xfrm>
            <a:off x="11027833" y="317431"/>
            <a:ext cx="811391" cy="79058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0" name="Shape 110"/>
        <p:cNvGrpSpPr/>
        <p:nvPr/>
      </p:nvGrpSpPr>
      <p:grpSpPr>
        <a:xfrm>
          <a:off x="0" y="0"/>
          <a:ext cx="0" cy="0"/>
          <a:chOff x="0" y="0"/>
          <a:chExt cx="0" cy="0"/>
        </a:xfrm>
      </p:grpSpPr>
      <p:sp>
        <p:nvSpPr>
          <p:cNvPr id="111" name="Google Shape;11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4" name="Shape 114"/>
        <p:cNvGrpSpPr/>
        <p:nvPr/>
      </p:nvGrpSpPr>
      <p:grpSpPr>
        <a:xfrm>
          <a:off x="0" y="0"/>
          <a:ext cx="0" cy="0"/>
          <a:chOff x="0" y="0"/>
          <a:chExt cx="0" cy="0"/>
        </a:xfrm>
      </p:grpSpPr>
      <p:sp>
        <p:nvSpPr>
          <p:cNvPr id="115" name="Google Shape;115;p5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5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7" name="Google Shape;11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20" name="Shape 120"/>
        <p:cNvGrpSpPr/>
        <p:nvPr/>
      </p:nvGrpSpPr>
      <p:grpSpPr>
        <a:xfrm>
          <a:off x="0" y="0"/>
          <a:ext cx="0" cy="0"/>
          <a:chOff x="0" y="0"/>
          <a:chExt cx="0" cy="0"/>
        </a:xfrm>
      </p:grpSpPr>
      <p:sp>
        <p:nvSpPr>
          <p:cNvPr id="121" name="Google Shape;121;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26" name="Shape 126"/>
        <p:cNvGrpSpPr/>
        <p:nvPr/>
      </p:nvGrpSpPr>
      <p:grpSpPr>
        <a:xfrm>
          <a:off x="0" y="0"/>
          <a:ext cx="0" cy="0"/>
          <a:chOff x="0" y="0"/>
          <a:chExt cx="0" cy="0"/>
        </a:xfrm>
      </p:grpSpPr>
      <p:sp>
        <p:nvSpPr>
          <p:cNvPr id="127" name="Google Shape;127;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9" name="Google Shape;129;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32" name="Shape 132"/>
        <p:cNvGrpSpPr/>
        <p:nvPr/>
      </p:nvGrpSpPr>
      <p:grpSpPr>
        <a:xfrm>
          <a:off x="0" y="0"/>
          <a:ext cx="0" cy="0"/>
          <a:chOff x="0" y="0"/>
          <a:chExt cx="0" cy="0"/>
        </a:xfrm>
      </p:grpSpPr>
      <p:sp>
        <p:nvSpPr>
          <p:cNvPr id="133" name="Google Shape;133;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39" name="Shape 139"/>
        <p:cNvGrpSpPr/>
        <p:nvPr/>
      </p:nvGrpSpPr>
      <p:grpSpPr>
        <a:xfrm>
          <a:off x="0" y="0"/>
          <a:ext cx="0" cy="0"/>
          <a:chOff x="0" y="0"/>
          <a:chExt cx="0" cy="0"/>
        </a:xfrm>
      </p:grpSpPr>
      <p:sp>
        <p:nvSpPr>
          <p:cNvPr id="140" name="Google Shape;140;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2" name="Google Shape;142;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4" name="Google Shape;144;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48" name="Shape 148"/>
        <p:cNvGrpSpPr/>
        <p:nvPr/>
      </p:nvGrpSpPr>
      <p:grpSpPr>
        <a:xfrm>
          <a:off x="0" y="0"/>
          <a:ext cx="0" cy="0"/>
          <a:chOff x="0" y="0"/>
          <a:chExt cx="0" cy="0"/>
        </a:xfrm>
      </p:grpSpPr>
      <p:sp>
        <p:nvSpPr>
          <p:cNvPr id="149" name="Google Shape;149;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53" name="Shape 153"/>
        <p:cNvGrpSpPr/>
        <p:nvPr/>
      </p:nvGrpSpPr>
      <p:grpSpPr>
        <a:xfrm>
          <a:off x="0" y="0"/>
          <a:ext cx="0" cy="0"/>
          <a:chOff x="0" y="0"/>
          <a:chExt cx="0" cy="0"/>
        </a:xfrm>
      </p:grpSpPr>
      <p:sp>
        <p:nvSpPr>
          <p:cNvPr id="154" name="Google Shape;154;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5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6" name="Google Shape;156;p5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7" name="Google Shape;157;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60" name="Shape 160"/>
        <p:cNvGrpSpPr/>
        <p:nvPr/>
      </p:nvGrpSpPr>
      <p:grpSpPr>
        <a:xfrm>
          <a:off x="0" y="0"/>
          <a:ext cx="0" cy="0"/>
          <a:chOff x="0" y="0"/>
          <a:chExt cx="0" cy="0"/>
        </a:xfrm>
      </p:grpSpPr>
      <p:sp>
        <p:nvSpPr>
          <p:cNvPr id="161" name="Google Shape;161;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7"/>
          <p:cNvSpPr/>
          <p:nvPr>
            <p:ph idx="2" type="pic"/>
          </p:nvPr>
        </p:nvSpPr>
        <p:spPr>
          <a:xfrm>
            <a:off x="5183188" y="987425"/>
            <a:ext cx="6172200" cy="4873625"/>
          </a:xfrm>
          <a:prstGeom prst="rect">
            <a:avLst/>
          </a:prstGeom>
          <a:noFill/>
          <a:ln>
            <a:noFill/>
          </a:ln>
        </p:spPr>
      </p:sp>
      <p:sp>
        <p:nvSpPr>
          <p:cNvPr id="163" name="Google Shape;163;p5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4" name="Google Shape;164;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67" name="Shape 167"/>
        <p:cNvGrpSpPr/>
        <p:nvPr/>
      </p:nvGrpSpPr>
      <p:grpSpPr>
        <a:xfrm>
          <a:off x="0" y="0"/>
          <a:ext cx="0" cy="0"/>
          <a:chOff x="0" y="0"/>
          <a:chExt cx="0" cy="0"/>
        </a:xfrm>
      </p:grpSpPr>
      <p:sp>
        <p:nvSpPr>
          <p:cNvPr id="168" name="Google Shape;168;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5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73" name="Shape 173"/>
        <p:cNvGrpSpPr/>
        <p:nvPr/>
      </p:nvGrpSpPr>
      <p:grpSpPr>
        <a:xfrm>
          <a:off x="0" y="0"/>
          <a:ext cx="0" cy="0"/>
          <a:chOff x="0" y="0"/>
          <a:chExt cx="0" cy="0"/>
        </a:xfrm>
      </p:grpSpPr>
      <p:sp>
        <p:nvSpPr>
          <p:cNvPr id="174" name="Google Shape;174;p5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5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85" name="Shape 185"/>
        <p:cNvGrpSpPr/>
        <p:nvPr/>
      </p:nvGrpSpPr>
      <p:grpSpPr>
        <a:xfrm>
          <a:off x="0" y="0"/>
          <a:ext cx="0" cy="0"/>
          <a:chOff x="0" y="0"/>
          <a:chExt cx="0" cy="0"/>
        </a:xfrm>
      </p:grpSpPr>
      <p:pic>
        <p:nvPicPr>
          <p:cNvPr descr="Interfaz de usuario gráfica, Texto, Aplicación, Chat o mensaje de texto&#10;&#10;Descripción generada automáticamente" id="186" name="Google Shape;186;p33"/>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sp>
        <p:nvSpPr>
          <p:cNvPr id="25" name="Google Shape;2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87" name="Shape 187"/>
        <p:cNvGrpSpPr/>
        <p:nvPr/>
      </p:nvGrpSpPr>
      <p:grpSpPr>
        <a:xfrm>
          <a:off x="0" y="0"/>
          <a:ext cx="0" cy="0"/>
          <a:chOff x="0" y="0"/>
          <a:chExt cx="0" cy="0"/>
        </a:xfrm>
      </p:grpSpPr>
      <p:pic>
        <p:nvPicPr>
          <p:cNvPr descr="Patrón de fondo&#10;&#10;Descripción generada automáticamente" id="188" name="Google Shape;188;p34"/>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89" name="Google Shape;189;p34"/>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190" name="Shape 190"/>
        <p:cNvGrpSpPr/>
        <p:nvPr/>
      </p:nvGrpSpPr>
      <p:grpSpPr>
        <a:xfrm>
          <a:off x="0" y="0"/>
          <a:ext cx="0" cy="0"/>
          <a:chOff x="0" y="0"/>
          <a:chExt cx="0" cy="0"/>
        </a:xfrm>
      </p:grpSpPr>
      <p:sp>
        <p:nvSpPr>
          <p:cNvPr id="191" name="Google Shape;19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cabezado de sección">
  <p:cSld name="1_Encabezado de sección">
    <p:spTree>
      <p:nvGrpSpPr>
        <p:cNvPr id="195" name="Shape 195"/>
        <p:cNvGrpSpPr/>
        <p:nvPr/>
      </p:nvGrpSpPr>
      <p:grpSpPr>
        <a:xfrm>
          <a:off x="0" y="0"/>
          <a:ext cx="0" cy="0"/>
          <a:chOff x="0" y="0"/>
          <a:chExt cx="0" cy="0"/>
        </a:xfrm>
      </p:grpSpPr>
      <p:pic>
        <p:nvPicPr>
          <p:cNvPr id="196" name="Google Shape;196;p36"/>
          <p:cNvPicPr preferRelativeResize="0"/>
          <p:nvPr/>
        </p:nvPicPr>
        <p:blipFill rotWithShape="1">
          <a:blip r:embed="rId2">
            <a:alphaModFix/>
          </a:blip>
          <a:srcRect b="0" l="0" r="0" t="0"/>
          <a:stretch/>
        </p:blipFill>
        <p:spPr>
          <a:xfrm>
            <a:off x="11027833" y="317431"/>
            <a:ext cx="811391" cy="790587"/>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97" name="Shape 197"/>
        <p:cNvGrpSpPr/>
        <p:nvPr/>
      </p:nvGrpSpPr>
      <p:grpSpPr>
        <a:xfrm>
          <a:off x="0" y="0"/>
          <a:ext cx="0" cy="0"/>
          <a:chOff x="0" y="0"/>
          <a:chExt cx="0" cy="0"/>
        </a:xfrm>
      </p:grpSpPr>
      <p:sp>
        <p:nvSpPr>
          <p:cNvPr id="198" name="Google Shape;19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01" name="Shape 201"/>
        <p:cNvGrpSpPr/>
        <p:nvPr/>
      </p:nvGrpSpPr>
      <p:grpSpPr>
        <a:xfrm>
          <a:off x="0" y="0"/>
          <a:ext cx="0" cy="0"/>
          <a:chOff x="0" y="0"/>
          <a:chExt cx="0" cy="0"/>
        </a:xfrm>
      </p:grpSpPr>
      <p:sp>
        <p:nvSpPr>
          <p:cNvPr id="202" name="Google Shape;202;p6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6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4" name="Google Shape;204;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07" name="Shape 207"/>
        <p:cNvGrpSpPr/>
        <p:nvPr/>
      </p:nvGrpSpPr>
      <p:grpSpPr>
        <a:xfrm>
          <a:off x="0" y="0"/>
          <a:ext cx="0" cy="0"/>
          <a:chOff x="0" y="0"/>
          <a:chExt cx="0" cy="0"/>
        </a:xfrm>
      </p:grpSpPr>
      <p:sp>
        <p:nvSpPr>
          <p:cNvPr id="208" name="Google Shape;208;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13" name="Shape 213"/>
        <p:cNvGrpSpPr/>
        <p:nvPr/>
      </p:nvGrpSpPr>
      <p:grpSpPr>
        <a:xfrm>
          <a:off x="0" y="0"/>
          <a:ext cx="0" cy="0"/>
          <a:chOff x="0" y="0"/>
          <a:chExt cx="0" cy="0"/>
        </a:xfrm>
      </p:grpSpPr>
      <p:sp>
        <p:nvSpPr>
          <p:cNvPr id="214" name="Google Shape;214;p6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6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16" name="Google Shape;216;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19" name="Shape 219"/>
        <p:cNvGrpSpPr/>
        <p:nvPr/>
      </p:nvGrpSpPr>
      <p:grpSpPr>
        <a:xfrm>
          <a:off x="0" y="0"/>
          <a:ext cx="0" cy="0"/>
          <a:chOff x="0" y="0"/>
          <a:chExt cx="0" cy="0"/>
        </a:xfrm>
      </p:grpSpPr>
      <p:sp>
        <p:nvSpPr>
          <p:cNvPr id="220" name="Google Shape;220;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6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6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26" name="Shape 226"/>
        <p:cNvGrpSpPr/>
        <p:nvPr/>
      </p:nvGrpSpPr>
      <p:grpSpPr>
        <a:xfrm>
          <a:off x="0" y="0"/>
          <a:ext cx="0" cy="0"/>
          <a:chOff x="0" y="0"/>
          <a:chExt cx="0" cy="0"/>
        </a:xfrm>
      </p:grpSpPr>
      <p:sp>
        <p:nvSpPr>
          <p:cNvPr id="227" name="Google Shape;227;p6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6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9" name="Google Shape;229;p6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6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1" name="Google Shape;231;p6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35" name="Shape 235"/>
        <p:cNvGrpSpPr/>
        <p:nvPr/>
      </p:nvGrpSpPr>
      <p:grpSpPr>
        <a:xfrm>
          <a:off x="0" y="0"/>
          <a:ext cx="0" cy="0"/>
          <a:chOff x="0" y="0"/>
          <a:chExt cx="0" cy="0"/>
        </a:xfrm>
      </p:grpSpPr>
      <p:sp>
        <p:nvSpPr>
          <p:cNvPr id="236" name="Google Shape;236;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0" name="Shape 30"/>
        <p:cNvGrpSpPr/>
        <p:nvPr/>
      </p:nvGrpSpPr>
      <p:grpSpPr>
        <a:xfrm>
          <a:off x="0" y="0"/>
          <a:ext cx="0" cy="0"/>
          <a:chOff x="0" y="0"/>
          <a:chExt cx="0" cy="0"/>
        </a:xfrm>
      </p:grpSpPr>
      <p:sp>
        <p:nvSpPr>
          <p:cNvPr id="31" name="Google Shape;31;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40" name="Shape 240"/>
        <p:cNvGrpSpPr/>
        <p:nvPr/>
      </p:nvGrpSpPr>
      <p:grpSpPr>
        <a:xfrm>
          <a:off x="0" y="0"/>
          <a:ext cx="0" cy="0"/>
          <a:chOff x="0" y="0"/>
          <a:chExt cx="0" cy="0"/>
        </a:xfrm>
      </p:grpSpPr>
      <p:sp>
        <p:nvSpPr>
          <p:cNvPr id="241" name="Google Shape;241;p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6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3" name="Google Shape;243;p6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4" name="Google Shape;244;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47" name="Shape 247"/>
        <p:cNvGrpSpPr/>
        <p:nvPr/>
      </p:nvGrpSpPr>
      <p:grpSpPr>
        <a:xfrm>
          <a:off x="0" y="0"/>
          <a:ext cx="0" cy="0"/>
          <a:chOff x="0" y="0"/>
          <a:chExt cx="0" cy="0"/>
        </a:xfrm>
      </p:grpSpPr>
      <p:sp>
        <p:nvSpPr>
          <p:cNvPr id="248" name="Google Shape;248;p6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67"/>
          <p:cNvSpPr/>
          <p:nvPr>
            <p:ph idx="2" type="pic"/>
          </p:nvPr>
        </p:nvSpPr>
        <p:spPr>
          <a:xfrm>
            <a:off x="5183188" y="987425"/>
            <a:ext cx="6172200" cy="4873625"/>
          </a:xfrm>
          <a:prstGeom prst="rect">
            <a:avLst/>
          </a:prstGeom>
          <a:noFill/>
          <a:ln>
            <a:noFill/>
          </a:ln>
        </p:spPr>
      </p:sp>
      <p:sp>
        <p:nvSpPr>
          <p:cNvPr id="250" name="Google Shape;250;p6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1" name="Google Shape;251;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54" name="Shape 254"/>
        <p:cNvGrpSpPr/>
        <p:nvPr/>
      </p:nvGrpSpPr>
      <p:grpSpPr>
        <a:xfrm>
          <a:off x="0" y="0"/>
          <a:ext cx="0" cy="0"/>
          <a:chOff x="0" y="0"/>
          <a:chExt cx="0" cy="0"/>
        </a:xfrm>
      </p:grpSpPr>
      <p:sp>
        <p:nvSpPr>
          <p:cNvPr id="255" name="Google Shape;255;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6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60" name="Shape 260"/>
        <p:cNvGrpSpPr/>
        <p:nvPr/>
      </p:nvGrpSpPr>
      <p:grpSpPr>
        <a:xfrm>
          <a:off x="0" y="0"/>
          <a:ext cx="0" cy="0"/>
          <a:chOff x="0" y="0"/>
          <a:chExt cx="0" cy="0"/>
        </a:xfrm>
      </p:grpSpPr>
      <p:sp>
        <p:nvSpPr>
          <p:cNvPr id="261" name="Google Shape;261;p6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6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6" name="Shape 36"/>
        <p:cNvGrpSpPr/>
        <p:nvPr/>
      </p:nvGrpSpPr>
      <p:grpSpPr>
        <a:xfrm>
          <a:off x="0" y="0"/>
          <a:ext cx="0" cy="0"/>
          <a:chOff x="0" y="0"/>
          <a:chExt cx="0" cy="0"/>
        </a:xfrm>
      </p:grpSpPr>
      <p:sp>
        <p:nvSpPr>
          <p:cNvPr id="37" name="Google Shape;3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3" name="Shape 43"/>
        <p:cNvGrpSpPr/>
        <p:nvPr/>
      </p:nvGrpSpPr>
      <p:grpSpPr>
        <a:xfrm>
          <a:off x="0" y="0"/>
          <a:ext cx="0" cy="0"/>
          <a:chOff x="0" y="0"/>
          <a:chExt cx="0" cy="0"/>
        </a:xfrm>
      </p:grpSpPr>
      <p:sp>
        <p:nvSpPr>
          <p:cNvPr id="44" name="Google Shape;44;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2" name="Shape 52"/>
        <p:cNvGrpSpPr/>
        <p:nvPr/>
      </p:nvGrpSpPr>
      <p:grpSpPr>
        <a:xfrm>
          <a:off x="0" y="0"/>
          <a:ext cx="0" cy="0"/>
          <a:chOff x="0" y="0"/>
          <a:chExt cx="0" cy="0"/>
        </a:xfrm>
      </p:grpSpPr>
      <p:sp>
        <p:nvSpPr>
          <p:cNvPr id="53" name="Google Shape;5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7" name="Shape 57"/>
        <p:cNvGrpSpPr/>
        <p:nvPr/>
      </p:nvGrpSpPr>
      <p:grpSpPr>
        <a:xfrm>
          <a:off x="0" y="0"/>
          <a:ext cx="0" cy="0"/>
          <a:chOff x="0" y="0"/>
          <a:chExt cx="0" cy="0"/>
        </a:xfrm>
      </p:grpSpPr>
      <p:sp>
        <p:nvSpPr>
          <p:cNvPr id="58" name="Google Shape;5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1" name="Shape 61"/>
        <p:cNvGrpSpPr/>
        <p:nvPr/>
      </p:nvGrpSpPr>
      <p:grpSpPr>
        <a:xfrm>
          <a:off x="0" y="0"/>
          <a:ext cx="0" cy="0"/>
          <a:chOff x="0" y="0"/>
          <a:chExt cx="0" cy="0"/>
        </a:xfrm>
      </p:grpSpPr>
      <p:sp>
        <p:nvSpPr>
          <p:cNvPr id="62" name="Google Shape;62;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6"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6" Type="http://schemas.openxmlformats.org/officeDocument/2006/relationships/theme" Target="../theme/theme3.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4" name="Google Shape;9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6" name="Google Shape;9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7" name="Google Shape;9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1" name="Google Shape;18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2" name="Google Shape;18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83" name="Google Shape;18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84" name="Google Shape;18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4ff550c3a9_0_6"/>
          <p:cNvSpPr txBox="1"/>
          <p:nvPr/>
        </p:nvSpPr>
        <p:spPr>
          <a:xfrm>
            <a:off x="1515451" y="2703247"/>
            <a:ext cx="9161100" cy="1893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3900" u="none" cap="none" strike="noStrike">
                <a:solidFill>
                  <a:srgbClr val="3F3F3F"/>
                </a:solidFill>
                <a:latin typeface="Calibri"/>
                <a:ea typeface="Calibri"/>
                <a:cs typeface="Calibri"/>
                <a:sym typeface="Calibri"/>
              </a:rPr>
              <a:t>CENTRO DE SERVICIOS FINANCIEROS</a:t>
            </a:r>
            <a:endParaRPr sz="2500"/>
          </a:p>
          <a:p>
            <a:pPr indent="0" lvl="0" marL="0" marR="0" rtl="0" algn="ctr">
              <a:spcBef>
                <a:spcPts val="0"/>
              </a:spcBef>
              <a:spcAft>
                <a:spcPts val="0"/>
              </a:spcAft>
              <a:buNone/>
            </a:pPr>
            <a:r>
              <a:t/>
            </a:r>
            <a:endParaRPr b="1" i="0" sz="3900" u="none" cap="none" strike="noStrike">
              <a:solidFill>
                <a:srgbClr val="3F3F3F"/>
              </a:solidFill>
              <a:latin typeface="Calibri"/>
              <a:ea typeface="Calibri"/>
              <a:cs typeface="Calibri"/>
              <a:sym typeface="Calibri"/>
            </a:endParaRPr>
          </a:p>
          <a:p>
            <a:pPr indent="0" lvl="0" marL="0" marR="0" rtl="0" algn="ctr">
              <a:spcBef>
                <a:spcPts val="0"/>
              </a:spcBef>
              <a:spcAft>
                <a:spcPts val="0"/>
              </a:spcAft>
              <a:buNone/>
            </a:pPr>
            <a:r>
              <a:rPr b="1" lang="es-CO" sz="3900">
                <a:solidFill>
                  <a:srgbClr val="3F3F3F"/>
                </a:solidFill>
                <a:latin typeface="Calibri"/>
                <a:ea typeface="Calibri"/>
                <a:cs typeface="Calibri"/>
                <a:sym typeface="Calibri"/>
              </a:rPr>
              <a:t>ANÁLISIS</a:t>
            </a:r>
            <a:r>
              <a:rPr b="1" i="0" lang="es-CO" sz="3900" u="none" cap="none" strike="noStrike">
                <a:solidFill>
                  <a:srgbClr val="3F3F3F"/>
                </a:solidFill>
                <a:latin typeface="Calibri"/>
                <a:ea typeface="Calibri"/>
                <a:cs typeface="Calibri"/>
                <a:sym typeface="Calibri"/>
              </a:rPr>
              <a:t> Y DESARROLLO DE SOFTWARE</a:t>
            </a:r>
            <a:endParaRPr b="1" i="0" sz="3900" u="none" cap="none" strike="noStrike">
              <a:solidFill>
                <a:srgbClr val="3F3F3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4ff550c3a9_0_39"/>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Casos de Uso Extendido</a:t>
            </a:r>
            <a:endParaRPr/>
          </a:p>
        </p:txBody>
      </p:sp>
      <p:sp>
        <p:nvSpPr>
          <p:cNvPr id="325" name="Google Shape;325;g14ff550c3a9_0_39"/>
          <p:cNvSpPr txBox="1"/>
          <p:nvPr/>
        </p:nvSpPr>
        <p:spPr>
          <a:xfrm>
            <a:off x="456225" y="2412701"/>
            <a:ext cx="11493900" cy="912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t/>
            </a:r>
            <a:endParaRPr sz="2200"/>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id="326" name="Google Shape;326;g14ff550c3a9_0_39"/>
          <p:cNvPicPr preferRelativeResize="0"/>
          <p:nvPr/>
        </p:nvPicPr>
        <p:blipFill>
          <a:blip r:embed="rId3">
            <a:alphaModFix/>
          </a:blip>
          <a:stretch>
            <a:fillRect/>
          </a:stretch>
        </p:blipFill>
        <p:spPr>
          <a:xfrm>
            <a:off x="3229200" y="1551900"/>
            <a:ext cx="4969650" cy="517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14ff550c3a9_0_44"/>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Diagrama de Actividades</a:t>
            </a:r>
            <a:endParaRPr/>
          </a:p>
        </p:txBody>
      </p:sp>
      <p:sp>
        <p:nvSpPr>
          <p:cNvPr id="332" name="Google Shape;332;g14ff550c3a9_0_44"/>
          <p:cNvSpPr txBox="1"/>
          <p:nvPr/>
        </p:nvSpPr>
        <p:spPr>
          <a:xfrm>
            <a:off x="349049" y="2349629"/>
            <a:ext cx="11493900" cy="1640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s-CO" sz="2200">
                <a:solidFill>
                  <a:schemeClr val="dk1"/>
                </a:solidFill>
              </a:rPr>
              <a:t>https://drive.google.com/file/d/102E6h9N6MzTAxru_GkEe-iG4e4h9Iurv/view?usp=share_link</a:t>
            </a:r>
            <a:endParaRPr sz="22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2200"/>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4ff550c3a9_0_54"/>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Diagrama de Paquete</a:t>
            </a:r>
            <a:endParaRPr/>
          </a:p>
        </p:txBody>
      </p:sp>
      <p:pic>
        <p:nvPicPr>
          <p:cNvPr id="338" name="Google Shape;338;g14ff550c3a9_0_54"/>
          <p:cNvPicPr preferRelativeResize="0"/>
          <p:nvPr/>
        </p:nvPicPr>
        <p:blipFill>
          <a:blip r:embed="rId3">
            <a:alphaModFix/>
          </a:blip>
          <a:stretch>
            <a:fillRect/>
          </a:stretch>
        </p:blipFill>
        <p:spPr>
          <a:xfrm>
            <a:off x="2155163" y="1588581"/>
            <a:ext cx="7881664" cy="51170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4ff550c3a9_0_59"/>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Diagrama de Clases</a:t>
            </a:r>
            <a:endParaRPr/>
          </a:p>
        </p:txBody>
      </p:sp>
      <p:sp>
        <p:nvSpPr>
          <p:cNvPr id="344" name="Google Shape;344;g14ff550c3a9_0_59"/>
          <p:cNvSpPr txBox="1"/>
          <p:nvPr/>
        </p:nvSpPr>
        <p:spPr>
          <a:xfrm>
            <a:off x="349049" y="1605979"/>
            <a:ext cx="11493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s-CO" sz="2200">
                <a:solidFill>
                  <a:schemeClr val="dk1"/>
                </a:solidFill>
              </a:rPr>
              <a:t>https://drive.google.com/file/d/1MUHFSXXf32_Lzxl4yU-eHJmzwkGDUam7/view?usp=share_link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4ff550c3a9_0_64"/>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Diagrama de Estados</a:t>
            </a:r>
            <a:endParaRPr/>
          </a:p>
        </p:txBody>
      </p:sp>
      <p:pic>
        <p:nvPicPr>
          <p:cNvPr id="350" name="Google Shape;350;g14ff550c3a9_0_64"/>
          <p:cNvPicPr preferRelativeResize="0"/>
          <p:nvPr/>
        </p:nvPicPr>
        <p:blipFill>
          <a:blip r:embed="rId3">
            <a:alphaModFix/>
          </a:blip>
          <a:stretch>
            <a:fillRect/>
          </a:stretch>
        </p:blipFill>
        <p:spPr>
          <a:xfrm>
            <a:off x="2168713" y="1588581"/>
            <a:ext cx="7854585" cy="51170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4ff550c3a9_0_69"/>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Diagrama de Secuencias</a:t>
            </a:r>
            <a:endParaRPr/>
          </a:p>
        </p:txBody>
      </p:sp>
      <p:pic>
        <p:nvPicPr>
          <p:cNvPr id="356" name="Google Shape;356;g14ff550c3a9_0_69"/>
          <p:cNvPicPr preferRelativeResize="0"/>
          <p:nvPr/>
        </p:nvPicPr>
        <p:blipFill>
          <a:blip r:embed="rId3">
            <a:alphaModFix/>
          </a:blip>
          <a:stretch>
            <a:fillRect/>
          </a:stretch>
        </p:blipFill>
        <p:spPr>
          <a:xfrm>
            <a:off x="1722300" y="1605106"/>
            <a:ext cx="9029201" cy="51170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4ff550c3a9_0_74"/>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Diagrama de Objetos </a:t>
            </a:r>
            <a:endParaRPr/>
          </a:p>
        </p:txBody>
      </p:sp>
      <p:pic>
        <p:nvPicPr>
          <p:cNvPr id="362" name="Google Shape;362;g14ff550c3a9_0_74"/>
          <p:cNvPicPr preferRelativeResize="0"/>
          <p:nvPr/>
        </p:nvPicPr>
        <p:blipFill>
          <a:blip r:embed="rId3">
            <a:alphaModFix/>
          </a:blip>
          <a:stretch>
            <a:fillRect/>
          </a:stretch>
        </p:blipFill>
        <p:spPr>
          <a:xfrm>
            <a:off x="4193475" y="1572056"/>
            <a:ext cx="4429206" cy="51170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descr="Imagen que contiene Interfaz de usuario gráfica&#10;&#10;Descripción generada automáticamente" id="367" name="Google Shape;367;p8"/>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4ff550c3a9_0_12"/>
          <p:cNvSpPr txBox="1"/>
          <p:nvPr/>
        </p:nvSpPr>
        <p:spPr>
          <a:xfrm>
            <a:off x="3619050" y="1282075"/>
            <a:ext cx="7074000" cy="692700"/>
          </a:xfrm>
          <a:prstGeom prst="rect">
            <a:avLst/>
          </a:prstGeom>
          <a:noFill/>
          <a:ln>
            <a:noFill/>
          </a:ln>
        </p:spPr>
        <p:txBody>
          <a:bodyPr anchorCtr="0" anchor="t" bIns="45700" lIns="91425" spcFirstLastPara="1" rIns="91425" wrap="square" tIns="45700">
            <a:spAutoFit/>
          </a:bodyPr>
          <a:lstStyle/>
          <a:p>
            <a:pPr indent="0" lvl="0" marL="457200" marR="0" rtl="0" algn="r">
              <a:spcBef>
                <a:spcPts val="0"/>
              </a:spcBef>
              <a:spcAft>
                <a:spcPts val="0"/>
              </a:spcAft>
              <a:buNone/>
            </a:pPr>
            <a:r>
              <a:rPr b="1" lang="es-CO" sz="3900">
                <a:solidFill>
                  <a:srgbClr val="3F3F3F"/>
                </a:solidFill>
                <a:latin typeface="Calibri"/>
                <a:ea typeface="Calibri"/>
                <a:cs typeface="Calibri"/>
                <a:sym typeface="Calibri"/>
              </a:rPr>
              <a:t>Gaes No. 4 DJSC</a:t>
            </a:r>
            <a:endParaRPr b="1" i="0" sz="3900" u="none" cap="none" strike="noStrike">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Integrantes</a:t>
            </a:r>
            <a:endParaRPr/>
          </a:p>
        </p:txBody>
      </p:sp>
      <p:sp>
        <p:nvSpPr>
          <p:cNvPr id="283" name="Google Shape;283;p14"/>
          <p:cNvSpPr txBox="1"/>
          <p:nvPr/>
        </p:nvSpPr>
        <p:spPr>
          <a:xfrm>
            <a:off x="456218" y="2078171"/>
            <a:ext cx="8497800" cy="386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CO" sz="3100" u="none" cap="none" strike="noStrike">
                <a:solidFill>
                  <a:srgbClr val="3F3F3F"/>
                </a:solidFill>
                <a:latin typeface="Calibri"/>
                <a:ea typeface="Calibri"/>
                <a:cs typeface="Calibri"/>
                <a:sym typeface="Calibri"/>
              </a:rPr>
              <a:t>INTEGRANTES GAES 4</a:t>
            </a:r>
            <a:endParaRPr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br>
              <a:rPr i="0" lang="es-CO" sz="3100" u="none" cap="none" strike="noStrike">
                <a:solidFill>
                  <a:srgbClr val="000000"/>
                </a:solidFill>
                <a:latin typeface="Calibri"/>
                <a:ea typeface="Calibri"/>
                <a:cs typeface="Calibri"/>
                <a:sym typeface="Calibri"/>
              </a:rPr>
            </a:br>
            <a:r>
              <a:rPr b="1" i="0" lang="es-CO" sz="3100" u="none" cap="none" strike="noStrike">
                <a:solidFill>
                  <a:srgbClr val="3F3F3F"/>
                </a:solidFill>
                <a:latin typeface="Calibri"/>
                <a:ea typeface="Calibri"/>
                <a:cs typeface="Calibri"/>
                <a:sym typeface="Calibri"/>
              </a:rPr>
              <a:t>Jhoan Sebastián Pinilla Acosta</a:t>
            </a:r>
            <a:endParaRPr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O" sz="3100" u="none" cap="none" strike="noStrike">
                <a:solidFill>
                  <a:srgbClr val="3F3F3F"/>
                </a:solidFill>
                <a:latin typeface="Calibri"/>
                <a:ea typeface="Calibri"/>
                <a:cs typeface="Calibri"/>
                <a:sym typeface="Calibri"/>
              </a:rPr>
              <a:t>Deivyd Alexander Roa Alvarado</a:t>
            </a:r>
            <a:endParaRPr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O" sz="3100" u="none" cap="none" strike="noStrike">
                <a:solidFill>
                  <a:srgbClr val="3F3F3F"/>
                </a:solidFill>
                <a:latin typeface="Calibri"/>
                <a:ea typeface="Calibri"/>
                <a:cs typeface="Calibri"/>
                <a:sym typeface="Calibri"/>
              </a:rPr>
              <a:t>Jesús Alberto Castellanos Romero</a:t>
            </a:r>
            <a:endParaRPr sz="3100">
              <a:latin typeface="Calibri"/>
              <a:ea typeface="Calibri"/>
              <a:cs typeface="Calibri"/>
              <a:sym typeface="Calibri"/>
            </a:endParaRPr>
          </a:p>
          <a:p>
            <a:pPr indent="0" lvl="0" marL="0" marR="0" rtl="0" algn="l">
              <a:lnSpc>
                <a:spcPct val="100000"/>
              </a:lnSpc>
              <a:spcBef>
                <a:spcPts val="0"/>
              </a:spcBef>
              <a:spcAft>
                <a:spcPts val="0"/>
              </a:spcAft>
              <a:buNone/>
            </a:pPr>
            <a:r>
              <a:rPr b="1" i="0" lang="es-CO" sz="3100" u="none" cap="none" strike="noStrike">
                <a:solidFill>
                  <a:srgbClr val="3F3F3F"/>
                </a:solidFill>
                <a:latin typeface="Calibri"/>
                <a:ea typeface="Calibri"/>
                <a:cs typeface="Calibri"/>
                <a:sym typeface="Calibri"/>
              </a:rPr>
              <a:t>Juan Pablo González Ayala</a:t>
            </a:r>
            <a:endParaRPr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O" sz="3100" u="none" cap="none" strike="noStrike">
                <a:solidFill>
                  <a:srgbClr val="3F3F3F"/>
                </a:solidFill>
                <a:latin typeface="Calibri"/>
                <a:ea typeface="Calibri"/>
                <a:cs typeface="Calibri"/>
                <a:sym typeface="Calibri"/>
              </a:rPr>
              <a:t>  </a:t>
            </a:r>
            <a:endParaRPr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4ff550c3a9_0_1"/>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Planteamiento del Problema</a:t>
            </a:r>
            <a:endParaRPr/>
          </a:p>
        </p:txBody>
      </p:sp>
      <p:sp>
        <p:nvSpPr>
          <p:cNvPr id="289" name="Google Shape;289;g14ff550c3a9_0_1"/>
          <p:cNvSpPr txBox="1"/>
          <p:nvPr/>
        </p:nvSpPr>
        <p:spPr>
          <a:xfrm>
            <a:off x="349049" y="1605979"/>
            <a:ext cx="11493900" cy="5535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s-CO" sz="2200">
                <a:solidFill>
                  <a:schemeClr val="dk1"/>
                </a:solidFill>
              </a:rPr>
              <a:t>La Plancha de Pancha, es una empresa que se especializa en la sublimación de diferentes tipos de planchado como son camisas, pendones, pocillos, gorras, etc. Donde actualmente no existe un inventario totalmente organizado, donde no llevan un control de la materia prima que llega ya que la empresa va pidiendo la materia prima cada que se necesite para culminar el trabajo solicitado por lo tanto es muy susceptible a pérdidas de información sobre la materia prima que llega y se necesita, cómo está no cuenta como tal con un espacio únicamente para las solicitudes del cliente llevando a cabo cualquier inquietud que le surja así que proponemos crear un módulo que permita las solicitudes donde se llevará a cabo un espacio donde el cliente </a:t>
            </a:r>
            <a:r>
              <a:rPr lang="es-CO" sz="2200">
                <a:solidFill>
                  <a:schemeClr val="dk1"/>
                </a:solidFill>
              </a:rPr>
              <a:t>permite</a:t>
            </a:r>
            <a:r>
              <a:rPr lang="es-CO" sz="2200">
                <a:solidFill>
                  <a:schemeClr val="dk1"/>
                </a:solidFill>
              </a:rPr>
              <a:t> comunicarse directamente con la empresa, otra propuesta es llevar a cabo un orden preestablecido de las actividades que cada uno de sus empleados realice y tener un orden en el sistema de todas las actividades que se realicen en la producción de la empresa.</a:t>
            </a:r>
            <a:endParaRPr sz="22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2200"/>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4ff550c3a9_0_19"/>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Justificación</a:t>
            </a:r>
            <a:endParaRPr/>
          </a:p>
        </p:txBody>
      </p:sp>
      <p:sp>
        <p:nvSpPr>
          <p:cNvPr id="295" name="Google Shape;295;g14ff550c3a9_0_19"/>
          <p:cNvSpPr txBox="1"/>
          <p:nvPr/>
        </p:nvSpPr>
        <p:spPr>
          <a:xfrm>
            <a:off x="349049" y="1605979"/>
            <a:ext cx="11493900" cy="2809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s-CO" sz="2200">
                <a:solidFill>
                  <a:schemeClr val="dk1"/>
                </a:solidFill>
              </a:rPr>
              <a:t>Con este proyecto contribuiremos en dar solución a los diferentes inconvenientes con los que cuenta la empresa “La Plancha de Pancha” la cual se verá beneficiada del proyecto ya que tendrá un sistema informático que administre el inventario de materia prima, las solicitudes y los servicios de la empresa, las ventas y los pagos de manera online y los procesos de </a:t>
            </a:r>
            <a:r>
              <a:rPr lang="es-CO" sz="2200">
                <a:solidFill>
                  <a:schemeClr val="dk1"/>
                </a:solidFill>
              </a:rPr>
              <a:t>producción</a:t>
            </a:r>
            <a:r>
              <a:rPr lang="es-CO" sz="2200">
                <a:solidFill>
                  <a:schemeClr val="dk1"/>
                </a:solidFill>
              </a:rPr>
              <a:t>.</a:t>
            </a:r>
            <a:endParaRPr sz="22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2200"/>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4ff550c3a9_0_24"/>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Objetivo General</a:t>
            </a:r>
            <a:endParaRPr/>
          </a:p>
        </p:txBody>
      </p:sp>
      <p:sp>
        <p:nvSpPr>
          <p:cNvPr id="301" name="Google Shape;301;g14ff550c3a9_0_24"/>
          <p:cNvSpPr txBox="1"/>
          <p:nvPr/>
        </p:nvSpPr>
        <p:spPr>
          <a:xfrm>
            <a:off x="349049" y="1605979"/>
            <a:ext cx="11493900" cy="2030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s-CO" sz="2200">
                <a:solidFill>
                  <a:schemeClr val="dk1"/>
                </a:solidFill>
              </a:rPr>
              <a:t>Desarrollar un sistema de información que permita mejorar la efectividad y la calidad del servicio de la empresa así como reducir gastos y mantener la información segura y guardada.</a:t>
            </a:r>
            <a:endParaRPr sz="22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2200"/>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4ff550c3a9_0_29"/>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Objetivos Específicos </a:t>
            </a:r>
            <a:endParaRPr/>
          </a:p>
        </p:txBody>
      </p:sp>
      <p:sp>
        <p:nvSpPr>
          <p:cNvPr id="307" name="Google Shape;307;g14ff550c3a9_0_29"/>
          <p:cNvSpPr txBox="1"/>
          <p:nvPr/>
        </p:nvSpPr>
        <p:spPr>
          <a:xfrm>
            <a:off x="349049" y="1605979"/>
            <a:ext cx="11493900" cy="4080600"/>
          </a:xfrm>
          <a:prstGeom prst="rect">
            <a:avLst/>
          </a:prstGeom>
          <a:noFill/>
          <a:ln>
            <a:noFill/>
          </a:ln>
        </p:spPr>
        <p:txBody>
          <a:bodyPr anchorCtr="0" anchor="t" bIns="45700" lIns="91425" spcFirstLastPara="1" rIns="91425" wrap="square" tIns="45700">
            <a:spAutoFit/>
          </a:bodyPr>
          <a:lstStyle/>
          <a:p>
            <a:pPr indent="-368300" lvl="0" marL="457200" rtl="0" algn="l">
              <a:lnSpc>
                <a:spcPct val="115000"/>
              </a:lnSpc>
              <a:spcBef>
                <a:spcPts val="1200"/>
              </a:spcBef>
              <a:spcAft>
                <a:spcPts val="0"/>
              </a:spcAft>
              <a:buClr>
                <a:schemeClr val="dk1"/>
              </a:buClr>
              <a:buSzPts val="2200"/>
              <a:buChar char="●"/>
            </a:pPr>
            <a:r>
              <a:rPr lang="es-CO" sz="2200">
                <a:solidFill>
                  <a:schemeClr val="dk1"/>
                </a:solidFill>
              </a:rPr>
              <a:t>Registrar y organizar la administración del inventario de las piezas consumibles </a:t>
            </a:r>
            <a:endParaRPr sz="2200">
              <a:solidFill>
                <a:schemeClr val="dk1"/>
              </a:solidFill>
            </a:endParaRPr>
          </a:p>
          <a:p>
            <a:pPr indent="0" lvl="0" marL="457200" rtl="0" algn="l">
              <a:lnSpc>
                <a:spcPct val="115000"/>
              </a:lnSpc>
              <a:spcBef>
                <a:spcPts val="1200"/>
              </a:spcBef>
              <a:spcAft>
                <a:spcPts val="0"/>
              </a:spcAft>
              <a:buNone/>
            </a:pPr>
            <a:r>
              <a:t/>
            </a:r>
            <a:endParaRPr sz="2200">
              <a:solidFill>
                <a:schemeClr val="dk1"/>
              </a:solidFill>
            </a:endParaRPr>
          </a:p>
          <a:p>
            <a:pPr indent="-368300" lvl="0" marL="457200" rtl="0" algn="l">
              <a:lnSpc>
                <a:spcPct val="115000"/>
              </a:lnSpc>
              <a:spcBef>
                <a:spcPts val="1200"/>
              </a:spcBef>
              <a:spcAft>
                <a:spcPts val="0"/>
              </a:spcAft>
              <a:buClr>
                <a:schemeClr val="dk1"/>
              </a:buClr>
              <a:buSzPts val="2200"/>
              <a:buChar char="●"/>
            </a:pPr>
            <a:r>
              <a:rPr lang="es-CO" sz="2200">
                <a:solidFill>
                  <a:schemeClr val="dk1"/>
                </a:solidFill>
              </a:rPr>
              <a:t>Facilitar un listado con los diferentes servicios que proporciona la empresa y una comunicación más directa con los clientes</a:t>
            </a:r>
            <a:endParaRPr sz="2200">
              <a:solidFill>
                <a:schemeClr val="dk1"/>
              </a:solidFill>
            </a:endParaRPr>
          </a:p>
          <a:p>
            <a:pPr indent="0" lvl="0" marL="457200" rtl="0" algn="l">
              <a:lnSpc>
                <a:spcPct val="115000"/>
              </a:lnSpc>
              <a:spcBef>
                <a:spcPts val="1200"/>
              </a:spcBef>
              <a:spcAft>
                <a:spcPts val="0"/>
              </a:spcAft>
              <a:buNone/>
            </a:pPr>
            <a:r>
              <a:t/>
            </a:r>
            <a:endParaRPr sz="2200">
              <a:solidFill>
                <a:schemeClr val="dk1"/>
              </a:solidFill>
            </a:endParaRPr>
          </a:p>
          <a:p>
            <a:pPr indent="-368300" lvl="0" marL="457200" rtl="0" algn="l">
              <a:lnSpc>
                <a:spcPct val="115000"/>
              </a:lnSpc>
              <a:spcBef>
                <a:spcPts val="1200"/>
              </a:spcBef>
              <a:spcAft>
                <a:spcPts val="0"/>
              </a:spcAft>
              <a:buClr>
                <a:schemeClr val="dk1"/>
              </a:buClr>
              <a:buSzPts val="2200"/>
              <a:buChar char="●"/>
            </a:pPr>
            <a:r>
              <a:rPr lang="es-CO" sz="2200">
                <a:solidFill>
                  <a:schemeClr val="dk1"/>
                </a:solidFill>
              </a:rPr>
              <a:t>Administrar el proceso de ventas online para la empresa</a:t>
            </a:r>
            <a:endParaRPr sz="2200">
              <a:solidFill>
                <a:schemeClr val="dk1"/>
              </a:solidFill>
            </a:endParaRPr>
          </a:p>
          <a:p>
            <a:pPr indent="0" lvl="0" marL="457200" rtl="0" algn="l">
              <a:lnSpc>
                <a:spcPct val="115000"/>
              </a:lnSpc>
              <a:spcBef>
                <a:spcPts val="1200"/>
              </a:spcBef>
              <a:spcAft>
                <a:spcPts val="0"/>
              </a:spcAft>
              <a:buNone/>
            </a:pPr>
            <a:r>
              <a:t/>
            </a:r>
            <a:endParaRPr sz="2200">
              <a:solidFill>
                <a:schemeClr val="dk1"/>
              </a:solidFill>
            </a:endParaRPr>
          </a:p>
          <a:p>
            <a:pPr indent="-368300" lvl="0" marL="457200" rtl="0" algn="l">
              <a:lnSpc>
                <a:spcPct val="115000"/>
              </a:lnSpc>
              <a:spcBef>
                <a:spcPts val="1200"/>
              </a:spcBef>
              <a:spcAft>
                <a:spcPts val="0"/>
              </a:spcAft>
              <a:buClr>
                <a:schemeClr val="dk1"/>
              </a:buClr>
              <a:buSzPts val="2200"/>
              <a:buChar char="●"/>
            </a:pPr>
            <a:r>
              <a:rPr lang="es-CO" sz="2200">
                <a:solidFill>
                  <a:schemeClr val="dk1"/>
                </a:solidFill>
              </a:rPr>
              <a:t>Validar un seguimiento a través del sistema debido a la producción de la empresa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4ff550c3a9_0_49"/>
          <p:cNvSpPr txBox="1"/>
          <p:nvPr/>
        </p:nvSpPr>
        <p:spPr>
          <a:xfrm>
            <a:off x="1515451" y="2703247"/>
            <a:ext cx="9161100" cy="692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3900">
                <a:solidFill>
                  <a:srgbClr val="3F3F3F"/>
                </a:solidFill>
                <a:latin typeface="Calibri"/>
                <a:ea typeface="Calibri"/>
                <a:cs typeface="Calibri"/>
                <a:sym typeface="Calibri"/>
              </a:rPr>
              <a:t>DEFINICIÓN DEL SISTEMA</a:t>
            </a:r>
            <a:endParaRPr b="1" i="0" sz="3900" u="none" cap="none" strike="noStrike">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4ff550c3a9_0_34"/>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Work Sans Medium"/>
              <a:buNone/>
            </a:pPr>
            <a:r>
              <a:rPr lang="es-CO">
                <a:solidFill>
                  <a:schemeClr val="lt1"/>
                </a:solidFill>
                <a:latin typeface="Work Sans Medium"/>
                <a:ea typeface="Work Sans Medium"/>
                <a:cs typeface="Work Sans Medium"/>
                <a:sym typeface="Work Sans Medium"/>
              </a:rPr>
              <a:t>Casos de Uso del Sistema</a:t>
            </a:r>
            <a:endParaRPr/>
          </a:p>
        </p:txBody>
      </p:sp>
      <p:pic>
        <p:nvPicPr>
          <p:cNvPr id="319" name="Google Shape;319;g14ff550c3a9_0_34"/>
          <p:cNvPicPr preferRelativeResize="0"/>
          <p:nvPr/>
        </p:nvPicPr>
        <p:blipFill>
          <a:blip r:embed="rId3">
            <a:alphaModFix/>
          </a:blip>
          <a:stretch>
            <a:fillRect/>
          </a:stretch>
        </p:blipFill>
        <p:spPr>
          <a:xfrm>
            <a:off x="2899763" y="1605106"/>
            <a:ext cx="6392479" cy="51170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