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Work Sans"/>
      <p:regular r:id="rId18"/>
      <p:bold r:id="rId19"/>
      <p:italic r:id="rId20"/>
      <p:boldItalic r:id="rId21"/>
    </p:embeddedFont>
    <p:embeddedFont>
      <p:font typeface="Work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i0FPxGyr+HBKUYYT+7kHAeKvI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7E1E30-A103-49C9-85E2-CE3CE8D8BDF4}">
  <a:tblStyle styleId="{5B7E1E30-A103-49C9-85E2-CE3CE8D8BDF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 b="off" i="off"/>
      <a:tcStyle>
        <a:fill>
          <a:solidFill>
            <a:srgbClr val="D4E2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4E2CE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22" Type="http://schemas.openxmlformats.org/officeDocument/2006/relationships/font" Target="fonts/WorkSansLight-regular.fntdata"/><Relationship Id="rId21" Type="http://schemas.openxmlformats.org/officeDocument/2006/relationships/font" Target="fonts/WorkSans-boldItalic.fntdata"/><Relationship Id="rId24" Type="http://schemas.openxmlformats.org/officeDocument/2006/relationships/font" Target="fonts/WorkSansLight-italic.fntdata"/><Relationship Id="rId23" Type="http://schemas.openxmlformats.org/officeDocument/2006/relationships/font" Target="fonts/WorkSa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Work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WorkSans-bold.fntdata"/><Relationship Id="rId18" Type="http://schemas.openxmlformats.org/officeDocument/2006/relationships/font" Target="fonts/Work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4117d95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4117d95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f4117d95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548896" y="2599862"/>
            <a:ext cx="771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“PISTON”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375" y="1815587"/>
            <a:ext cx="3021389" cy="302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575" y="1551775"/>
            <a:ext cx="7623876" cy="5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481406" y="1565492"/>
            <a:ext cx="9229200" cy="5156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Clientes y Vehículos: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Registro, edición, visualización e inhabilitación de clientes y vehículos.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PQRS relacionadas con clientes.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Empleados: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Registro, edición, visualización e inhabilitación de empleados.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roles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tareas: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Registro, edición, visualización e inhabilitación de la tarea de cada empleado.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Productos: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Registro, edición, visualización e inhabilitación de productos.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Servicios: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Registro, edición, visualización e inhabilitación de servicios ofrecidos por la empresa.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Ventas: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Registro, edición, visualización e inhabilitación de transacciones de la venta.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productos y servicios vendidos a clientes.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s-CO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 empleado quien hará la tarea 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412880" y="461655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4938561" y="1986643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8" name="Google Shape;108;p2"/>
          <p:cNvGraphicFramePr/>
          <p:nvPr/>
        </p:nvGraphicFramePr>
        <p:xfrm>
          <a:off x="1871365" y="2658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{5B7E1E30-A103-49C9-85E2-CE3CE8D8BDF4}</a:tableStyleId>
              </a:tblPr>
              <a:tblGrid>
                <a:gridCol w="8128000"/>
              </a:tblGrid>
              <a:tr h="3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/>
                        <a:t>TEAM SCRUM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/>
                        <a:t>1 Jorge David Solano Tuay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/>
                        <a:t>2 Cristian David Rueda Ramos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/>
                        <a:t>3 Juan Felipe Barrios Hidalgo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cap="none" strike="noStrike"/>
                        <a:t>4 Leonardo Ariza Camargo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250050" y="1918881"/>
            <a:ext cx="9229200" cy="2623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 empresa de mantenimiento para automóviles llamada SERVICENTRO LA 22 ubicada en Bogotá, especializada en servicios de reparación, alineación, balanceo, etc. Presenta problemas en cuanto al</a:t>
            </a: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control de la información de cada uno de sus clientes, inconvenientes en el manejo de cada uno de los productos y servicios disponibles, seguimiento de las tareas a realizar de sus empleados, y dificultades en el proceso de facturación, esto generando imprecisión en los costos totales que se generan.</a:t>
            </a:r>
            <a:r>
              <a:rPr b="0" i="0" lang="es-CO" sz="2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371600" y="1977656"/>
            <a:ext cx="9229200" cy="24627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creciente demanda en el mercado de servicios para vehículos subraya la necesidad de que SERVICENTRO LA 22 optimice sus procesos internos. Mejorar la gestión de productos, ventas y servicios no solo aumentará la satisfacción del cliente y su fidelidad, sino que también fortalecerá la competitividad de la empresa en la industria automotriz. La eficiencia mejorada permitirá a SERVICENTRO LA 22 adaptarse mejor a las necesidades cambiantes del mercado y aprovechar oportunidades de crecimiento.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371600" y="1977656"/>
            <a:ext cx="9229200" cy="13542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Char char="●"/>
            </a:pP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Desarrollar </a:t>
            </a:r>
            <a:r>
              <a:rPr lang="es-CO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software que facilite la  gestión de  las ventas, p</a:t>
            </a: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oductos, servicios,  clientes y empleados  para un mejor manejo de los </a:t>
            </a:r>
            <a:r>
              <a:rPr lang="es-CO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recursos que  cuenta la</a:t>
            </a:r>
            <a:r>
              <a:rPr b="0" i="0" lang="es-CO" sz="2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empresa “SERVICENTRO LA 22”.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1481400" y="1751256"/>
            <a:ext cx="9229200" cy="3355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Interfaz intuitiva y segura para registrar datos personales y detalles de vehículos de clientes.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Sistema de gestión de inventario para controlar productos y servicios, con capacidad de actualización.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un módulo de ventas que permita registrar cada transacción realizada,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brindando un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detallado de las reparaciones y servicios realizados en el mismo.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Funcionalidad para asignar tareas a los mecánicos, asignando los costos de reparaciones y pagos correspondientes a cada uno.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4117d952f_0_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Tablero </a:t>
            </a:r>
            <a:r>
              <a:rPr b="1" lang="es-CO">
                <a:solidFill>
                  <a:schemeClr val="lt1"/>
                </a:solidFill>
              </a:rPr>
              <a:t>metodología</a:t>
            </a:r>
            <a:r>
              <a:rPr b="1" lang="es-CO">
                <a:solidFill>
                  <a:schemeClr val="lt1"/>
                </a:solidFill>
              </a:rPr>
              <a:t> SCRUM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9" name="Google Shape;139;g1f4117d952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0" y="1588581"/>
            <a:ext cx="10851497" cy="51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iagrama de procesos </a:t>
            </a:r>
            <a:r>
              <a:rPr b="1" lang="es-CO">
                <a:solidFill>
                  <a:schemeClr val="lt1"/>
                </a:solidFill>
              </a:rPr>
              <a:t>Inicia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052623" y="1977655"/>
            <a:ext cx="9548037" cy="4295553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25" y="1750100"/>
            <a:ext cx="9880951" cy="4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</a:t>
            </a: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iagrama de procesos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521500" y="1977656"/>
            <a:ext cx="9229200" cy="3078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14070" l="0" r="6182" t="5890"/>
          <a:stretch/>
        </p:blipFill>
        <p:spPr>
          <a:xfrm>
            <a:off x="1472100" y="1533525"/>
            <a:ext cx="9328000" cy="51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