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D7C882-57A6-454A-81F8-F3A7FE863B1E}">
  <a:tblStyle styleId="{A3D7C882-57A6-454A-81F8-F3A7FE863B1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7DB8842-190A-455C-9ADB-A494AE83C6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f363bff23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f363bff2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+textura.png"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18" name="Google Shape;1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20" name="Google Shape;2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22" name="Google Shape;2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naranja.png" id="24" name="Google Shape;2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8" name="Google Shape;28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6" name="Google Shape;36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5797175" y="901900"/>
            <a:ext cx="24237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Sistema de información JAS-SOFT</a:t>
            </a:r>
            <a:endParaRPr b="1"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/>
        </p:nvSpPr>
        <p:spPr>
          <a:xfrm>
            <a:off x="2474259" y="2206843"/>
            <a:ext cx="387228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Delimitación y Alcance</a:t>
            </a:r>
            <a:endParaRPr b="1" sz="4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/>
        </p:nvSpPr>
        <p:spPr>
          <a:xfrm>
            <a:off x="382868" y="249495"/>
            <a:ext cx="601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/>
          </a:p>
        </p:txBody>
      </p:sp>
      <p:sp>
        <p:nvSpPr>
          <p:cNvPr id="111" name="Google Shape;111;p23"/>
          <p:cNvSpPr txBox="1"/>
          <p:nvPr/>
        </p:nvSpPr>
        <p:spPr>
          <a:xfrm>
            <a:off x="1408575" y="1804725"/>
            <a:ext cx="6018000" cy="23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1" lang="es-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Sistema de información web</a:t>
            </a:r>
            <a:endParaRPr b="1"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1" lang="es-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Automatizar</a:t>
            </a:r>
            <a:r>
              <a:rPr b="1" lang="es-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el registro y recepción de solicitudes</a:t>
            </a:r>
            <a:endParaRPr b="1"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1" lang="es-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Apoyar la planeación en cuanto a </a:t>
            </a:r>
            <a:r>
              <a:rPr b="1" lang="es-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órdenes</a:t>
            </a:r>
            <a:r>
              <a:rPr b="1" lang="es-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b="1" lang="es-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producción</a:t>
            </a:r>
            <a:r>
              <a:rPr b="1" lang="es-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y el manejo de stock</a:t>
            </a:r>
            <a:endParaRPr b="1"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1" lang="es-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Apoyar gestion de recursos humanos</a:t>
            </a:r>
            <a:endParaRPr b="1"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/>
        </p:nvSpPr>
        <p:spPr>
          <a:xfrm>
            <a:off x="1408575" y="1804725"/>
            <a:ext cx="6018000" cy="2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mpact"/>
              <a:buChar char="●"/>
            </a:pPr>
            <a:r>
              <a:rPr b="1" lang="es-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Sistema de  geolocalización</a:t>
            </a:r>
            <a:endParaRPr b="1"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1" lang="es-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Pagos de </a:t>
            </a:r>
            <a:r>
              <a:rPr b="1" lang="es-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nómina</a:t>
            </a:r>
            <a:endParaRPr b="1"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1" lang="es-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P.Q.R.</a:t>
            </a:r>
            <a:endParaRPr b="1"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1" lang="es-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 planificación de la empresa.</a:t>
            </a:r>
            <a:endParaRPr b="1"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1" lang="es-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 estructura y la cultura de la organización.</a:t>
            </a:r>
            <a:endParaRPr b="1"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382868" y="249495"/>
            <a:ext cx="601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Delimitación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/>
        </p:nvSpPr>
        <p:spPr>
          <a:xfrm>
            <a:off x="2474259" y="2206843"/>
            <a:ext cx="387228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Diagrama de Procesos</a:t>
            </a:r>
            <a:endParaRPr b="1" sz="4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/>
        </p:nvSpPr>
        <p:spPr>
          <a:xfrm>
            <a:off x="382868" y="249495"/>
            <a:ext cx="60179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Procesos</a:t>
            </a:r>
            <a:endParaRPr/>
          </a:p>
        </p:txBody>
      </p:sp>
      <p:sp>
        <p:nvSpPr>
          <p:cNvPr id="128" name="Google Shape;128;p26"/>
          <p:cNvSpPr txBox="1"/>
          <p:nvPr/>
        </p:nvSpPr>
        <p:spPr>
          <a:xfrm>
            <a:off x="645459" y="2635623"/>
            <a:ext cx="799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26"/>
          <p:cNvPicPr preferRelativeResize="0"/>
          <p:nvPr/>
        </p:nvPicPr>
        <p:blipFill rotWithShape="1">
          <a:blip r:embed="rId3">
            <a:alphaModFix/>
          </a:blip>
          <a:srcRect b="0" l="0" r="0" t="1623"/>
          <a:stretch/>
        </p:blipFill>
        <p:spPr>
          <a:xfrm>
            <a:off x="2283000" y="1110750"/>
            <a:ext cx="4471651" cy="40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/>
        </p:nvSpPr>
        <p:spPr>
          <a:xfrm>
            <a:off x="2474259" y="2206843"/>
            <a:ext cx="387228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Casos de Uso</a:t>
            </a:r>
            <a:endParaRPr b="1" sz="4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/>
        </p:nvSpPr>
        <p:spPr>
          <a:xfrm>
            <a:off x="382868" y="249495"/>
            <a:ext cx="60179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Casos de Uso</a:t>
            </a:r>
            <a:endParaRPr/>
          </a:p>
        </p:txBody>
      </p:sp>
      <p:pic>
        <p:nvPicPr>
          <p:cNvPr id="140" name="Google Shape;1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350" y="1115025"/>
            <a:ext cx="5033350" cy="40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/>
        </p:nvSpPr>
        <p:spPr>
          <a:xfrm>
            <a:off x="2474259" y="2206843"/>
            <a:ext cx="387228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Historias de Usuario</a:t>
            </a:r>
            <a:endParaRPr b="1" sz="4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/>
        </p:nvSpPr>
        <p:spPr>
          <a:xfrm>
            <a:off x="382868" y="249495"/>
            <a:ext cx="60179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Historias de Usuario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3876"/>
            <a:ext cx="8839199" cy="3476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/>
        </p:nvSpPr>
        <p:spPr>
          <a:xfrm>
            <a:off x="2474259" y="2206843"/>
            <a:ext cx="387228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Requerimientos del Sistema</a:t>
            </a:r>
            <a:endParaRPr b="1" sz="4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1433700" y="2164600"/>
            <a:ext cx="62766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>
                <a:solidFill>
                  <a:srgbClr val="404040"/>
                </a:solidFill>
              </a:rPr>
              <a:t>Santiago Alexander Forero Mateus</a:t>
            </a:r>
            <a:endParaRPr sz="2300">
              <a:solidFill>
                <a:srgbClr val="404040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04040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>
                <a:solidFill>
                  <a:srgbClr val="404040"/>
                </a:solidFill>
              </a:rPr>
              <a:t>Oscar Alejandro Ospina Benitez	</a:t>
            </a:r>
            <a:endParaRPr sz="2300">
              <a:solidFill>
                <a:srgbClr val="404040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404040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>
                <a:solidFill>
                  <a:srgbClr val="404040"/>
                </a:solidFill>
              </a:rPr>
              <a:t>Juan David Sanchez Estrella</a:t>
            </a:r>
            <a:endParaRPr sz="230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/>
        </p:nvSpPr>
        <p:spPr>
          <a:xfrm>
            <a:off x="382868" y="249495"/>
            <a:ext cx="60179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Requisitos Funcionales</a:t>
            </a:r>
            <a:endParaRPr/>
          </a:p>
        </p:txBody>
      </p:sp>
      <p:graphicFrame>
        <p:nvGraphicFramePr>
          <p:cNvPr id="162" name="Google Shape;162;p32"/>
          <p:cNvGraphicFramePr/>
          <p:nvPr/>
        </p:nvGraphicFramePr>
        <p:xfrm>
          <a:off x="803625" y="117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{A3D7C882-57A6-454A-81F8-F3A7FE863B1E}</a:tableStyleId>
              </a:tblPr>
              <a:tblGrid>
                <a:gridCol w="1457425"/>
                <a:gridCol w="2973100"/>
                <a:gridCol w="1457425"/>
                <a:gridCol w="1457425"/>
              </a:tblGrid>
              <a:tr h="375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REFERENCIA</a:t>
                      </a:r>
                      <a:endParaRPr b="1"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</a:t>
                      </a:r>
                      <a:endParaRPr b="1"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</a:t>
                      </a:r>
                      <a:endParaRPr b="1"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RESPONSABLE</a:t>
                      </a:r>
                      <a:endParaRPr b="1"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7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RF-MIP-001</a:t>
                      </a:r>
                      <a:endParaRPr b="1"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de Información permitirá listar los insumos al inventario</a:t>
                      </a:r>
                      <a:endParaRPr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100">
                          <a:solidFill>
                            <a:srgbClr val="0061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b="1" i="1" sz="1100">
                        <a:solidFill>
                          <a:srgbClr val="0061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Jefe de bodega</a:t>
                      </a:r>
                      <a:endParaRPr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7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RF-MIP-002</a:t>
                      </a:r>
                      <a:endParaRPr b="1"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de Información permitirá listar los producctos al inventario</a:t>
                      </a:r>
                      <a:endParaRPr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100">
                          <a:solidFill>
                            <a:srgbClr val="0061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b="1" i="1" sz="1100">
                        <a:solidFill>
                          <a:srgbClr val="0061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Jefe de bodega</a:t>
                      </a:r>
                      <a:endParaRPr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7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RF-MIP-003</a:t>
                      </a:r>
                      <a:endParaRPr b="1"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de Información permitira solicitar una orden de compra de insumos</a:t>
                      </a:r>
                      <a:endParaRPr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b="1" i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Jefe de bodega</a:t>
                      </a:r>
                      <a:endParaRPr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7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RF-MRH-001</a:t>
                      </a:r>
                      <a:endParaRPr b="1"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de Información permitirá hacer la publicación de ofertas a vacantes disponibles</a:t>
                      </a:r>
                      <a:endParaRPr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100">
                          <a:solidFill>
                            <a:srgbClr val="0061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b="1" i="1" sz="1100">
                        <a:solidFill>
                          <a:srgbClr val="0061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Administrador de personal</a:t>
                      </a:r>
                      <a:endParaRPr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7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RF-MRH-002</a:t>
                      </a:r>
                      <a:endParaRPr b="1"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de Información permitirá aplicar a ofertas disponibles</a:t>
                      </a:r>
                      <a:endParaRPr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100">
                          <a:solidFill>
                            <a:srgbClr val="0061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b="1" i="1" sz="1100">
                        <a:solidFill>
                          <a:srgbClr val="0061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Aspirante</a:t>
                      </a:r>
                      <a:endParaRPr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/>
        </p:nvSpPr>
        <p:spPr>
          <a:xfrm>
            <a:off x="382868" y="249495"/>
            <a:ext cx="60179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Requisitos No Funcionales</a:t>
            </a:r>
            <a:endParaRPr/>
          </a:p>
        </p:txBody>
      </p:sp>
      <p:graphicFrame>
        <p:nvGraphicFramePr>
          <p:cNvPr id="168" name="Google Shape;168;p33"/>
          <p:cNvGraphicFramePr/>
          <p:nvPr/>
        </p:nvGraphicFramePr>
        <p:xfrm>
          <a:off x="382875" y="13734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{07DB8842-190A-455C-9ADB-A494AE83C603}</a:tableStyleId>
              </a:tblPr>
              <a:tblGrid>
                <a:gridCol w="1483525"/>
                <a:gridCol w="3738500"/>
                <a:gridCol w="1483525"/>
                <a:gridCol w="1483525"/>
              </a:tblGrid>
              <a:tr h="38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REFERENCIA</a:t>
                      </a:r>
                      <a:endParaRPr b="1"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b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</a:t>
                      </a:r>
                      <a:endParaRPr b="1"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b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TIPO</a:t>
                      </a:r>
                      <a:endParaRPr b="1"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b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RESPONSABLE</a:t>
                      </a:r>
                      <a:endParaRPr b="1"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b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174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RNF-009</a:t>
                      </a:r>
                      <a:endParaRPr b="1"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permitirá su uso en cualquier tipo de navegador Web, con la recomendación de su navegador óptimo es Chrome.</a:t>
                      </a:r>
                      <a:endParaRPr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Usabilidad</a:t>
                      </a:r>
                      <a:endParaRPr b="1" i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Desarrollador / Sistema</a:t>
                      </a:r>
                      <a:endParaRPr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64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RNF-007</a:t>
                      </a:r>
                      <a:endParaRPr b="1"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permitira listar inventarios con el numeros de producto disponibles</a:t>
                      </a:r>
                      <a:endParaRPr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Usabilidad</a:t>
                      </a:r>
                      <a:endParaRPr b="1" i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Sistema</a:t>
                      </a:r>
                      <a:endParaRPr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64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RNF-008</a:t>
                      </a:r>
                      <a:endParaRPr b="1"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permitira listar inventarios con el numeros de insumos disponibles</a:t>
                      </a:r>
                      <a:endParaRPr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Usabilidad</a:t>
                      </a:r>
                      <a:endParaRPr b="1" i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Sistema</a:t>
                      </a:r>
                      <a:endParaRPr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64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RNF-009</a:t>
                      </a:r>
                      <a:endParaRPr b="1"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permitirá su mostrar catalogo de ventas</a:t>
                      </a:r>
                      <a:endParaRPr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b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Usabilidad</a:t>
                      </a:r>
                      <a:endParaRPr b="1" i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Sistema</a:t>
                      </a:r>
                      <a:endParaRPr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474259" y="2206843"/>
            <a:ext cx="387228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1" sz="4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382868" y="249495"/>
            <a:ext cx="60179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1280100" y="1469375"/>
            <a:ext cx="65838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 empresa 	PROMOPLAST S.A ubicada en Bogotá D.C. con dirección Cra 98 No. 23G - 16, dedicada a la fabricación Industria del plástico, ubicada en el sector de Fontibón, presenta las siguientes dificultades:</a:t>
            </a:r>
            <a:endParaRPr b="1"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1" lang="es-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Manejo de inventarios.</a:t>
            </a:r>
            <a:endParaRPr b="1"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1" lang="es-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es-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ontrol e informes de ventas.</a:t>
            </a:r>
            <a:endParaRPr b="1"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1" lang="es-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Control y </a:t>
            </a:r>
            <a:r>
              <a:rPr b="1" lang="es-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gestión</a:t>
            </a:r>
            <a:r>
              <a:rPr b="1" lang="es-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personal y recursos humanos.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2474259" y="2206843"/>
            <a:ext cx="387228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Justificación del Proyecto</a:t>
            </a:r>
            <a:endParaRPr b="1" sz="4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/>
        </p:nvSpPr>
        <p:spPr>
          <a:xfrm>
            <a:off x="382868" y="249495"/>
            <a:ext cx="60179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 del Proyecto</a:t>
            </a:r>
            <a:endParaRPr/>
          </a:p>
        </p:txBody>
      </p:sp>
      <p:sp>
        <p:nvSpPr>
          <p:cNvPr id="83" name="Google Shape;83;p18"/>
          <p:cNvSpPr txBox="1"/>
          <p:nvPr/>
        </p:nvSpPr>
        <p:spPr>
          <a:xfrm>
            <a:off x="1408575" y="1804725"/>
            <a:ext cx="6018000" cy="23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Sistema de Información JAS SOFT propuesto para la empresa Promoplast S.A., busca implementar mejoras en los procesos de inventario, ventas y manejo de personal, con el objetivo de generar mayor organización y potenciar las ventas de la misma.</a:t>
            </a:r>
            <a:r>
              <a:rPr lang="es-ES" sz="2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endParaRPr sz="2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/>
        </p:nvSpPr>
        <p:spPr>
          <a:xfrm>
            <a:off x="2474259" y="2206843"/>
            <a:ext cx="387228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1" sz="4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/>
        </p:nvSpPr>
        <p:spPr>
          <a:xfrm>
            <a:off x="382868" y="249495"/>
            <a:ext cx="60179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/>
          </a:p>
        </p:txBody>
      </p:sp>
      <p:sp>
        <p:nvSpPr>
          <p:cNvPr id="94" name="Google Shape;94;p20"/>
          <p:cNvSpPr txBox="1"/>
          <p:nvPr/>
        </p:nvSpPr>
        <p:spPr>
          <a:xfrm>
            <a:off x="966700" y="1974925"/>
            <a:ext cx="69444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>
                <a:solidFill>
                  <a:srgbClr val="404040"/>
                </a:solidFill>
              </a:rPr>
              <a:t>Desarrollar un sistema de </a:t>
            </a:r>
            <a:r>
              <a:rPr lang="es-ES" sz="2200">
                <a:solidFill>
                  <a:srgbClr val="404040"/>
                </a:solidFill>
              </a:rPr>
              <a:t>información Web llamado</a:t>
            </a:r>
            <a:r>
              <a:rPr lang="es-ES" sz="2200">
                <a:solidFill>
                  <a:srgbClr val="404040"/>
                </a:solidFill>
              </a:rPr>
              <a:t> JAS-SOFT para la gestión del control de inventarios, ventas y recursos humanos para optimizar los procesos de producción y venta de plásticos.</a:t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/>
        </p:nvSpPr>
        <p:spPr>
          <a:xfrm>
            <a:off x="382868" y="249495"/>
            <a:ext cx="60179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Específicos</a:t>
            </a:r>
            <a:endParaRPr/>
          </a:p>
        </p:txBody>
      </p:sp>
      <p:sp>
        <p:nvSpPr>
          <p:cNvPr id="100" name="Google Shape;100;p21"/>
          <p:cNvSpPr txBox="1"/>
          <p:nvPr/>
        </p:nvSpPr>
        <p:spPr>
          <a:xfrm>
            <a:off x="680400" y="1308425"/>
            <a:ext cx="7783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ES" sz="1700">
                <a:solidFill>
                  <a:schemeClr val="dk1"/>
                </a:solidFill>
              </a:rPr>
              <a:t>Facilitar el registro de las órdenes de pedido de los clientes por medio de un carrito de compra.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ES" sz="1700">
                <a:solidFill>
                  <a:schemeClr val="dk1"/>
                </a:solidFill>
              </a:rPr>
              <a:t>Gestionar el control de ingreso de los insumos, agilizando los procesos de producción y gestión de órdenes de compra a proveedores.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ES" sz="1700">
                <a:solidFill>
                  <a:schemeClr val="dk1"/>
                </a:solidFill>
              </a:rPr>
              <a:t>Registrar las postulaciones a nuevos empleados facilitando la creación de los contratos y asignación de actividades a el personal de la empresa.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 el flujo de los productos para tener un control exacto del inventario.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