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hMg+9ACRo5D0Bfnb56AxuhNb3k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6B03A2-BE51-4012-B8DF-58837DF53A02}">
  <a:tblStyle styleId="{CF6B03A2-BE51-4012-B8DF-58837DF53A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662730" y="81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209475"/>
                <a:gridCol w="81937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Proceso de salud.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Registro de información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#Historia de usuario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HS# 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Rol de usuario.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Cliente.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usuario, quiero poder registrar mi información personal, historial médico, condiciones preexistentes y objetivos de salud en el sistema del gimnasio para recibir un servicio personalizado y seguro.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Proporcionar un medio confiable para que los usuarios compartan información detallada sobre su salud y objetivos, lo que permite al personal del gimnasio diseñar programas adecuados y seguros.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debe poder completar un formulario con campos para ingresar su información personal, incluyendo nombre, edad, género, dirección, contacto de emergencia, entre otros.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al usuario ingresar su historial médico, incluyendo condiciones preexistentes, alergias y medicamentos actuales.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Debe haber campos específicos para que el usuario defina sus objetivos de salud y fitness, como pérdida de peso, aumento de masa muscular, mejora de la resistencia, entre otros.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formulario debe ser intuitivo y fácil de completar para el usuario.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Después de completar el formulario, el usuario debe poder revisar y confirmar la información antes de guardarla en su perfil.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10"/>
          <p:cNvGraphicFramePr/>
          <p:nvPr/>
        </p:nvGraphicFramePr>
        <p:xfrm>
          <a:off x="1176421" y="629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control de productos.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Monitoreo y seguimiento en tiempo real de productos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10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Administrador.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inventario, necesito poder monitorear y realizar un seguimiento en tiempo real de la ubicación y el estado de los productos para garantizar una gestión eficiente del inventario.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crucial tener visibilidad en tiempo real sobre la ubicación y el estado de los productos para poder tomar decisiones informadas y rápidas en caso de necesidad.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proporcionar una interfaz que muestre la ubicación actual de cada producto en tiempo real.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implementar alertas o notificaciones para informar a los usuarios sobre cualquier cambio significativo en la ubicación o estado de un producto.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acceder al historial de movimientos de un producto para realizar un seguimiento completo de sus desplazamientos.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información de seguimiento debe actualizarse automáticamente en el sistema cuando se realicen cambios en la ubicación o estado de un producto.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p11"/>
          <p:cNvGraphicFramePr/>
          <p:nvPr/>
        </p:nvGraphicFramePr>
        <p:xfrm>
          <a:off x="1176421" y="629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control de productos.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Modificación del estado de un producto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11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Administrador.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inventario, quiero poder modificar el estado de un producto según sea necesario, para reflejar cambios como disponibilidad, daños o reparaciones.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importante poder actualizar el estado de un producto de manera oportuna para garantizar que la información en el sistema sea precisa y confiable.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a los usuarios autorizados modificar el estado de un producto.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proporcionar opciones predefinidas para los estados comunes de los productos, como "disponible", "en reparación", "dañado",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agregar notas o comentarios adicionales al modificar el estado de un producto para proporcionar más contexto si es necesario.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cambios en el estado de un producto deben reflejarse de manera inmediata en el sistema y en cualquier informe o seguimiento relacionado.</a:t>
                      </a:r>
                      <a:endParaRPr/>
                    </a:p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12"/>
          <p:cNvGraphicFramePr/>
          <p:nvPr/>
        </p:nvGraphicFramePr>
        <p:xfrm>
          <a:off x="679116" y="2288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control de productos.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y registro de la ubicación física de los productos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12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Administrador.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inventario, necesito poder gestionar y registrar la ubicación física de cada producto dentro de las instalaciones para facilitar su localización y seguimiento.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esencial tener un registro actualizado de la ubicación de cada producto para poder encontrarlos fácilmente cuando sea necesario y para realizar un seguimiento preciso de sus movimientos.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a los usuarios asignar una ubicación específica a cada producto dentro de las instalaciones.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 proporcionar una interfaz que muestre la ubicación actual de cada producto dentro de un mapa o plano de las instalaciones.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realizar búsquedas por ubicación para encontrar productos específicos.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registrar el historial de ubicaciones de cada producto para permitir un seguimiento completo de sus movimientos.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13"/>
          <p:cNvGraphicFramePr/>
          <p:nvPr/>
        </p:nvGraphicFramePr>
        <p:xfrm>
          <a:off x="1176421" y="212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control de productos.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de estándares de calidad para cada tipo de producto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13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Administrador.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inventario, quiero poder registrar los estándares de calidad para cada tipo de producto para garantizar su cumplimiento y control de calidad.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fundamental tener estándares de calidad claros y documentados para cada tipo de producto para garantizar la satisfacción del cliente y cumplir con las regulaciones y normativas aplicables.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la creación y asignación de estándares de calidad a cada tipo de producto.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proporcionar campos para ingresar información detallada sobre los estándares de calidad, como requisitos de fabricación, pruebas de calidad, tolerancias aceptables,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acceder fácilmente a los estándares de calidad asociados a un producto para consultas y referencia.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generar alertas o notificaciones en caso de que un producto no cumpla con los estándares de calidad establecidos.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4"/>
          <p:cNvGraphicFramePr/>
          <p:nvPr/>
        </p:nvGraphicFramePr>
        <p:xfrm>
          <a:off x="1176421" y="218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control de productos.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proveedores e información de entregas y desempeño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14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Administrador.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inventario, necesito poder gestionar y registrar información sobre los proveedores, incluyendo entregas y desempeño, para garantizar relaciones comerciales eficientes y de calidad.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importante tener un registro detallado de los proveedores y su desempeño para poder tomar decisiones informadas sobre la gestión de la cadena de suministro y garantizar la calidad y disponibilidad de los productos.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la creación y mantenimiento de registros de proveedores, incluyendo información como nombre, contacto, dirección,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proporcionar campos para registrar información sobre las entregas de los proveedores, como fechas de entrega, cantidad, estado de los productos,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evaluar y registrar el desempeño de cada proveedor en términos de calidad, puntualidad, comunicación,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generar informes o métricas que resuman el desempeño de los proveedores para facilitar la toma de decisiones sobre la gestión de la cadena de suministro.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15"/>
          <p:cNvGraphicFramePr/>
          <p:nvPr/>
        </p:nvGraphicFramePr>
        <p:xfrm>
          <a:off x="1495202" y="2775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control de productos.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proveedores e información de entregas y desempeño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15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Administrador.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inventario, necesito poder gestionar y registrar información sobre los proveedores, incluyendo entregas y desempeño, para garantizar relaciones comerciales eficientes y de calidad.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importante tener un registro detallado de los proveedores y su desempeño para poder tomar decisiones informadas sobre la gestión de la cadena de suministro y garantizar la calidad y disponibilidad de los productos.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la creación y mantenimiento de registros de proveedores, incluyendo información como nombre, contacto, dirección,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proporcionar campos para registrar información sobre las entregas de los proveedores, como fechas de entrega, cantidad, estado de los productos,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evaluar y registrar el desempeño de cada proveedor en términos de calidad, puntualidad, comunicación,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generar informes o métricas que resuman el desempeño de los proveedores para facilitar la toma de decisiones sobre la gestión de la cadena de suministro.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16"/>
          <p:cNvGraphicFramePr/>
          <p:nvPr/>
        </p:nvGraphicFramePr>
        <p:xfrm>
          <a:off x="1176421" y="495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294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control de productos.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entrada y salida de productos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16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Administrador.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inventario, necesito poder gestionar y registrar la entrada y salida de productos para mantener un control preciso del inventario.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esencial registrar de manera precisa y oportuna todas las entradas y salidas de productos para garantizar que el inventario esté actualizado y se puedan tomar decisiones informadas sobre la reposición o distribución de productos.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registrar todas las entradas de productos, incluyendo información como cantidad, fecha de entrada, proveedor,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proporcionar opciones para registrar las salidas de productos, indicando la cantidad, destino, motivo de la salida,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realizar búsquedas y filtrar las entradas y salidas de productos según diversos criterios, como fecha, proveedor, producto,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generar informes que muestren el movimiento de productos, incluyendo entradas, salidas y balances de inventario, para proporcionar una visión completa de la gestión del inventario.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17"/>
          <p:cNvGraphicFramePr/>
          <p:nvPr/>
        </p:nvGraphicFramePr>
        <p:xfrm>
          <a:off x="983916" y="220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294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control de productos.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informes detallados sobre el estado del inventario y movimientos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17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Administrador.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inventario, quiero poder generar informes detallados sobre el estado del inventario, movimientos y otras métricas relevantes para tener una visión completa y precisa de la gestión del inventario.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importante poder analizar y evaluar el estado del inventario y sus movimientos para identificar tendencias, tomar decisiones informadas y mejorar la eficiencia de la gestión del inventario.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proporcionar opciones para generar informes sobre el estado actual del inventario, incluyendo la cantidad disponible de cada producto, su ubicación, estado,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proporcionar informes que muestren los movimientos de productos, incluyendo entradas, salidas, transferencias, etc., durante un período de tiempo específico.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personalizar los informes según sus necesidades, seleccionando los campos y criterios de filtrado deseados.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informes generados deben ser exportables en formatos populares como PDF, Excel, CSV, etc., para facilitar su análisis y distribución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18"/>
          <p:cNvGraphicFramePr/>
          <p:nvPr/>
        </p:nvGraphicFramePr>
        <p:xfrm>
          <a:off x="983916" y="220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294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seguimiento.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de nuevos miembros con información personal y de contacto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18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Entrenador.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membresías, quiero poder registrar nuevos miembros con su información personal y de contacto para mantener un registro preciso de los usuarios.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esencial tener un registro completo y actualizado de los miembros para proporcionar un servicio personalizado y garantizar una comunicación efectiva con ellos.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proporcionar formularios para que los nuevos miembros ingresen su información personal, como nombre, dirección, fecha de nacimiento, género,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incluir campos para la información de contacto, como dirección de correo electrónico, número de teléfono,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validar la información ingresada para garantizar su precisión y completitud.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Después de completar el registro, el sistema debe generar un número de membresía único para cada nuevo miembro.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19"/>
          <p:cNvGraphicFramePr/>
          <p:nvPr/>
        </p:nvGraphicFramePr>
        <p:xfrm>
          <a:off x="983916" y="220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294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seguimiento.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Programación y gestión de clases y actividades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19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Entrenador.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membresías, necesito poder programar y gestionar clases y actividades para ofrecer una variedad de opciones a los miembros.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importante proporcionar una variedad de clases y actividades para satisfacer las necesidades y preferencias de los miembros y promover su participación y compromiso.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a los administradores programar clases y actividades en un calendario.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proporcionar herramientas para gestionar la disponibilidad de espacios, equipos y entrenadores para cada clase o actividad.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registrarse en clases y actividades a través del sistema.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enviar recordatorios automáticos a los usuarios inscritos para recordarles las clases y actividades programadas.</a:t>
                      </a:r>
                      <a:endParaRPr/>
                    </a:p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2"/>
          <p:cNvGraphicFramePr/>
          <p:nvPr/>
        </p:nvGraphicFramePr>
        <p:xfrm>
          <a:off x="1176421" y="285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de salud.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Programación y Gestión de Evaluaciones Iniciales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Entrenador.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personal del gimnasio, quiero poder programar y gestionar evaluaciones iniciales para nuevos miembros, para proporcionarles un punto de partida en su viaje de fitness y salud.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Establecer una línea de base para el progreso futuro y adaptar los programas de entrenamiento y nutrición según las necesidades individuales de cada miembro.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personal del gimnasio debe poder programar evaluaciones iniciales en el calendario del sistema.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Debe ser posible asignar un entrenador o un nutricionista para llevar a cabo la evaluación inicial.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enviar notificaciones automáticas a los nuevos miembros para recordarles sobre su evaluación inicial y proporcionar detalles sobre la cita.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Después de la evaluación, el personal debe poder ingresar los resultados en el perfil del miembro para su seguimiento.</a:t>
                      </a:r>
                      <a:endParaRPr/>
                    </a:p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20"/>
          <p:cNvGraphicFramePr/>
          <p:nvPr/>
        </p:nvGraphicFramePr>
        <p:xfrm>
          <a:off x="983916" y="220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294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seguimiento.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del progreso del usuario como peso, altura, índice de masa corporal.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20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Cliente.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membresías, quiero poder registrar mi progreso personal, como peso, altura e índice de masa corporal, para poder realizar un seguimiento de mi salud y estado físico.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fundamental poder registrar y monitorear el progreso personal para establecer metas realistas, medir el éxito y realizar ajustes en el plan de entrenamiento y nutrición según sea necesario.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proporcionar formularios o herramientas para que los usuarios ingresen su información de progreso, como peso, altura, medidas corporales,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incluir opciones para calcular automáticamente el índice de masa corporal (IMC) a partir de la información ingresada.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ver su historial de progreso a lo largo del tiempo, incluyendo gráficos y visualizaciones si es posible.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a los usuarios establecer metas de progreso y recibir notificaciones cuando se alcancen o se acerquen a esas metas.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1"/>
          <p:cNvGraphicFramePr/>
          <p:nvPr/>
        </p:nvGraphicFramePr>
        <p:xfrm>
          <a:off x="983916" y="220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294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seguimiento.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Consulta del historial de sesiones ya programadas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21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Cliente.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membresías, necesito poder consultar el historial de las sesiones que he programado para tener un registro de mis actividades pasadas y futuras.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importante poder acceder fácilmente al historial de sesiones programadas para planificar futuras actividades y recordar sesiones anteriores para un seguimiento adecuado del progreso.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proporcionar una interfaz que muestre las sesiones pasadas y futuras programadas por el usuario.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filtrar y buscar sesiones por fecha, tipo de actividad, entrenador,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incluir detalles relevantes de cada sesión, como fecha, hora, ubicación, tipo de actividad, entrenador,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cancelar o modificar sus sesiones programadas según sea necesario a través del sistema.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22"/>
          <p:cNvGraphicFramePr/>
          <p:nvPr/>
        </p:nvGraphicFramePr>
        <p:xfrm>
          <a:off x="983916" y="220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294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seguimiento.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Visualización de la disponibilidad de entrenadores y horarios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22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Cliente.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membresías, quiero poder ver la disponibilidad de entrenadores y horarios de clases para poder planificar mis actividades de manera eficiente.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importante conocer la disponibilidad de entrenadores y horarios de clases para poder seleccionar las sesiones que mejor se adapten a mis necesidades y preferencias.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mostrar un calendario con la disponibilidad de los entrenadores para ofrecer clases o sesiones de entrenamiento personal.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incluir detalles sobre los horarios de trabajo de cada entrenador, así como las clases o actividades que están programadas para enseñar.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ver la disponibilidad de entrenadores por fecha y hora, así como filtrar por tipo de actividad o ubicación.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actualizar automáticamente la disponibilidad de entrenadores según se programen o cancelen clases.</a:t>
                      </a:r>
                      <a:endParaRPr/>
                    </a:p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23"/>
          <p:cNvGraphicFramePr/>
          <p:nvPr/>
        </p:nvGraphicFramePr>
        <p:xfrm>
          <a:off x="1032042" y="301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294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seguimiento.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Consulta de planes de suscripción y servicios adicionales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23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Cliente.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membresías, necesito poder consultar los planes de suscripción disponibles y los servicios adicionales ofrecidos para elegir la opción que mejor se adapte a mis necesidades.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importante tener acceso a información detallada sobre los planes de suscripción y servicios adicionales para tomar decisiones informadas sobre mi membresía y beneficios adicionales.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proporcionar una lista completa de los planes de suscripción disponibles, incluyendo detalles como costos, beneficios, restricciones,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incluir descripciones detalladas de los servicios adicionales ofrecidos, como entrenamiento personalizado, clases especiales, acceso a áreas de spa,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comparar fácilmente los diferentes planes de suscripción y servicios adicionales para evaluar sus opciones.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proporcionar herramientas para que los usuarios puedan solicitar cambios en su plan de suscripción o agregar servicios adicionales si lo desean.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24"/>
          <p:cNvGraphicFramePr/>
          <p:nvPr/>
        </p:nvGraphicFramePr>
        <p:xfrm>
          <a:off x="983916" y="220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294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seguimiento.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Cancelación de planes y suscripciones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24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Cliente.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membresías, quiero poder cancelar mi plan de suscripción o membresía si ya no deseo continuar utilizando los servicios ofrecidos.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importante tener la flexibilidad de cancelar planes de suscripción o membresías según sea necesario para evitar cargos no deseados y mantener un control total sobre mis compromisos financieros.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proporcionar una opción clara y fácil de encontrar para cancelar planes de suscripción o membresías.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incluir instrucciones claras sobre los pasos que deben seguir los usuarios para cancelar su plan de suscripción, incluyendo cualquier requisito de aviso previo o penalización por cancelación anticipada.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recibir una confirmación inmediata de que su plan de suscripción o membresía ha sido cancelado con éxito.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detener automáticamente cualquier cargo recurrente asociado con el plan de suscripción o membresía cancelado.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25"/>
          <p:cNvGraphicFramePr/>
          <p:nvPr/>
        </p:nvGraphicFramePr>
        <p:xfrm>
          <a:off x="1176421" y="220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294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seguimiento.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Generación de informes sobre la constancia y participación de los usuarios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25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Entrenador.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administrador del sistema de gestión de membresías, necesito poder generar informes sobre la constancia y participación de los usuarios para evaluar la efectividad de nuestros programas y servicios.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importante poder medir la constancia y participación de los usuarios para identificar áreas de mejora, reconocer el éxito y tomar decisiones informadas sobre la gestión de la instalación y los servicios ofrecidos.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a los administradores generar informes sobre la asistencia de los usuarios a clases y actividades durante un período de tiempo específico.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incluir métricas de participación, como la frecuencia de asistencia, el número de clases o actividades participadas,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informes deben mostrar la constancia y participación de los usuarios de manera agregada y desglosada por tipo de actividad, entrenador, membresía,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administradores deben poder exportar los informes en formatos populares para su análisis adicional o presentación.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26"/>
          <p:cNvGraphicFramePr/>
          <p:nvPr/>
        </p:nvGraphicFramePr>
        <p:xfrm>
          <a:off x="983916" y="220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294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seguimiento.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de nuevos miembros con información personal y de contacto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26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Entrenador.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membresías, quiero poder registrar nuevos miembros con su información personal y de contacto para mantener un registro preciso de los usuarios.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esencial tener un registro completo y actualizado de los miembros para proporcionar un servicio personalizado y garantizar una comunicación efectiva con ellos.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proporcionar formularios para que los nuevos miembros ingresen su información personal, como nombre, dirección, fecha de nacimiento, género,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incluir campos para la información de contacto, como dirección de correo electrónico, número de teléfono,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validar la información ingresada para garantizar su precisión y completitud.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Después de completar el registro, el sistema debe generar un número de membresía único para cada nuevo miembro.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3"/>
          <p:cNvGraphicFramePr/>
          <p:nvPr/>
        </p:nvGraphicFramePr>
        <p:xfrm>
          <a:off x="1176421" y="4950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de salud.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y Seguimiento de Progreso Físico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Cliente.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usuario, quiero poder registrar y realizar un seguimiento de mi progreso físico a través de la aplicación del gimnasio para </a:t>
                      </a:r>
                      <a:r>
                        <a:rPr lang="es-CO" sz="1800"/>
                        <a:t>mantenerme</a:t>
                      </a: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motivado y alcanzar mis objetivos.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Proporcionar una herramienta fácil de usar para que los usuarios monitoreen su progreso físico y evalúen la efectividad de sus programas de entrenamiento.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debe poder registrar información sobre su progreso físico, como peso, medidas corporales, niveles de energía,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al usuario adjuntar fotos antes y después de su progreso para una mejor visualización.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Debe haber gráficos o tablas que muestren el progreso del usuario a lo largo del tiempo.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establecer metas específicas y realizar un seguimiento de su avance hacia esas metas.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4"/>
          <p:cNvGraphicFramePr/>
          <p:nvPr/>
        </p:nvGraphicFramePr>
        <p:xfrm>
          <a:off x="1017030" y="838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142975"/>
                <a:gridCol w="7947025"/>
              </a:tblGrid>
              <a:tr h="3458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de salud.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Programas de Entrenamiento Personalizados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Entrenador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personal del gimnasio, quiero tener acceso a herramientas que me permitan diseñar programas de entrenamiento personalizados para cada cliente, adaptados a sus necesidades y objetivos específicos.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Adaptar los programas de entrenamiento según las necesidades y objetivos individuales de los clientes, maximizando así los resultados y minimizando el riesgo de lesiones.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proporcionar plantillas de programas de entrenamiento que puedan ser personalizadas por el personal del gimnasio.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Debe ser posible crear programas de entrenamiento basados en diferentes objetivos, como pérdida de peso, ganancia de masa muscular, mejora de la resistencia, etc.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programas de entrenamiento deben incluir ejercicios específicos, repeticiones, series y descansos.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personal del gimnasio debe poder asignar programas de entrenamiento a los miembros y hacer seguimiento de su cumplimiento.</a:t>
                      </a:r>
                      <a:endParaRPr/>
                    </a:p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5"/>
          <p:cNvGraphicFramePr/>
          <p:nvPr/>
        </p:nvGraphicFramePr>
        <p:xfrm>
          <a:off x="1352884" y="215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de salud.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Asesoramiento Nutricional Personalizado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Entrenador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personal del gimnasio, quiero ofrecer asesoramiento nutricional personalizado a los clientes para complementar sus programas de entrenamiento y ayudarles a alcanzar sus objetivos de salud y bienestar.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Brindar recomendaciones nutricionales adaptadas a las necesidades individuales de los usuarios, complementando así sus programas de entrenamiento y promoviendo un estilo de vida saludable.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al personal del gimnasio registrar información sobre la dieta y los hábitos alimenticios de los clientes.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Debe haber herramientas para crear planes de alimentación personalizados, teniendo en cuenta las necesidades y preferencias individuales de cada cliente.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proporcionar información nutricional detallada sobre los alimentos y las porciones recomendadas.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personal del gimnasio debe poder hacer seguimiento del progreso del cliente en relación con sus metas nutricionales.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6"/>
          <p:cNvGraphicFramePr/>
          <p:nvPr/>
        </p:nvGraphicFramePr>
        <p:xfrm>
          <a:off x="1176421" y="4950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de salud.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Recordatorios Automáticos para Participación en Actividades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Cliente.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usuario, quiero recibir recordatorios automáticos para alentar mi participación en actividades planificadas, como clases o ejercicios diarios, para </a:t>
                      </a:r>
                      <a:r>
                        <a:rPr lang="es-CO" sz="1800"/>
                        <a:t>mantenerme</a:t>
                      </a: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comprometido con mi rutina de fitness.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Motivar a los usuarios y aumentar la adherencia al programa de fitness al recordarles las actividades planificadas y mantenerlos comprometidos con su rutina de ejercicios.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enviar recordatorios automáticos a los usuarios antes de las actividades planificadas, como clases de gimnasia o sesiones de entrenamiento.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seleccionar sus preferencias de notificación, como correo electrónico, mensajes de texto o notificaciones en la aplicación.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recordatorios deben ser configurables por el usuario, permitiendo establecer la frecuencia y el momento de las notificaciones.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7"/>
          <p:cNvGraphicFramePr/>
          <p:nvPr/>
        </p:nvGraphicFramePr>
        <p:xfrm>
          <a:off x="1176421" y="4950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de salud.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Participación en Desafíos y Programas Especiales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Cliente.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usuario, quiero poder participar en desafíos y programas especiales organizados por el gimnasio para motivarme y desafiarme a mí mismo en mi viaje de fitness.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Ofrecer a los usuarios oportunidades adicionales para mantenerse motivados y comprometidos con su salud y estado físico, a través de desafíos y programas especiales.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ofrecer una lista de desafíos y programas especiales disponibles para los usuarios.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inscribirse en los desafíos y programas de su elección a través de la aplicación.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Deben proporcionarse detalles sobre la duración, requisitos y premios asociados con cada desafío o programa especial.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hacer un seguimiento de su progreso y ver su posición en las tablas de clasificación, si corresponde.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8"/>
          <p:cNvGraphicFramePr/>
          <p:nvPr/>
        </p:nvGraphicFramePr>
        <p:xfrm>
          <a:off x="1176421" y="4950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de salud.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Acceso a Contenido Educativo sobre Salud y Bienestar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Cliente.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usuario, quiero tener acceso a contenido educativo sobre salud y bienestar a través de artículos, videos y seminarios web proporcionados por el gimnasio, para mejorar mi conocimiento y tomar decisiones informadas sobre mi salud.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Proporcionar a los usuarios información educativa y recursos para ayudarles a mejorar su conocimiento sobre temas relacionados con la salud y el bienestar, promoviendo un estilo de vida más saludable.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ofrecer una sección dedicada a contenido educativo sobre temas relacionados con la salud, el fitness y el bienestar.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Debe haber una variedad de formatos de contenido disponibles, incluyendo artículos escritos, videos y seminarios web en vivo o grabados.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contenido debe ser relevante, preciso y fácil de entender para los usuarios de diferentes niveles de conocimiento.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acceder al contenido educativo en cualquier momento a través de la aplicación del gimnasio.</a:t>
                      </a:r>
                      <a:endParaRPr/>
                    </a:p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9"/>
          <p:cNvGraphicFramePr/>
          <p:nvPr/>
        </p:nvGraphicFramePr>
        <p:xfrm>
          <a:off x="1176421" y="629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{CF6B03A2-BE51-4012-B8DF-58837DF53A02}</a:tableStyleId>
              </a:tblPr>
              <a:tblGrid>
                <a:gridCol w="2089700"/>
                <a:gridCol w="77494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Proceso control de productos.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e identificación de productos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#Historia de usuario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HS# 9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Rol de usuario.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Administrador.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del sistema de gestión de inventario, quiero poder registrar e identificar cada producto de manera única para facilitar su seguimiento y control.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Necesidad.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fundamental tener un registro detallado de cada producto para poder realizar un seguimiento preciso de su ubicación, estado y otras características relevantes.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Criterios de aceptación.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la creación de un registro único para cada producto, incluyendo información como nombre, descripción, código de barras o número de serie.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deben implementar controles para evitar la duplicación de registros de productos.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ser capaz de generar un identificador único para cada producto registrado.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CO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usuarios deben poder acceder fácilmente al registro de cada producto para visualizar y actualizar su información cuando sea necesario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1E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2024-02-13T18:05:07Z</dcterms:created>
  <dc:creator>Sena</dc:creator>
</cp:coreProperties>
</file>