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0" r:id="rId12"/>
    <p:sldId id="266" r:id="rId13"/>
    <p:sldId id="269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x8v0xf5oQbkj8wT4yUfrzfBNg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d2f9fb8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8d2f9fb8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/>
              <a:t>dANIEL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a7519597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9a7519597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/>
              <a:t>Camilo</a:t>
            </a:r>
            <a:endParaRPr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/>
              <a:t>daniel</a:t>
            </a:r>
            <a:endParaRPr/>
          </a:p>
        </p:txBody>
      </p:sp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/>
              <a:t>Luna</a:t>
            </a:r>
            <a:endParaRPr/>
          </a:p>
        </p:txBody>
      </p:sp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ce29647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8ce29647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/>
              <a:t>Camilo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d2f9fb9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8d2f9fb9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2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3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5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6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7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8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Sustentación Fase 4A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d2f9fb819_0_0"/>
          <p:cNvSpPr txBox="1"/>
          <p:nvPr/>
        </p:nvSpPr>
        <p:spPr>
          <a:xfrm>
            <a:off x="382868" y="249495"/>
            <a:ext cx="6522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s-CO" sz="3600" b="1" u="sng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suarios</a:t>
            </a:r>
            <a:r>
              <a:rPr lang="es-CO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privilegios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286000" y="23101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800" dirty="0"/>
              <a:t>https://drive.google.com/drive/u/0/folders/108oiY5DTU39Pqf733O7oKLjC2C4BvvzA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g8d2f9fb819_0_0"/>
          <p:cNvSpPr txBox="1"/>
          <p:nvPr/>
        </p:nvSpPr>
        <p:spPr>
          <a:xfrm>
            <a:off x="116733" y="249495"/>
            <a:ext cx="801559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Informe Detallado U</a:t>
            </a:r>
            <a:r>
              <a:rPr lang="es-CO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suarios y privilegios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86000" y="23101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800" dirty="0"/>
              <a:t>https://drive.google.com/drive/u/0/folders/108oiY5DTU39Pqf733O7oKLjC2C4BvvzA</a:t>
            </a:r>
          </a:p>
        </p:txBody>
      </p:sp>
    </p:spTree>
    <p:extLst>
      <p:ext uri="{BB962C8B-B14F-4D97-AF65-F5344CB8AC3E}">
        <p14:creationId xmlns:p14="http://schemas.microsoft.com/office/powerpoint/2010/main" val="234614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a7519597f_0_11"/>
          <p:cNvSpPr txBox="1"/>
          <p:nvPr/>
        </p:nvSpPr>
        <p:spPr>
          <a:xfrm>
            <a:off x="382868" y="249495"/>
            <a:ext cx="6522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95" y="1070042"/>
            <a:ext cx="7241703" cy="40734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78" y="1055796"/>
            <a:ext cx="7267027" cy="408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04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/>
        </p:nvSpPr>
        <p:spPr>
          <a:xfrm>
            <a:off x="1236685" y="1638552"/>
            <a:ext cx="660727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CO" sz="5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1970210" y="3335271"/>
            <a:ext cx="514022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 </a:t>
            </a:r>
            <a:r>
              <a:rPr lang="es-CO" sz="2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Esteban Gonzalez Marroquin</a:t>
            </a:r>
            <a:r>
              <a:rPr lang="es-CO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CO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613533" y="1140588"/>
            <a:ext cx="821190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Procedimientos Almacenados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/>
        </p:nvSpPr>
        <p:spPr>
          <a:xfrm>
            <a:off x="382868" y="249495"/>
            <a:ext cx="69565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1618569" y="2041452"/>
            <a:ext cx="57393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1;p7"/>
          <p:cNvSpPr txBox="1"/>
          <p:nvPr/>
        </p:nvSpPr>
        <p:spPr>
          <a:xfrm>
            <a:off x="586740" y="1385352"/>
            <a:ext cx="81534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/>
              <a:t>En Tornillos y baterías, ubicada en la ciudad de Bogotá D.C, se encuentra en la dirección </a:t>
            </a:r>
            <a:r>
              <a:rPr lang="es-CO" sz="1750" dirty="0">
                <a:solidFill>
                  <a:schemeClr val="dk1"/>
                </a:solidFill>
                <a:highlight>
                  <a:srgbClr val="FFFFFF"/>
                </a:highlight>
              </a:rPr>
              <a:t>Cr45 A 168-15.</a:t>
            </a:r>
            <a:endParaRPr sz="25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/>
              <a:t>En la búsqueda de la información, se evidenció diferentes problemáticas, con el manejo del control y la gestión de las ventas y compras de la empresa. estos problemas limitan la productividad y eficiencia de la empresa, ocasionando que haya un mal manejo en la organización de las ventas, inventario y compras</a:t>
            </a:r>
            <a:r>
              <a:rPr lang="es-C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C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/>
        </p:nvSpPr>
        <p:spPr>
          <a:xfrm>
            <a:off x="382868" y="249495"/>
            <a:ext cx="48794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1951049" y="2331354"/>
            <a:ext cx="5241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97668" y="1847200"/>
            <a:ext cx="77529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800" dirty="0"/>
              <a:t>Desarrollar un sistema informático que ayude a solucionar los problemas que padece la empresa ”tornillos y baterías”. lo que nosotros queremos conseguir, es buscar una manera en la cual los problemas principales de la empresa, se logren solucionar de una manera rápida y efectiva. logrando automatizar una buena parte de las actividades de la empresa. Este sistema también se diseñó pensando es poder ofrecer su servicio, a cualquier empresa que presente problemas similares.</a:t>
            </a:r>
            <a:endParaRPr lang="es-E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/>
        </p:nvSpPr>
        <p:spPr>
          <a:xfrm>
            <a:off x="382868" y="249495"/>
            <a:ext cx="47765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887167" y="1995985"/>
            <a:ext cx="55934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SzPts val="1800"/>
              <a:buFont typeface="Noto Sans Symbols"/>
              <a:buChar char="❑"/>
            </a:pPr>
            <a:r>
              <a:rPr lang="es-ES" sz="1800" dirty="0"/>
              <a:t>Gestionar las ventas de la empresa, teniendo un registro más detallado de los ventas y de los clientes</a:t>
            </a:r>
          </a:p>
          <a:p>
            <a:pPr marL="285750" lvl="0" indent="-285750">
              <a:buSzPts val="1800"/>
              <a:buFont typeface="Noto Sans Symbols"/>
              <a:buChar char="❑"/>
            </a:pPr>
            <a:r>
              <a:rPr lang="es-ES" sz="1800" dirty="0"/>
              <a:t>Gestionar de manera sencilla  eficaz la compra de productos a los proveedores teniendo un sistema detallado de productos faltantes y proveedores </a:t>
            </a:r>
            <a:endParaRPr lang="es-E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e2964788_0_0"/>
          <p:cNvSpPr txBox="1"/>
          <p:nvPr/>
        </p:nvSpPr>
        <p:spPr>
          <a:xfrm>
            <a:off x="382868" y="249495"/>
            <a:ext cx="6522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Procedimientos Almacenados BD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8ce2964788_0_0"/>
          <p:cNvSpPr txBox="1"/>
          <p:nvPr/>
        </p:nvSpPr>
        <p:spPr>
          <a:xfrm>
            <a:off x="5290100" y="4581500"/>
            <a:ext cx="7037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116975" y="2503699"/>
            <a:ext cx="4707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800" dirty="0"/>
              <a:t>https://drive.google.com/drive/u/0/folders/108oiY5DTU39Pqf733O7oKLjC2C4BvvzA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d2f9fb928_0_0"/>
          <p:cNvSpPr txBox="1"/>
          <p:nvPr/>
        </p:nvSpPr>
        <p:spPr>
          <a:xfrm>
            <a:off x="382868" y="249495"/>
            <a:ext cx="6522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TRIGGERS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286000" y="23101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800" dirty="0"/>
              <a:t>https://drive.google.com/drive/u/0/folders/108oiY5DTU39Pqf733O7oKLjC2C4BvvzA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260</Words>
  <Application>Microsoft Office PowerPoint</Application>
  <PresentationFormat>Presentación en pantalla (16:9)</PresentationFormat>
  <Paragraphs>33</Paragraphs>
  <Slides>14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Noto Sans Symbols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daniel</cp:lastModifiedBy>
  <cp:revision>5</cp:revision>
  <dcterms:created xsi:type="dcterms:W3CDTF">2019-11-27T03:16:21Z</dcterms:created>
  <dcterms:modified xsi:type="dcterms:W3CDTF">2022-06-30T09:38:54Z</dcterms:modified>
</cp:coreProperties>
</file>