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NslTvcXmI9Kx1J6zqFaWblPj8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D309EB-9DF7-43E3-B22E-FD72717C2CAA}">
  <a:tblStyle styleId="{0AD309EB-9DF7-43E3-B22E-FD72717C2CA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63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8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9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0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2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3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4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2415823" y="901908"/>
            <a:ext cx="580500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ANALISIS Y DESARROLLO DE SISTEMA DE INFORMACION</a:t>
            </a:r>
            <a:endParaRPr/>
          </a:p>
        </p:txBody>
      </p:sp>
      <p:sp>
        <p:nvSpPr>
          <p:cNvPr id="56" name="Google Shape;56;p1"/>
          <p:cNvSpPr/>
          <p:nvPr/>
        </p:nvSpPr>
        <p:spPr>
          <a:xfrm>
            <a:off x="6818490" y="2020711"/>
            <a:ext cx="14023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Fase III</a:t>
            </a:r>
            <a:endParaRPr sz="280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/>
        </p:nvSpPr>
        <p:spPr>
          <a:xfrm>
            <a:off x="382868" y="249495"/>
            <a:ext cx="63688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Catálogo de Patrones</a:t>
            </a:r>
            <a:endParaRPr/>
          </a:p>
        </p:txBody>
      </p:sp>
      <p:graphicFrame>
        <p:nvGraphicFramePr>
          <p:cNvPr id="109" name="Google Shape;109;p10"/>
          <p:cNvGraphicFramePr/>
          <p:nvPr/>
        </p:nvGraphicFramePr>
        <p:xfrm>
          <a:off x="1726282" y="1552222"/>
          <a:ext cx="5975400" cy="2908505"/>
        </p:xfrm>
        <a:graphic>
          <a:graphicData uri="http://schemas.openxmlformats.org/drawingml/2006/table">
            <a:tbl>
              <a:tblPr>
                <a:noFill/>
                <a:tableStyleId>{0AD309EB-9DF7-43E3-B22E-FD72717C2CAA}</a:tableStyleId>
              </a:tblPr>
              <a:tblGrid>
                <a:gridCol w="298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CAPA DE PRESENTACIÓN 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Observer - Decorator- Front Controller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CAPA DE NEGOCIO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Facade</a:t>
                      </a:r>
                      <a:endParaRPr sz="1200" u="none" strike="noStrike" cap="none"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Business Delegate</a:t>
                      </a:r>
                      <a:endParaRPr sz="1200" u="none" strike="noStrike" cap="none"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Service Locator</a:t>
                      </a:r>
                      <a:endParaRPr sz="1200" u="none" strike="noStrike" cap="none"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Factory Method</a:t>
                      </a:r>
                      <a:endParaRPr sz="1200" u="none" strike="noStrike" cap="none"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Abstract factory method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CAPA DE DATOS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 err="1"/>
                        <a:t>Singleton</a:t>
                      </a:r>
                      <a:endParaRPr sz="1200" u="none" strike="noStrike" cap="none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/>
        </p:nvSpPr>
        <p:spPr>
          <a:xfrm>
            <a:off x="382868" y="249495"/>
            <a:ext cx="63688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Modelo Relacional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0" y="1078009"/>
            <a:ext cx="8136905" cy="40099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/>
        </p:nvSpPr>
        <p:spPr>
          <a:xfrm>
            <a:off x="382868" y="249495"/>
            <a:ext cx="63688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Consulta 1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/>
        </p:nvSpPr>
        <p:spPr>
          <a:xfrm>
            <a:off x="382868" y="249495"/>
            <a:ext cx="63688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Consulta 2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/>
        </p:nvSpPr>
        <p:spPr>
          <a:xfrm>
            <a:off x="382868" y="249495"/>
            <a:ext cx="63688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Consulta 3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/>
        </p:nvSpPr>
        <p:spPr>
          <a:xfrm>
            <a:off x="382868" y="249495"/>
            <a:ext cx="63688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Interfaces de Usuario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/>
          <p:nvPr/>
        </p:nvSpPr>
        <p:spPr>
          <a:xfrm>
            <a:off x="7151916" y="875874"/>
            <a:ext cx="104502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 dirty="0" smtClean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DYS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2161821" y="1863864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Presentación:</a:t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5175263" y="3027723"/>
            <a:ext cx="349847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dirty="0" smtClean="0">
                <a:sym typeface="Calibri"/>
              </a:rPr>
              <a:t>Daniel </a:t>
            </a:r>
            <a:r>
              <a:rPr lang="es-CO" dirty="0">
                <a:sym typeface="Calibri"/>
              </a:rPr>
              <a:t>Esteban Gonzalez Marroquin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dirty="0" smtClean="0">
                <a:sym typeface="Calibri"/>
              </a:rPr>
              <a:t>Sara </a:t>
            </a:r>
            <a:r>
              <a:rPr lang="es-CO" dirty="0">
                <a:sym typeface="Calibri"/>
              </a:rPr>
              <a:t>Valentina Rodríguez Ospina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dirty="0" smtClean="0">
                <a:sym typeface="Calibri"/>
              </a:rPr>
              <a:t>Yeison David De la rosa Uribe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>
            <a:off x="1359875" y="1348048"/>
            <a:ext cx="6084279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Diagramas del Sistema a Nivel de Diseño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/>
        </p:nvSpPr>
        <p:spPr>
          <a:xfrm>
            <a:off x="382868" y="249495"/>
            <a:ext cx="66558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componentes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/>
        </p:nvSpPr>
        <p:spPr>
          <a:xfrm>
            <a:off x="382868" y="249495"/>
            <a:ext cx="66558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paquetes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/>
        </p:nvSpPr>
        <p:spPr>
          <a:xfrm>
            <a:off x="382868" y="249495"/>
            <a:ext cx="63688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/>
        </p:nvSpPr>
        <p:spPr>
          <a:xfrm>
            <a:off x="382868" y="249495"/>
            <a:ext cx="63688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infraestructura de red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/>
        </p:nvSpPr>
        <p:spPr>
          <a:xfrm>
            <a:off x="382868" y="249495"/>
            <a:ext cx="63688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Plataforma Tecnológica</a:t>
            </a:r>
            <a:endParaRPr/>
          </a:p>
        </p:txBody>
      </p:sp>
      <p:graphicFrame>
        <p:nvGraphicFramePr>
          <p:cNvPr id="103" name="Google Shape;103;p9"/>
          <p:cNvGraphicFramePr/>
          <p:nvPr>
            <p:extLst>
              <p:ext uri="{D42A27DB-BD31-4B8C-83A1-F6EECF244321}">
                <p14:modId xmlns:p14="http://schemas.microsoft.com/office/powerpoint/2010/main" val="3961466258"/>
              </p:ext>
            </p:extLst>
          </p:nvPr>
        </p:nvGraphicFramePr>
        <p:xfrm>
          <a:off x="1429091" y="1288647"/>
          <a:ext cx="5975400" cy="3489960"/>
        </p:xfrm>
        <a:graphic>
          <a:graphicData uri="http://schemas.openxmlformats.org/drawingml/2006/table">
            <a:tbl>
              <a:tblPr>
                <a:noFill/>
                <a:tableStyleId>{0AD309EB-9DF7-43E3-B22E-FD72717C2CAA}</a:tableStyleId>
              </a:tblPr>
              <a:tblGrid>
                <a:gridCol w="298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CAPA DE PRESENTACIÓN 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Java Server Faces 2.4 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 err="1"/>
                        <a:t>PrimeFaces</a:t>
                      </a:r>
                      <a:r>
                        <a:rPr lang="es-CO" sz="1200" u="none" strike="noStrike" cap="none" dirty="0"/>
                        <a:t> 6.0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CSS 3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 err="1"/>
                        <a:t>JQuery</a:t>
                      </a:r>
                      <a:r>
                        <a:rPr lang="es-CO" sz="1200" u="none" strike="noStrike" cap="none" dirty="0"/>
                        <a:t> </a:t>
                      </a:r>
                      <a:r>
                        <a:rPr lang="es-CO" sz="1200" u="none" strike="noStrike" cap="none" dirty="0" smtClean="0"/>
                        <a:t>3.6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HTML5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 err="1"/>
                        <a:t>Bootstrap</a:t>
                      </a:r>
                      <a:r>
                        <a:rPr lang="es-CO" sz="1200" u="none" strike="noStrike" cap="none" dirty="0"/>
                        <a:t> </a:t>
                      </a:r>
                      <a:r>
                        <a:rPr lang="es-CO" sz="1200" u="none" strike="noStrike" cap="none" dirty="0" smtClean="0"/>
                        <a:t>4/5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Javascript</a:t>
                      </a:r>
                      <a:endParaRPr sz="18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CAPA DE NEGOCIO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Servlet 3.1 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Commond Annotations 1.1 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Managed Beans 1.0 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JavaBeans/POJO  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Enterprise JavaBeans 3.2 (EJB) </a:t>
                      </a:r>
                      <a:endParaRPr sz="1800" u="none" strike="noStrike" cap="none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CAPA DE DATOS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Java </a:t>
                      </a:r>
                      <a:r>
                        <a:rPr lang="es-CO" sz="1200" u="none" strike="noStrike" cap="none" dirty="0" err="1"/>
                        <a:t>Transaction</a:t>
                      </a:r>
                      <a:r>
                        <a:rPr lang="es-CO" sz="1200" u="none" strike="noStrike" cap="none" dirty="0"/>
                        <a:t> API 1.2 (JTA) 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Java </a:t>
                      </a:r>
                      <a:r>
                        <a:rPr lang="es-CO" sz="1200" u="none" strike="noStrike" cap="none" dirty="0" err="1"/>
                        <a:t>Persistence</a:t>
                      </a:r>
                      <a:r>
                        <a:rPr lang="es-CO" sz="1200" u="none" strike="noStrike" cap="none" dirty="0"/>
                        <a:t> API 2.1 (JPA) 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Java Data Base </a:t>
                      </a:r>
                      <a:r>
                        <a:rPr lang="es-CO" sz="1200" u="none" strike="noStrike" cap="none" dirty="0" err="1"/>
                        <a:t>Connectivity</a:t>
                      </a:r>
                      <a:r>
                        <a:rPr lang="es-CO" sz="1200" u="none" strike="noStrike" cap="none" dirty="0"/>
                        <a:t> (JDBC) 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 err="1"/>
                        <a:t>Hibernate</a:t>
                      </a:r>
                      <a:r>
                        <a:rPr lang="es-CO" sz="1200" u="none" strike="noStrike" cap="none" dirty="0"/>
                        <a:t>/Eclipse </a:t>
                      </a:r>
                      <a:r>
                        <a:rPr lang="es-CO" sz="1200" u="none" strike="noStrike" cap="none" dirty="0" smtClean="0"/>
                        <a:t>link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 smtClean="0"/>
                        <a:t>Visual Studio</a:t>
                      </a:r>
                      <a:r>
                        <a:rPr lang="es-CO" sz="1200" u="none" strike="noStrike" cap="none" baseline="0" dirty="0" smtClean="0"/>
                        <a:t> </a:t>
                      </a:r>
                      <a:r>
                        <a:rPr lang="es-CO" sz="1200" u="none" strike="noStrike" cap="none" baseline="0" dirty="0" err="1" smtClean="0"/>
                        <a:t>code</a:t>
                      </a:r>
                      <a:r>
                        <a:rPr lang="es-CO" sz="1200" u="none" strike="noStrike" cap="none" baseline="0" dirty="0" smtClean="0"/>
                        <a:t>(IDE)</a:t>
                      </a:r>
                      <a:endParaRPr sz="1800" u="none" strike="noStrike" cap="none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153</Words>
  <Application>Microsoft Office PowerPoint</Application>
  <PresentationFormat>Presentación en pantalla (16:9)</PresentationFormat>
  <Paragraphs>49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daniel</cp:lastModifiedBy>
  <cp:revision>9</cp:revision>
  <dcterms:created xsi:type="dcterms:W3CDTF">2019-11-27T03:16:21Z</dcterms:created>
  <dcterms:modified xsi:type="dcterms:W3CDTF">2022-04-07T03:38:03Z</dcterms:modified>
</cp:coreProperties>
</file>