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9233F-E2FE-4721-9468-1F7437EFB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35DB46-A5B4-4CE1-9F5B-F9C65A22B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50EBFE-9D2E-4725-9B46-79454DC3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5FDB-BAA3-48B9-8040-3284BF73EC3E}" type="datetimeFigureOut">
              <a:rPr lang="pt-BR" smtClean="0"/>
              <a:t>27/01/2020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720774-CD5A-4AB8-88F6-4B8198E1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B98320-A947-4557-BC73-4C6E79742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D10D-5555-4480-AAC5-77F2F7587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03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75DA7-D705-4B87-9F31-802EFE72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4B7602-DF4A-4699-B1BC-6707715F7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694B86-5258-4BC6-8FD0-5FC54599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5FDB-BAA3-48B9-8040-3284BF73EC3E}" type="datetimeFigureOut">
              <a:rPr lang="pt-BR" smtClean="0"/>
              <a:t>27/01/2020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C9BD72-B8ED-4CD7-AB1E-189D0E07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15AAFC-D85F-4DAC-89DB-AC88E3E4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D10D-5555-4480-AAC5-77F2F7587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95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585A22-2665-49FE-A454-0D3137BDD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B67114-1C2C-4692-BC35-0A2521FCB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F9CDE1-B247-451D-9102-23112F1F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5FDB-BAA3-48B9-8040-3284BF73EC3E}" type="datetimeFigureOut">
              <a:rPr lang="pt-BR" smtClean="0"/>
              <a:t>27/01/2020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6606B8-1301-4144-BD2A-1D5AB5CA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7CF136-BF0C-47DE-B055-1F46BD1E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D10D-5555-4480-AAC5-77F2F7587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64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79E7B-6338-48F4-8FE7-E36BA31B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2AF4A3-F653-4CC3-A41E-578210FB2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52CE9C-4F72-4329-9ED5-E1B20DF7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5FDB-BAA3-48B9-8040-3284BF73EC3E}" type="datetimeFigureOut">
              <a:rPr lang="pt-BR" smtClean="0"/>
              <a:t>27/01/2020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6398BD-AFE4-4F42-BF34-E4F8BB22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D4FA99-1E83-4C71-B97C-E4640C5C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D10D-5555-4480-AAC5-77F2F7587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8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EDF4D-57BA-46E4-82FA-D39ED285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EAC56D-255D-4673-ACA1-13C2254D6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433E0F-CD4A-4184-B191-4089F1D5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5FDB-BAA3-48B9-8040-3284BF73EC3E}" type="datetimeFigureOut">
              <a:rPr lang="pt-BR" smtClean="0"/>
              <a:t>27/01/2020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E09A2E-FB65-4E44-803A-1C22DBD5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D1A1AA-64D1-4983-9DC1-A0252387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D10D-5555-4480-AAC5-77F2F7587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34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4B50A-0D28-4F1A-B578-C9356433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D787B0-0E4B-4D96-8DCE-1C3739B0D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AABF42-8C3E-4BBC-88BA-B1DAA29E7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E2F831-CBBB-4DB5-80B4-BFF739B7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5FDB-BAA3-48B9-8040-3284BF73EC3E}" type="datetimeFigureOut">
              <a:rPr lang="pt-BR" smtClean="0"/>
              <a:t>27/01/2020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9FA374-BC87-43C2-83EC-B59DA955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7C2FE8-DB99-4239-BD99-65714752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D10D-5555-4480-AAC5-77F2F7587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95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2EC02-5D16-4BC2-935E-05C9C2BBA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5A0E96-1332-4043-AAA4-5A8C8917D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AB47FF-5378-4624-8EA3-636F55C13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8A5A38-1BFB-44F6-9A39-90E862BCC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E5B7BB-DF77-45AF-B1A9-C03CB0A7A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F0734CF-A511-40B9-8CEE-3C9D9507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5FDB-BAA3-48B9-8040-3284BF73EC3E}" type="datetimeFigureOut">
              <a:rPr lang="pt-BR" smtClean="0"/>
              <a:t>27/01/2020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0E9AAAE-DFA3-4B58-9AC2-B9EA2CBF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56863E-6273-4071-A415-F172BCDA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D10D-5555-4480-AAC5-77F2F7587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04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36E13-A6B4-48E6-91E2-A21D5F25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94BCF7-6B9A-4BBC-A972-F89A5CDC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5FDB-BAA3-48B9-8040-3284BF73EC3E}" type="datetimeFigureOut">
              <a:rPr lang="pt-BR" smtClean="0"/>
              <a:t>27/01/2020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50B2D2F-915D-41D7-A298-DDA2F8551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C8D2E1-9965-4022-84BB-A2C33B0B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D10D-5555-4480-AAC5-77F2F7587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4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3A91F6-9EC1-4602-B0C2-088F6AAD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5FDB-BAA3-48B9-8040-3284BF73EC3E}" type="datetimeFigureOut">
              <a:rPr lang="pt-BR" smtClean="0"/>
              <a:t>27/01/2020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E0FCE56-1F18-48ED-9914-876B9ACE6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8D4B64-5678-41F7-B85B-70445386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D10D-5555-4480-AAC5-77F2F7587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02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13397-2DB6-49DA-80CC-3D81EB77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5B8C29-F88E-4001-8A7F-4217EAF6D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419CBF-20CB-4748-A257-85E24A852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0D0325-20BC-4095-8285-C0B0854E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5FDB-BAA3-48B9-8040-3284BF73EC3E}" type="datetimeFigureOut">
              <a:rPr lang="pt-BR" smtClean="0"/>
              <a:t>27/01/2020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F7352A-B3EE-466D-ABA3-ED6A4E97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7B2B9D-D87E-427E-BBB1-203D721E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D10D-5555-4480-AAC5-77F2F7587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16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DCF5C-BE27-4D80-BF03-7D350163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8BBE5A6-7903-4A2C-A65C-F05BB302F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335B25-787C-47F5-AC16-2CA2DAFC4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CDA1D1-E40E-45B6-BCB7-D09D0E78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5FDB-BAA3-48B9-8040-3284BF73EC3E}" type="datetimeFigureOut">
              <a:rPr lang="pt-BR" smtClean="0"/>
              <a:t>27/01/2020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4E7437-F9CA-47E0-ADE0-EF53DDE3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0F12E0-8D46-488C-B73E-EF290F5A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D10D-5555-4480-AAC5-77F2F7587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72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760A75F-E1A6-414B-94D6-871BF14B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061D9E-4E59-4274-A27C-82EFF329B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AE3DFF-F25A-4304-9752-4001D3CFE5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5FDB-BAA3-48B9-8040-3284BF73EC3E}" type="datetimeFigureOut">
              <a:rPr lang="pt-BR" smtClean="0"/>
              <a:t>27/01/2020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7F0B67-6FD2-4F65-B1AD-6F402F5C7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16D2B5-D879-41E4-BF5B-B6BEBD73C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FD10D-5555-4480-AAC5-77F2F7587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92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B6D8F1C-29FA-4523-9C10-09A2E8DC9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96CA8F-17B0-4024-A7A3-0C972898D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6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89DA65DC-71C5-45AC-983A-BD563502C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6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5454FFC-4CB6-4ADA-BF70-00A2B9326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6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D48995E-BC38-4F89-B51D-2361EC79BF96}"/>
              </a:ext>
            </a:extLst>
          </p:cNvPr>
          <p:cNvSpPr/>
          <p:nvPr/>
        </p:nvSpPr>
        <p:spPr>
          <a:xfrm>
            <a:off x="0" y="6107837"/>
            <a:ext cx="12192000" cy="838432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1E69132-AB50-4D00-935B-FCDB14864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0" y="563116"/>
            <a:ext cx="11798423" cy="516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2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5484364-2F6C-46E2-B397-7AE407CD6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0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9C1F350-EDE8-4E94-80C0-3F70AE59D8D9}"/>
              </a:ext>
            </a:extLst>
          </p:cNvPr>
          <p:cNvSpPr/>
          <p:nvPr/>
        </p:nvSpPr>
        <p:spPr>
          <a:xfrm>
            <a:off x="665825" y="-79899"/>
            <a:ext cx="11372295" cy="1770587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B7A2EC-41B1-4F25-B307-E8087132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612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Exercício – Identifique quais são as entidades.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6C0336-CD24-43AC-B0A4-34E5075BF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228"/>
            <a:ext cx="10960223" cy="507600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4100" dirty="0"/>
              <a:t>Cada livro de uma biblioteca poderá conter somente um autor e somente um gênero vinculado.</a:t>
            </a:r>
          </a:p>
          <a:p>
            <a:pPr marL="0" indent="0">
              <a:buNone/>
            </a:pPr>
            <a:endParaRPr lang="pt-BR" sz="4100" dirty="0"/>
          </a:p>
          <a:p>
            <a:pPr marL="0" indent="0">
              <a:buNone/>
            </a:pPr>
            <a:r>
              <a:rPr lang="pt-BR" sz="4100" dirty="0"/>
              <a:t>2. Você deverá construir a modelagem para que seja cadastrado os estilos musicais de determinados artistas. Lembre-se de que cada artista poderá ter somente um estilo musical vinculado.</a:t>
            </a:r>
          </a:p>
          <a:p>
            <a:pPr marL="0" indent="0">
              <a:buNone/>
            </a:pPr>
            <a:endParaRPr lang="pt-BR" sz="41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A722B4F-6437-4F00-88A4-FD4208367048}"/>
              </a:ext>
            </a:extLst>
          </p:cNvPr>
          <p:cNvSpPr/>
          <p:nvPr/>
        </p:nvSpPr>
        <p:spPr>
          <a:xfrm>
            <a:off x="-462379" y="0"/>
            <a:ext cx="887767" cy="7102136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0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9C1F350-EDE8-4E94-80C0-3F70AE59D8D9}"/>
              </a:ext>
            </a:extLst>
          </p:cNvPr>
          <p:cNvSpPr/>
          <p:nvPr/>
        </p:nvSpPr>
        <p:spPr>
          <a:xfrm>
            <a:off x="665825" y="-79899"/>
            <a:ext cx="11372295" cy="1770587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B7A2EC-41B1-4F25-B307-E8087132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612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Exercício – Identifique quais são as entidades e os atributos dos exemplos abaixo.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6C0336-CD24-43AC-B0A4-34E5075BF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228"/>
            <a:ext cx="10960223" cy="507600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4100" dirty="0"/>
              <a:t>Cada </a:t>
            </a:r>
            <a:r>
              <a:rPr lang="pt-BR" sz="4100" dirty="0">
                <a:highlight>
                  <a:srgbClr val="FFFF00"/>
                </a:highlight>
              </a:rPr>
              <a:t>livro</a:t>
            </a:r>
            <a:r>
              <a:rPr lang="pt-BR" sz="4100" dirty="0"/>
              <a:t> de uma biblioteca poderá conter somente um </a:t>
            </a:r>
            <a:r>
              <a:rPr lang="pt-BR" sz="4100" dirty="0">
                <a:highlight>
                  <a:srgbClr val="FFFF00"/>
                </a:highlight>
              </a:rPr>
              <a:t>autor</a:t>
            </a:r>
            <a:r>
              <a:rPr lang="pt-BR" sz="4100" dirty="0"/>
              <a:t> e somente um </a:t>
            </a:r>
            <a:r>
              <a:rPr lang="pt-BR" sz="4100" dirty="0">
                <a:highlight>
                  <a:srgbClr val="FFFF00"/>
                </a:highlight>
              </a:rPr>
              <a:t>gênero</a:t>
            </a:r>
            <a:r>
              <a:rPr lang="pt-BR" sz="4100" dirty="0"/>
              <a:t> vinculado.</a:t>
            </a:r>
          </a:p>
          <a:p>
            <a:pPr marL="0" indent="0">
              <a:buNone/>
            </a:pPr>
            <a:endParaRPr lang="pt-BR" sz="4100" dirty="0"/>
          </a:p>
          <a:p>
            <a:pPr marL="0" indent="0">
              <a:buNone/>
            </a:pPr>
            <a:r>
              <a:rPr lang="pt-BR" sz="4100" dirty="0"/>
              <a:t>2. Você deverá construir a modelagem para que seja cadastrado os </a:t>
            </a:r>
            <a:r>
              <a:rPr lang="pt-BR" sz="4100" dirty="0">
                <a:highlight>
                  <a:srgbClr val="FFFF00"/>
                </a:highlight>
              </a:rPr>
              <a:t>estilos musicais </a:t>
            </a:r>
            <a:r>
              <a:rPr lang="pt-BR" sz="4100" dirty="0"/>
              <a:t>de determinados </a:t>
            </a:r>
            <a:r>
              <a:rPr lang="pt-BR" sz="4100" dirty="0">
                <a:highlight>
                  <a:srgbClr val="FFFF00"/>
                </a:highlight>
              </a:rPr>
              <a:t>artistas</a:t>
            </a:r>
            <a:r>
              <a:rPr lang="pt-BR" sz="4100" dirty="0"/>
              <a:t>. Lembre-se de que cada artista poderá ter somente um estilo musical vinculado.</a:t>
            </a:r>
          </a:p>
          <a:p>
            <a:pPr marL="0" indent="0">
              <a:buNone/>
            </a:pPr>
            <a:endParaRPr lang="pt-BR" sz="41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A722B4F-6437-4F00-88A4-FD4208367048}"/>
              </a:ext>
            </a:extLst>
          </p:cNvPr>
          <p:cNvSpPr/>
          <p:nvPr/>
        </p:nvSpPr>
        <p:spPr>
          <a:xfrm>
            <a:off x="-462379" y="0"/>
            <a:ext cx="887767" cy="7102136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140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116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 – Identifique quais são as entidades. </vt:lpstr>
      <vt:lpstr>Exercício – Identifique quais são as entidades e os atributos dos exemplos abaixo.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Carolline Alves Barros</dc:creator>
  <cp:lastModifiedBy>Carolline Alves Barros</cp:lastModifiedBy>
  <cp:revision>9</cp:revision>
  <dcterms:created xsi:type="dcterms:W3CDTF">2020-01-23T10:27:24Z</dcterms:created>
  <dcterms:modified xsi:type="dcterms:W3CDTF">2020-01-27T11:47:27Z</dcterms:modified>
</cp:coreProperties>
</file>