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14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15" r:id="rId15"/>
    <p:sldId id="316" r:id="rId16"/>
    <p:sldId id="317" r:id="rId17"/>
    <p:sldId id="318" r:id="rId18"/>
    <p:sldId id="319" r:id="rId19"/>
  </p:sldIdLst>
  <p:sldSz cx="12188825" cy="6858000"/>
  <p:notesSz cx="6858000" cy="9144000"/>
  <p:custDataLst>
    <p:tags r:id="rId2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04/02/2020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F</a:t>
            </a:r>
            <a:r>
              <a:rPr lang="pt-br" dirty="0" err="1"/>
              <a:t>unctions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Tw Cen MT" panose="020B0602020104020603" pitchFamily="34" charset="0"/>
              </a:rPr>
              <a:t>Grupo 5</a:t>
            </a:r>
            <a:endParaRPr lang="it-IT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B3B46-6491-49A7-9473-2B6984B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8F1AC-AE98-4E75-8F04-6EAAE96E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2060849"/>
            <a:ext cx="9134391" cy="2520280"/>
          </a:xfrm>
        </p:spPr>
        <p:txBody>
          <a:bodyPr/>
          <a:lstStyle/>
          <a:p>
            <a:r>
              <a:rPr lang="pt-BR" sz="1800" dirty="0"/>
              <a:t>COUNT – Faz uma contagem</a:t>
            </a:r>
          </a:p>
          <a:p>
            <a:r>
              <a:rPr lang="pt-BR" sz="1800" dirty="0"/>
              <a:t>AVG – Retorna o valor médio de uma coluna</a:t>
            </a:r>
          </a:p>
          <a:p>
            <a:r>
              <a:rPr lang="pt-BR" sz="1800" dirty="0"/>
              <a:t>MAX – Retorna o maior valor de uma coluna</a:t>
            </a:r>
          </a:p>
          <a:p>
            <a:r>
              <a:rPr lang="pt-BR" sz="1800" dirty="0"/>
              <a:t>MIN – Retorna o menor valor de uma coluna</a:t>
            </a:r>
          </a:p>
          <a:p>
            <a:r>
              <a:rPr lang="pt-BR" sz="1800" dirty="0"/>
              <a:t>SUM – Retorna a soma de uma coluna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uma </a:t>
            </a:r>
            <a:r>
              <a:rPr lang="pt-BR" dirty="0" err="1"/>
              <a:t>Function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Como criar uma função?</a:t>
            </a:r>
          </a:p>
          <a:p>
            <a:pPr rtl="0"/>
            <a:r>
              <a:rPr lang="pt-BR" dirty="0"/>
              <a:t>Função Escalar</a:t>
            </a:r>
          </a:p>
          <a:p>
            <a:pPr rtl="0"/>
            <a:r>
              <a:rPr lang="pt-BR" dirty="0"/>
              <a:t>Exemplos de Subtração, Soma e Calcular  Média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Função Escalar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1"/>
            <a:ext cx="8687333" cy="4670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Tw Cen MT" panose="020B0602020104020603" pitchFamily="34" charset="0"/>
              </a:rPr>
              <a:t>função escalar retorna um único valor e que pode receber uma lista de parâmetros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8BBDA1-7A99-4729-813F-C9C67207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628800"/>
            <a:ext cx="514421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3975-AE78-44D5-8B88-19570B0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55" y="655459"/>
            <a:ext cx="8208912" cy="875184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Função que subtrai os valores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176708-9A9E-4050-92C1-49CE4C44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38" y="1700808"/>
            <a:ext cx="5423745" cy="2736304"/>
          </a:xfrm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04FAA00-B39D-4B16-AD98-DC1DBA5A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4917106"/>
            <a:ext cx="8687333" cy="6096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Tw Cen MT" panose="020B0602020104020603" pitchFamily="34" charset="0"/>
              </a:rPr>
              <a:t>Para validar a sua função, faça um SELECT com valores conhecidos e verifique o retorno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253568D-5462-4CDF-A622-404347069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5526707"/>
            <a:ext cx="447737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FBFC5-95A2-4A60-9CC3-E3CE7450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2" y="621929"/>
            <a:ext cx="8692399" cy="968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Função que soma os valores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19BCE-1A9E-4158-BA2E-CC89FD6E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22" y="1916832"/>
            <a:ext cx="4681977" cy="35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CCE8-0CD7-49B3-B8EE-FC8981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15" y="4509120"/>
            <a:ext cx="3450622" cy="824880"/>
          </a:xfrm>
        </p:spPr>
        <p:txBody>
          <a:bodyPr/>
          <a:lstStyle/>
          <a:p>
            <a:r>
              <a:rPr lang="pt-BR" b="1" dirty="0"/>
              <a:t>Praticidade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98B2C-88C6-49DF-AA65-4223FF8F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9349679" cy="60960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BR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A855C-347F-4429-B7EF-4AA2517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DATEDIFF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EC71E8-5B17-412C-94ED-AD11CE76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917631" cy="6096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Tw Cen MT" panose="020B0602020104020603" pitchFamily="34" charset="0"/>
              </a:rPr>
              <a:t>Exemplo: </a:t>
            </a:r>
            <a:r>
              <a:rPr lang="pt-BR" sz="1400" dirty="0" err="1">
                <a:latin typeface="Tw Cen MT" panose="020B0602020104020603" pitchFamily="34" charset="0"/>
              </a:rPr>
              <a:t>select</a:t>
            </a:r>
            <a:r>
              <a:rPr lang="pt-BR" sz="1400" dirty="0">
                <a:latin typeface="Tw Cen MT" panose="020B0602020104020603" pitchFamily="34" charset="0"/>
              </a:rPr>
              <a:t> DATEDIFF(</a:t>
            </a:r>
            <a:r>
              <a:rPr lang="pt-BR" sz="1400" dirty="0" err="1">
                <a:latin typeface="Tw Cen MT" panose="020B0602020104020603" pitchFamily="34" charset="0"/>
              </a:rPr>
              <a:t>day</a:t>
            </a:r>
            <a:r>
              <a:rPr lang="pt-BR" sz="1400" dirty="0">
                <a:latin typeface="Tw Cen MT" panose="020B0602020104020603" pitchFamily="34" charset="0"/>
              </a:rPr>
              <a:t>, ‘12/02/2016’, ’12/02/2017’) retornará o valor 366</a:t>
            </a:r>
          </a:p>
        </p:txBody>
      </p:sp>
    </p:spTree>
    <p:extLst>
      <p:ext uri="{BB962C8B-B14F-4D97-AF65-F5344CB8AC3E}">
        <p14:creationId xmlns:p14="http://schemas.microsoft.com/office/powerpoint/2010/main" val="4051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B4225-42C7-4241-B894-4414CE30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Substring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E6359D-0215-4388-B00B-6E65614E1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Tw Cen MT" panose="020B0602020104020603" pitchFamily="34" charset="0"/>
              </a:rPr>
              <a:t>Exemplo: </a:t>
            </a:r>
            <a:r>
              <a:rPr lang="pt-BR" sz="1400" dirty="0" err="1">
                <a:latin typeface="Tw Cen MT" panose="020B0602020104020603" pitchFamily="34" charset="0"/>
              </a:rPr>
              <a:t>select</a:t>
            </a:r>
            <a:r>
              <a:rPr lang="pt-BR" sz="1400" dirty="0">
                <a:latin typeface="Tw Cen MT" panose="020B0602020104020603" pitchFamily="34" charset="0"/>
              </a:rPr>
              <a:t> SUBSTRING(‘</a:t>
            </a:r>
            <a:r>
              <a:rPr lang="pt-BR" sz="1400" dirty="0" err="1">
                <a:latin typeface="Tw Cen MT" panose="020B0602020104020603" pitchFamily="34" charset="0"/>
              </a:rPr>
              <a:t>abcde</a:t>
            </a:r>
            <a:r>
              <a:rPr lang="pt-BR" sz="1400" dirty="0">
                <a:latin typeface="Tw Cen MT" panose="020B0602020104020603" pitchFamily="34" charset="0"/>
              </a:rPr>
              <a:t>’, 1, 3) retorna ‘abc’</a:t>
            </a:r>
          </a:p>
        </p:txBody>
      </p:sp>
    </p:spTree>
    <p:extLst>
      <p:ext uri="{BB962C8B-B14F-4D97-AF65-F5344CB8AC3E}">
        <p14:creationId xmlns:p14="http://schemas.microsoft.com/office/powerpoint/2010/main" val="4769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A1C64-C33F-4301-BB4C-1770E60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LEN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F7D404-D652-4DA0-B0D0-5D59D9D81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Tw Cen MT" panose="020B0602020104020603" pitchFamily="34" charset="0"/>
              </a:rPr>
              <a:t>EXEMPLO: </a:t>
            </a:r>
            <a:r>
              <a:rPr lang="pt-BR" sz="1400" dirty="0" err="1">
                <a:latin typeface="Tw Cen MT" panose="020B0602020104020603" pitchFamily="34" charset="0"/>
              </a:rPr>
              <a:t>select</a:t>
            </a:r>
            <a:r>
              <a:rPr lang="pt-BR" sz="1400" dirty="0">
                <a:latin typeface="Tw Cen MT" panose="020B0602020104020603" pitchFamily="34" charset="0"/>
              </a:rPr>
              <a:t> LEN( ‘abc’) retorna o valor 3</a:t>
            </a:r>
          </a:p>
        </p:txBody>
      </p:sp>
    </p:spTree>
    <p:extLst>
      <p:ext uri="{BB962C8B-B14F-4D97-AF65-F5344CB8AC3E}">
        <p14:creationId xmlns:p14="http://schemas.microsoft.com/office/powerpoint/2010/main" val="6035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156</Words>
  <Application>Microsoft Office PowerPoint</Application>
  <PresentationFormat>Personalizar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Corbel</vt:lpstr>
      <vt:lpstr>Tw Cen MT</vt:lpstr>
      <vt:lpstr>Túnel Azul Digital 16X9</vt:lpstr>
      <vt:lpstr>Functions</vt:lpstr>
      <vt:lpstr>O que é uma Function?</vt:lpstr>
      <vt:lpstr>Função Escalar</vt:lpstr>
      <vt:lpstr>Função que subtrai os valores</vt:lpstr>
      <vt:lpstr>Função que soma os valores</vt:lpstr>
      <vt:lpstr>Praticidade</vt:lpstr>
      <vt:lpstr>DATEDIFF</vt:lpstr>
      <vt:lpstr>Substring</vt:lpstr>
      <vt:lpstr>LEN</vt:lpstr>
      <vt:lpstr>Funções de agregação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2020-02-04T17:26:49Z</dcterms:created>
  <dcterms:modified xsi:type="dcterms:W3CDTF">2020-02-04T20:48:09Z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