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9245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80995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4203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2370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010113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smtClean="0"/>
              <a:pPr/>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04152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smtClean="0"/>
              <a:pPr/>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53796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18781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6150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8793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5880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6296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599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5501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7535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7573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6307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2/4/2020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000008683"/>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A37887-10FD-4C80-A4B8-B63608CF3BFD}"/>
              </a:ext>
            </a:extLst>
          </p:cNvPr>
          <p:cNvSpPr>
            <a:spLocks noGrp="1"/>
          </p:cNvSpPr>
          <p:nvPr>
            <p:ph type="ctrTitle"/>
          </p:nvPr>
        </p:nvSpPr>
        <p:spPr>
          <a:xfrm>
            <a:off x="1823770" y="326602"/>
            <a:ext cx="8679915" cy="1748729"/>
          </a:xfrm>
        </p:spPr>
        <p:txBody>
          <a:bodyPr/>
          <a:lstStyle/>
          <a:p>
            <a:r>
              <a:rPr lang="pt-BR" u="sng" dirty="0">
                <a:latin typeface="Bahnschrift" panose="020B0502040204020203" pitchFamily="34" charset="0"/>
              </a:rPr>
              <a:t>STORED PROCEDURES</a:t>
            </a:r>
          </a:p>
        </p:txBody>
      </p:sp>
      <p:sp>
        <p:nvSpPr>
          <p:cNvPr id="3" name="Subtítulo 2">
            <a:extLst>
              <a:ext uri="{FF2B5EF4-FFF2-40B4-BE49-F238E27FC236}">
                <a16:creationId xmlns:a16="http://schemas.microsoft.com/office/drawing/2014/main" id="{8B338E57-C7EE-40E0-BDE6-6F22B24733D2}"/>
              </a:ext>
            </a:extLst>
          </p:cNvPr>
          <p:cNvSpPr>
            <a:spLocks noGrp="1"/>
          </p:cNvSpPr>
          <p:nvPr>
            <p:ph type="subTitle" idx="1"/>
          </p:nvPr>
        </p:nvSpPr>
        <p:spPr>
          <a:xfrm>
            <a:off x="1759286" y="6196706"/>
            <a:ext cx="8673427" cy="1322587"/>
          </a:xfrm>
        </p:spPr>
        <p:txBody>
          <a:bodyPr>
            <a:normAutofit/>
          </a:bodyPr>
          <a:lstStyle/>
          <a:p>
            <a:r>
              <a:rPr lang="pt-BR" sz="1800" dirty="0"/>
              <a:t>GRUPO 3: Gustavo Carvalho / Vitor Leonel/ Vinicius Takedi/ Victor Hugo /Fabio de </a:t>
            </a:r>
            <a:r>
              <a:rPr lang="pt-BR" sz="1800" dirty="0" err="1"/>
              <a:t>Araujo</a:t>
            </a:r>
            <a:r>
              <a:rPr lang="pt-BR" sz="1800" dirty="0"/>
              <a:t>/ Felipe Sabino.</a:t>
            </a:r>
          </a:p>
        </p:txBody>
      </p:sp>
    </p:spTree>
    <p:extLst>
      <p:ext uri="{BB962C8B-B14F-4D97-AF65-F5344CB8AC3E}">
        <p14:creationId xmlns:p14="http://schemas.microsoft.com/office/powerpoint/2010/main" val="178912677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26C43C-C941-497A-80CE-115343218F7E}"/>
              </a:ext>
            </a:extLst>
          </p:cNvPr>
          <p:cNvSpPr>
            <a:spLocks noGrp="1"/>
          </p:cNvSpPr>
          <p:nvPr>
            <p:ph type="title"/>
          </p:nvPr>
        </p:nvSpPr>
        <p:spPr/>
        <p:txBody>
          <a:bodyPr>
            <a:normAutofit fontScale="90000"/>
          </a:bodyPr>
          <a:lstStyle/>
          <a:p>
            <a:r>
              <a:rPr lang="pt-BR" dirty="0"/>
              <a:t>O que é </a:t>
            </a:r>
            <a:r>
              <a:rPr lang="pt-BR" dirty="0" err="1"/>
              <a:t>Stored</a:t>
            </a:r>
            <a:r>
              <a:rPr lang="pt-BR" dirty="0"/>
              <a:t> Procedure?</a:t>
            </a:r>
            <a:br>
              <a:rPr lang="pt-BR" dirty="0"/>
            </a:br>
            <a:endParaRPr lang="pt-BR" dirty="0"/>
          </a:p>
        </p:txBody>
      </p:sp>
      <p:sp>
        <p:nvSpPr>
          <p:cNvPr id="3" name="Espaço Reservado para Conteúdo 2">
            <a:extLst>
              <a:ext uri="{FF2B5EF4-FFF2-40B4-BE49-F238E27FC236}">
                <a16:creationId xmlns:a16="http://schemas.microsoft.com/office/drawing/2014/main" id="{3B288C00-BAD8-4D15-94FF-6A7FEF77EDC4}"/>
              </a:ext>
            </a:extLst>
          </p:cNvPr>
          <p:cNvSpPr>
            <a:spLocks noGrp="1"/>
          </p:cNvSpPr>
          <p:nvPr>
            <p:ph idx="1"/>
          </p:nvPr>
        </p:nvSpPr>
        <p:spPr/>
        <p:txBody>
          <a:bodyPr>
            <a:normAutofit/>
          </a:bodyPr>
          <a:lstStyle/>
          <a:p>
            <a:r>
              <a:rPr lang="pt-BR" sz="2400" dirty="0">
                <a:effectLst/>
              </a:rPr>
              <a:t>Um </a:t>
            </a:r>
            <a:r>
              <a:rPr lang="pt-BR" sz="2400" dirty="0" err="1">
                <a:effectLst/>
              </a:rPr>
              <a:t>Stored</a:t>
            </a:r>
            <a:r>
              <a:rPr lang="pt-BR" sz="2400" dirty="0">
                <a:effectLst/>
              </a:rPr>
              <a:t> Procedure nada mais é do que um grupo de instruções SQL compiladas em um único plano de execução. Um procedimento armazenado é usado para recuperar dados, modificar dados e excluir dados na tabela do banco de dados. Você não precisa escrever um comando SQL inteiro toda vez que quiser inserir, atualizar ou excluir dados em um banco de dados SQL com está função.</a:t>
            </a:r>
          </a:p>
        </p:txBody>
      </p:sp>
    </p:spTree>
    <p:extLst>
      <p:ext uri="{BB962C8B-B14F-4D97-AF65-F5344CB8AC3E}">
        <p14:creationId xmlns:p14="http://schemas.microsoft.com/office/powerpoint/2010/main" val="16614159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458CD-7343-4FB4-95C2-F9B1E14A47AC}"/>
              </a:ext>
            </a:extLst>
          </p:cNvPr>
          <p:cNvSpPr>
            <a:spLocks noGrp="1"/>
          </p:cNvSpPr>
          <p:nvPr>
            <p:ph type="title"/>
          </p:nvPr>
        </p:nvSpPr>
        <p:spPr/>
        <p:txBody>
          <a:bodyPr/>
          <a:lstStyle/>
          <a:p>
            <a:r>
              <a:rPr lang="pt-BR" dirty="0"/>
              <a:t>Pra que serve?</a:t>
            </a:r>
          </a:p>
        </p:txBody>
      </p:sp>
      <p:sp>
        <p:nvSpPr>
          <p:cNvPr id="3" name="Espaço Reservado para Conteúdo 2">
            <a:extLst>
              <a:ext uri="{FF2B5EF4-FFF2-40B4-BE49-F238E27FC236}">
                <a16:creationId xmlns:a16="http://schemas.microsoft.com/office/drawing/2014/main" id="{5C39AF2B-CC98-44DF-A5BB-A102BE99E7C7}"/>
              </a:ext>
            </a:extLst>
          </p:cNvPr>
          <p:cNvSpPr>
            <a:spLocks noGrp="1"/>
          </p:cNvSpPr>
          <p:nvPr>
            <p:ph idx="1"/>
          </p:nvPr>
        </p:nvSpPr>
        <p:spPr/>
        <p:txBody>
          <a:bodyPr>
            <a:normAutofit lnSpcReduction="10000"/>
          </a:bodyPr>
          <a:lstStyle/>
          <a:p>
            <a:r>
              <a:rPr lang="pt-BR" sz="2400" dirty="0"/>
              <a:t> Quando temos várias aplicações escritas em diferentes linguagens, ou rodam em plataformas diferentes, porém executam a mesma função.</a:t>
            </a:r>
          </a:p>
          <a:p>
            <a:r>
              <a:rPr lang="pt-BR" sz="2400" dirty="0"/>
              <a:t> O SQL Server armazena em cache os planos de execução das consultas e, normalmente, os reutiliza em execuções subsequentes da procedure para economizar tempo.</a:t>
            </a:r>
          </a:p>
          <a:p>
            <a:r>
              <a:rPr lang="pt-BR" sz="2400" dirty="0"/>
              <a:t> As </a:t>
            </a:r>
            <a:r>
              <a:rPr lang="pt-BR" sz="2400" dirty="0" err="1"/>
              <a:t>Stored</a:t>
            </a:r>
            <a:r>
              <a:rPr lang="pt-BR" sz="2400" dirty="0"/>
              <a:t> Procedures fornecem muitos benefícios em comparação à implementação da lógica de negócios no aplicativo. Eles encapsulam a lógica para permitir a reutilização e ocultam a complexidade. É muito mais fácil aplicar alterações a um procedimento armazenado com um comando ALTER PROCEDURE</a:t>
            </a:r>
            <a:r>
              <a:rPr lang="pt-BR" sz="2400" dirty="0">
                <a:latin typeface="Calisto MT" panose="02040603050505030304" pitchFamily="18" charset="0"/>
              </a:rPr>
              <a:t>.</a:t>
            </a:r>
          </a:p>
          <a:p>
            <a:endParaRPr lang="pt-BR" dirty="0"/>
          </a:p>
        </p:txBody>
      </p:sp>
    </p:spTree>
    <p:extLst>
      <p:ext uri="{BB962C8B-B14F-4D97-AF65-F5344CB8AC3E}">
        <p14:creationId xmlns:p14="http://schemas.microsoft.com/office/powerpoint/2010/main" val="150114255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77025-147A-478F-BA48-75C8CB6EFEDF}"/>
              </a:ext>
            </a:extLst>
          </p:cNvPr>
          <p:cNvSpPr>
            <a:spLocks noGrp="1"/>
          </p:cNvSpPr>
          <p:nvPr>
            <p:ph type="title"/>
          </p:nvPr>
        </p:nvSpPr>
        <p:spPr/>
        <p:txBody>
          <a:bodyPr/>
          <a:lstStyle/>
          <a:p>
            <a:r>
              <a:rPr lang="pt-BR" dirty="0"/>
              <a:t>Como usa?</a:t>
            </a:r>
          </a:p>
        </p:txBody>
      </p:sp>
      <p:sp>
        <p:nvSpPr>
          <p:cNvPr id="3" name="Espaço Reservado para Conteúdo 2">
            <a:extLst>
              <a:ext uri="{FF2B5EF4-FFF2-40B4-BE49-F238E27FC236}">
                <a16:creationId xmlns:a16="http://schemas.microsoft.com/office/drawing/2014/main" id="{8BCF4D0C-50C5-470D-A421-0D44DE9DA6BC}"/>
              </a:ext>
            </a:extLst>
          </p:cNvPr>
          <p:cNvSpPr>
            <a:spLocks noGrp="1"/>
          </p:cNvSpPr>
          <p:nvPr>
            <p:ph idx="1"/>
          </p:nvPr>
        </p:nvSpPr>
        <p:spPr/>
        <p:txBody>
          <a:bodyPr/>
          <a:lstStyle/>
          <a:p>
            <a:r>
              <a:rPr lang="pt-BR" dirty="0"/>
              <a:t>Vamos para o SQL Server.</a:t>
            </a:r>
          </a:p>
        </p:txBody>
      </p:sp>
    </p:spTree>
    <p:extLst>
      <p:ext uri="{BB962C8B-B14F-4D97-AF65-F5344CB8AC3E}">
        <p14:creationId xmlns:p14="http://schemas.microsoft.com/office/powerpoint/2010/main" val="198723107"/>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23</TotalTime>
  <Words>211</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vt:i4>
      </vt:variant>
    </vt:vector>
  </HeadingPairs>
  <TitlesOfParts>
    <vt:vector size="9" baseType="lpstr">
      <vt:lpstr>Bahnschrift</vt:lpstr>
      <vt:lpstr>Calisto MT</vt:lpstr>
      <vt:lpstr>Trebuchet MS</vt:lpstr>
      <vt:lpstr>Wingdings 2</vt:lpstr>
      <vt:lpstr>Ardósia</vt:lpstr>
      <vt:lpstr>STORED PROCEDURES</vt:lpstr>
      <vt:lpstr>O que é Stored Procedure? </vt:lpstr>
      <vt:lpstr>Pra que serve?</vt:lpstr>
      <vt:lpstr>Como usa?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PROCEDURES</dc:title>
  <dc:creator>Vinícius Takedi Souza Brunelli</dc:creator>
  <cp:lastModifiedBy>Vinícius Takedi Souza Brunelli</cp:lastModifiedBy>
  <cp:revision>4</cp:revision>
  <dcterms:created xsi:type="dcterms:W3CDTF">2020-02-04T18:00:52Z</dcterms:created>
  <dcterms:modified xsi:type="dcterms:W3CDTF">2020-02-04T19:50:50Z</dcterms:modified>
</cp:coreProperties>
</file>