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8694E-7B3E-4A91-982C-F7D7490F9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B8DAF0-E5B2-480F-97D0-296D1AE04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15A6E0-52AF-4472-92D1-DB04917A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9088-2335-42F0-9C66-09757F280B76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4D5604-F489-4043-90EB-7A0E5F0D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8A9419-9A22-483D-BEED-BB689530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D9CA-0654-4FEC-9972-40F70ADB31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60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A3A50-BEEE-4CD6-AD31-A096DDFB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FEEBC8-E338-4690-97A2-859FB2AF0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EE9286-AA0F-4356-845E-9DB7CA20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9088-2335-42F0-9C66-09757F280B76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95C11B-16D3-410F-996E-0CBD894F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2B1053-8E9D-4F82-A377-661CE831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D9CA-0654-4FEC-9972-40F70ADB31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80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22E274-9865-4915-9286-B0AB6BDFD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602758-D274-4C13-9D3D-9B0859CEB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631854-38C3-4217-BCAD-A8A3073FB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9088-2335-42F0-9C66-09757F280B76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6F5ADF-205A-46D2-8F12-31025B6D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D757A9-C6EC-424E-8065-4E37595B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D9CA-0654-4FEC-9972-40F70ADB31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6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D940E-26C1-4C42-83AF-0EB32539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FEA8E1-A8A0-41E0-80A6-C8E915D64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DB4F7-17C2-4688-9424-B54E3C0C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9088-2335-42F0-9C66-09757F280B76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47FC81-1375-4D97-9D23-12B3F9E9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03BF00-583D-4DD4-A107-CF656F01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D9CA-0654-4FEC-9972-40F70ADB31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08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DE081-6358-4103-A8F7-DC8CC24BF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6BC17C-81CD-436A-9512-A85DFAA1E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A53CF1-138E-4F10-8ED0-B82802DF8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9088-2335-42F0-9C66-09757F280B76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28C4BE-38C9-4F7E-A38A-7DD1A4AB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F73164-CF3D-494F-B341-5EABAFC4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D9CA-0654-4FEC-9972-40F70ADB31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22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452F9-662F-4C7D-9CD6-910238B3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B6B8E-0F92-45E4-90AB-940826777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170EAB-CFD3-4567-9A6F-1CD431145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04D554-602E-4276-AFCF-B24999AB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9088-2335-42F0-9C66-09757F280B76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089092-0074-48F2-B356-C6ECA989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41CEA7-26CE-40A6-B8CA-AA4C956F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D9CA-0654-4FEC-9972-40F70ADB31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88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5AFA8-8468-4FC6-A18A-0DBC1CDF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C97EA4-2AF4-40A6-9DA2-D2A66898D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4FC3EA-8A9E-426F-A607-9AE82B6D5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2D8CCA0-9B8E-4BBE-BB86-C2E2D49CF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1B7748C-2BB2-4633-A82F-635283C7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F5B229-4B98-474F-A273-D2671FE2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9088-2335-42F0-9C66-09757F280B76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5277F0-3A9B-4106-9735-0B2C7B8A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0311300-78A0-4721-8D4F-2B904271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D9CA-0654-4FEC-9972-40F70ADB31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00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C29D0-6DF0-4768-B08A-31AD839A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BFEC0BA-2CDB-4E30-9E02-DFB596A2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9088-2335-42F0-9C66-09757F280B76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58C10A9-27F5-47B8-8811-25443677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7232C39-7C4F-4F7A-944D-D60323A2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D9CA-0654-4FEC-9972-40F70ADB31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20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D8CC68-1C1B-4BD5-A9B2-BA194443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9088-2335-42F0-9C66-09757F280B76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C20D7F7-7AB5-4FE1-9930-2DEB8B0C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87C702-2040-4C37-8FF0-D360885A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D9CA-0654-4FEC-9972-40F70ADB31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57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58DFA-6E51-4234-8FE7-962AB43B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6CE4B-6DE7-4533-B8DA-A54696C57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A1CA16-6767-46B0-BED5-597A51D53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06C065-8912-4796-ADB9-A14D4D2B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9088-2335-42F0-9C66-09757F280B76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58FFAA-09D4-4C49-BB82-5C094A54C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CEBC2A-B1FB-4265-9975-14AB838A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D9CA-0654-4FEC-9972-40F70ADB31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23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82EF8-E961-41E1-B7AA-0BB97968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B35DD21-8084-43FC-B3AF-773D08416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751701-7B97-43A2-9680-E0FF05F62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26DF07-CBED-4587-9351-1C368E51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9088-2335-42F0-9C66-09757F280B76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5F4CD8-43C9-481D-AA84-479CCF7E7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FCA102-290B-4404-B017-93195CBC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D9CA-0654-4FEC-9972-40F70ADB31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80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A2001F9-020C-4158-B9E6-03BD49BB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739CDB-7583-478A-B211-5FDA3DD34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7D3620-9353-417B-94A3-4C7D745D0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59088-2335-42F0-9C66-09757F280B76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1BD5C0-5D86-4543-83CE-3D98B91AB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235804-2D78-4E55-996C-93FD113EF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BD9CA-0654-4FEC-9972-40F70ADB31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92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7B7DEBC-DE5C-40C8-A81D-A1180CB70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7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746A7B6-2634-40F3-A03F-4C3E37457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5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BE0912B-2362-4A10-AA16-2A5F20300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9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47AC9C6-CD5F-4312-B974-5873E6AEA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8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42FAAE5-2D21-4165-B56E-70FABEBC2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44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A98C2BA-5478-4B7D-B361-B8BF19B64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6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29B5734-050A-439F-B493-013C7DDF4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7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4F3ABDE-FAEC-4717-AE70-D2ADE7F62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6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6D949CD-5DA8-4637-A2A5-04709B049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42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Carolline Alves Barros</dc:creator>
  <cp:lastModifiedBy>Carolline Alves Barros</cp:lastModifiedBy>
  <cp:revision>1</cp:revision>
  <dcterms:created xsi:type="dcterms:W3CDTF">2020-01-28T10:13:40Z</dcterms:created>
  <dcterms:modified xsi:type="dcterms:W3CDTF">2020-01-28T10:17:30Z</dcterms:modified>
</cp:coreProperties>
</file>