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3"/>
  </p:handoutMasterIdLst>
  <p:sldIdLst>
    <p:sldId id="257" r:id="rId5"/>
    <p:sldId id="352" r:id="rId6"/>
    <p:sldId id="375" r:id="rId7"/>
    <p:sldId id="376" r:id="rId8"/>
    <p:sldId id="395" r:id="rId9"/>
    <p:sldId id="396" r:id="rId10"/>
    <p:sldId id="378" r:id="rId11"/>
    <p:sldId id="25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Scripts – DML e DQL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Insert, Update, Delete e Select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D7A27E3A-680F-4743-8AFC-915662739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05427"/>
            <a:ext cx="7886700" cy="3307522"/>
          </a:xfrm>
        </p:spPr>
      </p:pic>
    </p:spTree>
    <p:extLst>
      <p:ext uri="{BB962C8B-B14F-4D97-AF65-F5344CB8AC3E}">
        <p14:creationId xmlns:p14="http://schemas.microsoft.com/office/powerpoint/2010/main" val="32577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DML</a:t>
            </a:r>
            <a:r>
              <a:rPr lang="pt-BR" dirty="0"/>
              <a:t> (Data Manipulation Language) é a sigla para representar o conjunto de instruções da linguagem SQL para manipular os dados;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SGBDs possibilitam o acesso, edição, consulta e inserção de dados no banco.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237608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Instrução utilizada para inserir dados a uma ou mais tabelas no banco de dados.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Nas linhas 1 e 2, o INSERT vai adicionar valores específicos nas colunas desejadas;</a:t>
            </a:r>
          </a:p>
          <a:p>
            <a:pPr algn="just"/>
            <a:r>
              <a:rPr lang="pt-BR" sz="2400" dirty="0"/>
              <a:t>Nas linhas 4 e 5, o INSERT vai adicionar valores para todas as colunas;</a:t>
            </a:r>
          </a:p>
          <a:p>
            <a:pPr algn="just"/>
            <a:r>
              <a:rPr lang="pt-BR" sz="2400" dirty="0"/>
              <a:t>Atenção: a ordem dos valores seguirá a ordem dos campos.</a:t>
            </a:r>
          </a:p>
          <a:p>
            <a:pPr algn="just"/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 – INSERT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A970FA-D2A9-4C56-A07F-A46856441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9" t="14763" r="45983" b="69682"/>
          <a:stretch/>
        </p:blipFill>
        <p:spPr>
          <a:xfrm>
            <a:off x="701631" y="2098220"/>
            <a:ext cx="7740739" cy="14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2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Instrução utilizada para atualizar dados de uma ou mais tabelas no banco de dados.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 – UPDATE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A9F44B-E344-4CC9-8B55-1D43EDF18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" t="14221" r="54821" b="75949"/>
          <a:stretch/>
        </p:blipFill>
        <p:spPr>
          <a:xfrm>
            <a:off x="358590" y="2596244"/>
            <a:ext cx="8426821" cy="12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Instrução utilizada para excluir dados de uma ou mais tabelas no banco de dados.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Nota: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</a:rPr>
              <a:t> Tenha cuidado ao excluir registros em uma tabela! Observe a cláusula WHERE na instrução DELETE. A cláusula WHERE especifica quais registros devem ser excluídos. Se você omitir a cláusula WHERE, todos os registros na tabela serão excluídos!</a:t>
            </a:r>
            <a:br>
              <a:rPr lang="pt-BR" sz="2400" dirty="0"/>
            </a:b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 – DELETE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E25FE4-F210-4264-94BE-EFA54B628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522" r="57946" b="82054"/>
          <a:stretch/>
        </p:blipFill>
        <p:spPr>
          <a:xfrm>
            <a:off x="334736" y="2628934"/>
            <a:ext cx="8650763" cy="4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3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/>
              <a:t>DQL</a:t>
            </a:r>
            <a:r>
              <a:rPr lang="pt-BR" sz="2400" dirty="0"/>
              <a:t> (Data Query Language) representa a principal instrução SQL, a SELECT, comando que realiza consultas no SGBD.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DQL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763058-3DFE-4135-A95B-9D9347983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127" r="68215" b="72857"/>
          <a:stretch/>
        </p:blipFill>
        <p:spPr>
          <a:xfrm>
            <a:off x="679314" y="2690313"/>
            <a:ext cx="7785372" cy="22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221</Words>
  <Application>Microsoft Office PowerPoint</Application>
  <PresentationFormat>Apresentação na tela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63</cp:revision>
  <dcterms:created xsi:type="dcterms:W3CDTF">2019-02-19T13:22:14Z</dcterms:created>
  <dcterms:modified xsi:type="dcterms:W3CDTF">2021-08-05T00:48:46Z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