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1"/>
  </p:handoutMasterIdLst>
  <p:sldIdLst>
    <p:sldId id="257" r:id="rId5"/>
    <p:sldId id="258" r:id="rId6"/>
    <p:sldId id="260" r:id="rId7"/>
    <p:sldId id="261" r:id="rId8"/>
    <p:sldId id="262" r:id="rId9"/>
    <p:sldId id="25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sql/relational-databases/extended-events/quick-start-extended-events-in-sql-server?view=sql-server-ver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sql/relational-databases/extended-events/selects-and-joins-from-system-views-for-extended-events-in-sql-server?view=sql-server-ver1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sql/relational-databases/extended-events/selects-and-joins-from-system-views-for-extended-events-in-sql-server?view=sql-server-ver15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Eventos estendidos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273345"/>
            <a:ext cx="7886700" cy="5036140"/>
          </a:xfrm>
        </p:spPr>
        <p:txBody>
          <a:bodyPr/>
          <a:lstStyle/>
          <a:p>
            <a:pPr marL="0" indent="0">
              <a:buNone/>
            </a:pPr>
            <a:r>
              <a:rPr lang="pt-BR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Euphemia" panose="020B0604020202020204" pitchFamily="34" charset="0"/>
              </a:rPr>
              <a:t>Os eventos estendidos são um sistema de monitoramento de desempenho leve que permite aos usuários do programa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latin typeface="Euphemia" panose="020B0604020202020204" pitchFamily="34" charset="0"/>
              </a:rPr>
              <a:t> </a:t>
            </a:r>
            <a:r>
              <a:rPr lang="pt-BR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Euphemia" panose="020B0604020202020204" pitchFamily="34" charset="0"/>
              </a:rPr>
              <a:t>coletar os dados necessários para monitorar e solucionar problemas no SQL Server.</a:t>
            </a:r>
          </a:p>
          <a:p>
            <a:endParaRPr lang="pt-BR" sz="2400" dirty="0">
              <a:solidFill>
                <a:schemeClr val="bg2">
                  <a:lumMod val="50000"/>
                </a:schemeClr>
              </a:solidFill>
              <a:latin typeface="Euphemia" panose="020B0604020202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chemeClr val="bg2">
                  <a:lumMod val="50000"/>
                </a:schemeClr>
              </a:solidFill>
              <a:latin typeface="Euphemia" panose="020B0604020202020204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são eventos estendidos?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2A3132-DB52-4110-9A21-16EBB6BEC701}"/>
              </a:ext>
            </a:extLst>
          </p:cNvPr>
          <p:cNvSpPr txBox="1"/>
          <p:nvPr/>
        </p:nvSpPr>
        <p:spPr>
          <a:xfrm>
            <a:off x="628648" y="5462691"/>
            <a:ext cx="4634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</a:t>
            </a:r>
            <a:r>
              <a:rPr lang="pt-BR" sz="1400" dirty="0">
                <a:solidFill>
                  <a:schemeClr val="bg2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Microsoft – SQL Server</a:t>
            </a:r>
            <a:endParaRPr lang="pt-BR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1EF3E4F-1DC9-4ADA-BF8C-D5AB0715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Serve para ver detalhes sobre as operações internas do sistema SQL e da sua aplicação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A70346-CD3C-4A35-87F0-2E000F4A54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que serve?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6D9FE3-E3DC-4C17-A420-AD13902E0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67" y="2399972"/>
            <a:ext cx="5439534" cy="27150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ED0552-297B-4D84-94AE-78F2917B6A77}"/>
              </a:ext>
            </a:extLst>
          </p:cNvPr>
          <p:cNvSpPr txBox="1"/>
          <p:nvPr/>
        </p:nvSpPr>
        <p:spPr>
          <a:xfrm>
            <a:off x="628648" y="5462691"/>
            <a:ext cx="4634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Criação própria</a:t>
            </a:r>
          </a:p>
        </p:txBody>
      </p:sp>
    </p:spTree>
    <p:extLst>
      <p:ext uri="{BB962C8B-B14F-4D97-AF65-F5344CB8AC3E}">
        <p14:creationId xmlns:p14="http://schemas.microsoft.com/office/powerpoint/2010/main" val="208529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C1B8B3-4F1B-4BF3-A9AD-DB2010A1DA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Itens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D475E07-682E-44C1-A769-BD8CBA1AE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lista de itens que podem ser detalhados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0F484C7-2DB4-4FE3-BA53-8E60D885C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322029"/>
            <a:ext cx="4935663" cy="293165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FDA449-95F8-4B5C-9CE5-97CDEE9ABCA2}"/>
              </a:ext>
            </a:extLst>
          </p:cNvPr>
          <p:cNvSpPr txBox="1"/>
          <p:nvPr/>
        </p:nvSpPr>
        <p:spPr>
          <a:xfrm>
            <a:off x="628648" y="5462691"/>
            <a:ext cx="4634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</a:t>
            </a:r>
            <a:r>
              <a:rPr lang="pt-BR" sz="14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Microsoft – SQL Server</a:t>
            </a:r>
            <a:endParaRPr lang="pt-BR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5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C1B8B3-4F1B-4BF3-A9AD-DB2010A1DA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Pacotes e Tipos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D475E07-682E-44C1-A769-BD8CBA1A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94" y="1140823"/>
            <a:ext cx="7886700" cy="5036140"/>
          </a:xfrm>
        </p:spPr>
        <p:txBody>
          <a:bodyPr/>
          <a:lstStyle/>
          <a:p>
            <a:r>
              <a:rPr lang="pt-BR" dirty="0"/>
              <a:t>Os itens são acessados através de pacotes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FB64E7D-F78D-4B96-87E3-A34AC0C4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165091"/>
            <a:ext cx="7039992" cy="325912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5D77EF4-2ABD-40F2-9615-201C7B99A6F0}"/>
              </a:ext>
            </a:extLst>
          </p:cNvPr>
          <p:cNvSpPr txBox="1"/>
          <p:nvPr/>
        </p:nvSpPr>
        <p:spPr>
          <a:xfrm>
            <a:off x="628648" y="5462691"/>
            <a:ext cx="4634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</a:t>
            </a:r>
            <a:r>
              <a:rPr lang="pt-BR" sz="14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Microsoft – SQL Server</a:t>
            </a:r>
            <a:endParaRPr lang="pt-BR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38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98036D-8F24-4150-8883-4040B39D685E}">
  <ds:schemaRefs>
    <ds:schemaRef ds:uri="56135199-fddc-46f9-8522-4d2f2df906d6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16ddcb6-37a4-4b68-9e62-eadd2126515b"/>
  </ds:schemaRefs>
</ds:datastoreItem>
</file>

<file path=customXml/itemProps3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105</Words>
  <Application>Microsoft Office PowerPoint</Application>
  <PresentationFormat>Apresentação na tela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Euphemia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Lange Silva</cp:lastModifiedBy>
  <cp:revision>18</cp:revision>
  <dcterms:created xsi:type="dcterms:W3CDTF">2019-02-19T13:22:14Z</dcterms:created>
  <dcterms:modified xsi:type="dcterms:W3CDTF">2021-08-12T19:11:16Z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