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9"/>
  </p:handoutMasterIdLst>
  <p:sldIdLst>
    <p:sldId id="257" r:id="rId5"/>
    <p:sldId id="261" r:id="rId6"/>
    <p:sldId id="258" r:id="rId7"/>
    <p:sldId id="260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>
        <p:scale>
          <a:sx n="100" d="100"/>
          <a:sy n="100" d="100"/>
        </p:scale>
        <p:origin x="-24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xmlns="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xmlns="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xmlns="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xmlns="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xmlns="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xmlns="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xmlns="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xmlns="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xmlns="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Normalização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Anomalias,1ª, 2ª e 3ª formas normais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2</a:t>
            </a:r>
            <a:r>
              <a:rPr lang="pt-BR" dirty="0" smtClean="0"/>
              <a:t>ª forma normal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46" y="1066802"/>
            <a:ext cx="5611510" cy="243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7" y="3481353"/>
            <a:ext cx="6838948" cy="235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6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terceira forma normal, deve-se eliminar dados interdependentes, exceto quando essa dependência vem da chave. Assim como na 2ª forma, a melhor solução é move-los para uma tabela distinta.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3</a:t>
            </a:r>
            <a:r>
              <a:rPr lang="pt-BR" dirty="0" smtClean="0"/>
              <a:t>ª forma normal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0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3</a:t>
            </a:r>
            <a:r>
              <a:rPr lang="pt-BR" dirty="0" smtClean="0"/>
              <a:t>ª forma normal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6" y="934993"/>
            <a:ext cx="5257800" cy="27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1" y="3666881"/>
            <a:ext cx="4972050" cy="279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0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 ainda duas formas normais menos utilizadas. A quarta forma normal reduz as relações com dados repetidos de uma tabela. Já a quinta, decompõe relações entre muitas entidades em outras relações menores. Geralmente aplicamos essas formas em tabelas intermediárias.</a:t>
            </a:r>
          </a:p>
          <a:p>
            <a:r>
              <a:rPr lang="pt-BR" dirty="0" smtClean="0"/>
              <a:t>São pouco utilizadas porque não são necessárias para impedir anomalias graves.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4ª e 5ª formas normais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51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A Normalização é o processo de analise de uma relação, responsável por assegurar que as relações de banco de dados sejam bem estruturadas e livres de </a:t>
            </a:r>
            <a:r>
              <a:rPr lang="pt-BR" b="1" dirty="0" smtClean="0"/>
              <a:t>Anomalias</a:t>
            </a:r>
            <a:r>
              <a:rPr lang="pt-BR" dirty="0" smtClean="0"/>
              <a:t>. </a:t>
            </a:r>
            <a:r>
              <a:rPr lang="pt-BR" dirty="0"/>
              <a:t>O processo de normalização foi criado por </a:t>
            </a:r>
            <a:r>
              <a:rPr lang="pt-BR" dirty="0" err="1" smtClean="0"/>
              <a:t>Codd</a:t>
            </a:r>
            <a:r>
              <a:rPr lang="pt-BR" dirty="0" smtClean="0"/>
              <a:t> </a:t>
            </a:r>
            <a:r>
              <a:rPr lang="pt-BR" dirty="0"/>
              <a:t>no ano de </a:t>
            </a:r>
            <a:r>
              <a:rPr lang="pt-BR" dirty="0" smtClean="0"/>
              <a:t>1972, </a:t>
            </a:r>
            <a:r>
              <a:rPr lang="pt-BR" dirty="0" smtClean="0"/>
              <a:t>é </a:t>
            </a:r>
            <a:r>
              <a:rPr lang="pt-BR" dirty="0" smtClean="0"/>
              <a:t>composto por </a:t>
            </a:r>
            <a:r>
              <a:rPr lang="pt-BR" dirty="0"/>
              <a:t>uma série de </a:t>
            </a:r>
            <a:r>
              <a:rPr lang="pt-BR" dirty="0" smtClean="0"/>
              <a:t>testes </a:t>
            </a:r>
            <a:r>
              <a:rPr lang="pt-BR" dirty="0"/>
              <a:t>para certificar que ele cumpra uma Forma </a:t>
            </a:r>
            <a:r>
              <a:rPr lang="pt-BR" dirty="0" smtClean="0"/>
              <a:t>Normal.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Introdução a normalização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1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problemas que ocorrem em banco de dados que não foram bem planejados e </a:t>
            </a:r>
            <a:r>
              <a:rPr lang="pt-BR" dirty="0" smtClean="0"/>
              <a:t>não-normalizados</a:t>
            </a:r>
            <a:r>
              <a:rPr lang="pt-BR" dirty="0"/>
              <a:t>, normalmente ocorrem pelo excesso de dados armazenados em uma mesma tabela</a:t>
            </a:r>
            <a:r>
              <a:rPr lang="pt-BR" dirty="0" smtClean="0"/>
              <a:t>. Se dividem em 3:</a:t>
            </a:r>
          </a:p>
          <a:p>
            <a:r>
              <a:rPr lang="pt-BR" dirty="0" smtClean="0"/>
              <a:t>Inclusão</a:t>
            </a:r>
          </a:p>
          <a:p>
            <a:r>
              <a:rPr lang="pt-BR" dirty="0" smtClean="0"/>
              <a:t>Exclusão</a:t>
            </a:r>
          </a:p>
          <a:p>
            <a:r>
              <a:rPr lang="pt-BR" dirty="0" smtClean="0"/>
              <a:t>Modificação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Anomalias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que tem a sua inserção no banco impossibilitada pela dependência a outro dado.</a:t>
            </a:r>
          </a:p>
          <a:p>
            <a:r>
              <a:rPr lang="pt-BR" dirty="0" err="1"/>
              <a:t>Ex</a:t>
            </a:r>
            <a:r>
              <a:rPr lang="pt-BR" dirty="0"/>
              <a:t>: A criação de um produto, nesse caso, não pode ocorrer sem a existência de um comprador. 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Anomalia de inclusão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7" y="4152901"/>
            <a:ext cx="839779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4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que dependem de outros e se tornam incoerentes após os mesmos serem retirados do banco.</a:t>
            </a:r>
          </a:p>
          <a:p>
            <a:r>
              <a:rPr lang="pt-BR" dirty="0" err="1"/>
              <a:t>Ex</a:t>
            </a:r>
            <a:r>
              <a:rPr lang="pt-BR" dirty="0"/>
              <a:t>: O carro Y carrega o código de uma locadora X, que não está mais cadastrada no banco.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Anomalia de exclusão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0" y="4095750"/>
            <a:ext cx="4423842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2" y="3864220"/>
            <a:ext cx="3067048" cy="141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3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35028" y="850311"/>
            <a:ext cx="7886700" cy="5036140"/>
          </a:xfrm>
        </p:spPr>
        <p:txBody>
          <a:bodyPr/>
          <a:lstStyle/>
          <a:p>
            <a:r>
              <a:rPr lang="pt-BR" dirty="0" smtClean="0"/>
              <a:t>Dados que possuem valores compartilhados e se tornam incoerentes com modificações individuais</a:t>
            </a:r>
          </a:p>
          <a:p>
            <a:r>
              <a:rPr lang="pt-BR" dirty="0" err="1"/>
              <a:t>Ex</a:t>
            </a:r>
            <a:r>
              <a:rPr lang="pt-BR" dirty="0"/>
              <a:t>: Uma editora de livros decidiu mudar o padrão de registro de seus autores de 4 para 6 caracteres, gerando diversas incoerências no banco</a:t>
            </a:r>
            <a:r>
              <a:rPr lang="pt-BR" sz="2600" dirty="0"/>
              <a:t>.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Anomalia de modificação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9" y="4371975"/>
            <a:ext cx="4686310" cy="165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874" y="4371975"/>
            <a:ext cx="3098854" cy="151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2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primeiro passo do processo de normalização. Busca transformar dados compostos em dados atômicos, desmembrando as informações em outros dados.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1ª forma normal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23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1ª forma normal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48" y="3676650"/>
            <a:ext cx="8610718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26" y="1390650"/>
            <a:ext cx="5230764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9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Logo em seguida é utilizada a segunda forma normal. Ela procura eliminar dados que não dependem da chave primária, movendo-os para uma nova tabela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2</a:t>
            </a:r>
            <a:r>
              <a:rPr lang="pt-BR" dirty="0" smtClean="0"/>
              <a:t>ª forma normal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6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393</Words>
  <Application>Microsoft Office PowerPoint</Application>
  <PresentationFormat>Apresentação na tela (4:3)</PresentationFormat>
  <Paragraphs>32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Pedro</cp:lastModifiedBy>
  <cp:revision>32</cp:revision>
  <dcterms:created xsi:type="dcterms:W3CDTF">2019-02-19T13:22:14Z</dcterms:created>
  <dcterms:modified xsi:type="dcterms:W3CDTF">2021-08-13T20:49:31Z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