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handoutMasterIdLst>
    <p:handoutMasterId r:id="rId12"/>
  </p:handoutMasterIdLst>
  <p:sldIdLst>
    <p:sldId id="257" r:id="rId5"/>
    <p:sldId id="279" r:id="rId6"/>
    <p:sldId id="268" r:id="rId7"/>
    <p:sldId id="264" r:id="rId8"/>
    <p:sldId id="260" r:id="rId9"/>
    <p:sldId id="267" r:id="rId10"/>
    <p:sldId id="259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264" autoAdjust="0"/>
    <p:restoredTop sz="94660"/>
  </p:normalViewPr>
  <p:slideViewPr>
    <p:cSldViewPr snapToGrid="0">
      <p:cViewPr varScale="1">
        <p:scale>
          <a:sx n="83" d="100"/>
          <a:sy n="83" d="100"/>
        </p:scale>
        <p:origin x="119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3B5EF-C2FE-4558-B393-3D874534693D}" type="datetimeFigureOut">
              <a:rPr lang="pt-BR" smtClean="0"/>
              <a:t>09/12/2021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073819-5A30-4F19-9478-4C43B8673D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8415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m 2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09/12/2021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sp>
        <p:nvSpPr>
          <p:cNvPr id="22" name="Espaço Reservado para Texto 1"/>
          <p:cNvSpPr txBox="1">
            <a:spLocks/>
          </p:cNvSpPr>
          <p:nvPr userDrawn="1"/>
        </p:nvSpPr>
        <p:spPr>
          <a:xfrm>
            <a:off x="1785060" y="2074736"/>
            <a:ext cx="8915514" cy="70788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4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  <p:sp>
        <p:nvSpPr>
          <p:cNvPr id="23" name="Espaço Reservado para Texto 14">
            <a:extLst>
              <a:ext uri="{FF2B5EF4-FFF2-40B4-BE49-F238E27FC236}">
                <a16:creationId xmlns:a16="http://schemas.microsoft.com/office/drawing/2014/main" id="{741322F5-93ED-4D68-A8FF-9359DF6E751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9360" y="2105480"/>
            <a:ext cx="7885990" cy="7078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</a:t>
            </a:r>
          </a:p>
        </p:txBody>
      </p:sp>
      <p:sp>
        <p:nvSpPr>
          <p:cNvPr id="24" name="Espaço Reservado para Texto 16">
            <a:extLst>
              <a:ext uri="{FF2B5EF4-FFF2-40B4-BE49-F238E27FC236}">
                <a16:creationId xmlns:a16="http://schemas.microsoft.com/office/drawing/2014/main" id="{2B77ECB5-455F-48E1-AC6C-CB94B5AD6A0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8650" y="2923854"/>
            <a:ext cx="4300401" cy="4376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E51E3C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Digitar seu subtítulo aqui</a:t>
            </a:r>
          </a:p>
        </p:txBody>
      </p:sp>
      <p:sp>
        <p:nvSpPr>
          <p:cNvPr id="25" name="Espaço Reservado para Texto 18">
            <a:extLst>
              <a:ext uri="{FF2B5EF4-FFF2-40B4-BE49-F238E27FC236}">
                <a16:creationId xmlns:a16="http://schemas.microsoft.com/office/drawing/2014/main" id="{94A25BC8-06B9-4702-900E-C725EC89847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8650" y="3471997"/>
            <a:ext cx="7886700" cy="89978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 vero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eos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accusamus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iusto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odio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dignissimos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Montserrat" pitchFamily="2" charset="77"/>
            </a:endParaRPr>
          </a:p>
          <a:p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praesentium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voluptatum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deleniti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atque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.</a:t>
            </a:r>
          </a:p>
          <a:p>
            <a:pPr lvl="0"/>
            <a:r>
              <a:rPr lang="pt-BR" dirty="0"/>
              <a:t> </a:t>
            </a:r>
          </a:p>
        </p:txBody>
      </p:sp>
      <p:pic>
        <p:nvPicPr>
          <p:cNvPr id="27" name="Imagem 2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279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09/12/2021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203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09/12/2021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051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09/12/2021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801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40823"/>
            <a:ext cx="7886700" cy="5036140"/>
          </a:xfrm>
        </p:spPr>
        <p:txBody>
          <a:bodyPr/>
          <a:lstStyle>
            <a:lvl1pPr>
              <a:defRPr>
                <a:latin typeface="Montserrat" panose="00000500000000000000" pitchFamily="2" charset="0"/>
              </a:defRPr>
            </a:lvl1pPr>
            <a:lvl2pPr>
              <a:defRPr>
                <a:latin typeface="Montserrat" panose="00000500000000000000" pitchFamily="2" charset="0"/>
              </a:defRPr>
            </a:lvl2pPr>
            <a:lvl3pPr>
              <a:defRPr>
                <a:latin typeface="Montserrat" panose="00000500000000000000" pitchFamily="2" charset="0"/>
              </a:defRPr>
            </a:lvl3pPr>
            <a:lvl4pPr>
              <a:defRPr>
                <a:latin typeface="Montserrat" panose="00000500000000000000" pitchFamily="2" charset="0"/>
              </a:defRPr>
            </a:lvl4pPr>
            <a:lvl5pPr>
              <a:defRPr>
                <a:latin typeface="Montserrat" panose="00000500000000000000" pitchFamily="2" charset="0"/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09/12/2021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Espaço Reservado para Texto 14">
            <a:extLst>
              <a:ext uri="{FF2B5EF4-FFF2-40B4-BE49-F238E27FC236}">
                <a16:creationId xmlns:a16="http://schemas.microsoft.com/office/drawing/2014/main" id="{E8B551AC-1062-45BF-8F6C-49BD2028664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8649" y="365126"/>
            <a:ext cx="7886701" cy="566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 nesse campo</a:t>
            </a:r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923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09/12/2021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Espaço Reservado para Texto 14">
            <a:extLst>
              <a:ext uri="{FF2B5EF4-FFF2-40B4-BE49-F238E27FC236}">
                <a16:creationId xmlns:a16="http://schemas.microsoft.com/office/drawing/2014/main" id="{4AD7BF10-3B9A-4CAF-A211-E259F6A5860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8650" y="2620605"/>
            <a:ext cx="8358596" cy="18845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200" b="1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Loren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Daef</a:t>
            </a:r>
            <a:endParaRPr lang="pt-BR" dirty="0"/>
          </a:p>
        </p:txBody>
      </p:sp>
      <p:sp>
        <p:nvSpPr>
          <p:cNvPr id="8" name="Espaço Reservado para Texto 16">
            <a:extLst>
              <a:ext uri="{FF2B5EF4-FFF2-40B4-BE49-F238E27FC236}">
                <a16:creationId xmlns:a16="http://schemas.microsoft.com/office/drawing/2014/main" id="{C9666645-D8A0-4DFC-AED3-612867001E0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8650" y="2176138"/>
            <a:ext cx="8358596" cy="3021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>
                <a:latin typeface="Montserrat" panose="00000500000000000000" pitchFamily="2" charset="0"/>
              </a:rPr>
              <a:t>Et vero et </a:t>
            </a:r>
            <a:r>
              <a:rPr lang="pt-BR" dirty="0" err="1">
                <a:latin typeface="Montserrat" panose="00000500000000000000" pitchFamily="2" charset="0"/>
              </a:rPr>
              <a:t>iusto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efsd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apae</a:t>
            </a:r>
            <a:endParaRPr lang="pt-BR" dirty="0"/>
          </a:p>
        </p:txBody>
      </p: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859" y="5932891"/>
            <a:ext cx="1525491" cy="51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544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09/12/2021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  <p:sp>
        <p:nvSpPr>
          <p:cNvPr id="8" name="Espaço Reservado para Texto 14">
            <a:extLst>
              <a:ext uri="{FF2B5EF4-FFF2-40B4-BE49-F238E27FC236}">
                <a16:creationId xmlns:a16="http://schemas.microsoft.com/office/drawing/2014/main" id="{741322F5-93ED-4D68-A8FF-9359DF6E751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9360" y="2023993"/>
            <a:ext cx="8322553" cy="7078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</a:t>
            </a:r>
          </a:p>
        </p:txBody>
      </p:sp>
      <p:sp>
        <p:nvSpPr>
          <p:cNvPr id="9" name="Espaço Reservado para Texto 16">
            <a:extLst>
              <a:ext uri="{FF2B5EF4-FFF2-40B4-BE49-F238E27FC236}">
                <a16:creationId xmlns:a16="http://schemas.microsoft.com/office/drawing/2014/main" id="{2B77ECB5-455F-48E1-AC6C-CB94B5AD6A0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9360" y="3115182"/>
            <a:ext cx="3496729" cy="341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E51E3C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Digitar seu subtítulo aqui</a:t>
            </a:r>
          </a:p>
        </p:txBody>
      </p:sp>
      <p:sp>
        <p:nvSpPr>
          <p:cNvPr id="10" name="Espaço Reservado para Texto 18">
            <a:extLst>
              <a:ext uri="{FF2B5EF4-FFF2-40B4-BE49-F238E27FC236}">
                <a16:creationId xmlns:a16="http://schemas.microsoft.com/office/drawing/2014/main" id="{94A25BC8-06B9-4702-900E-C725EC89847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8650" y="3635432"/>
            <a:ext cx="8323263" cy="89978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 vero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eos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accusamus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iusto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odio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dignissimos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Montserrat" pitchFamily="2" charset="77"/>
            </a:endParaRPr>
          </a:p>
          <a:p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praesentium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voluptatum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deleniti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atque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.</a:t>
            </a:r>
          </a:p>
          <a:p>
            <a:pPr lvl="0"/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50393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09/12/2021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75755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652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09/12/2021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629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09/12/2021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690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09/12/2021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172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09/12/2021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450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3A530-045E-4FBC-827D-EE4599172689}" type="datetimeFigureOut">
              <a:rPr lang="pt-BR" smtClean="0"/>
              <a:t>09/12/2021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6306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72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pt-BR" dirty="0"/>
              <a:t>Banco de Dados </a:t>
            </a:r>
            <a:r>
              <a:rPr lang="pt-BR" dirty="0" err="1"/>
              <a:t>NoSql</a:t>
            </a:r>
            <a:endParaRPr lang="pt-BR" dirty="0"/>
          </a:p>
          <a:p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4"/>
          </p:nvPr>
        </p:nvSpPr>
        <p:spPr>
          <a:xfrm>
            <a:off x="628650" y="2923854"/>
            <a:ext cx="4300401" cy="437655"/>
          </a:xfrm>
        </p:spPr>
        <p:txBody>
          <a:bodyPr>
            <a:normAutofit/>
          </a:bodyPr>
          <a:lstStyle/>
          <a:p>
            <a:r>
              <a:rPr lang="pt-BR" dirty="0"/>
              <a:t>NoSQL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dirty="0"/>
              <a:t>MongoDB e diferenças entre BD relacional e Não Relacional</a:t>
            </a:r>
          </a:p>
        </p:txBody>
      </p:sp>
    </p:spTree>
    <p:extLst>
      <p:ext uri="{BB962C8B-B14F-4D97-AF65-F5344CB8AC3E}">
        <p14:creationId xmlns:p14="http://schemas.microsoft.com/office/powerpoint/2010/main" val="1290416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E0DF1BC3-8DA0-4460-812E-F43617A4C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NoSQL (Not Only SQL) é o termo utilizado para banco de dados não relacionais de alto desempenho onde, geralmente, o SQL não é utilizado como linguagem de consulta.</a:t>
            </a:r>
          </a:p>
          <a:p>
            <a:endParaRPr lang="pt-BR" dirty="0"/>
          </a:p>
          <a:p>
            <a:r>
              <a:rPr lang="pt-BR" dirty="0"/>
              <a:t>O NoSQL foi criado para ter uma performance melhor e uma escalabilidade mais horizontal para suprir necessidades onde os bancos relacionais não são eficazes.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845615B-8756-450B-A0B5-90F76512BEC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O que significa?</a:t>
            </a:r>
          </a:p>
        </p:txBody>
      </p:sp>
    </p:spTree>
    <p:extLst>
      <p:ext uri="{BB962C8B-B14F-4D97-AF65-F5344CB8AC3E}">
        <p14:creationId xmlns:p14="http://schemas.microsoft.com/office/powerpoint/2010/main" val="3758143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C14644D-F1AC-456F-822B-C1EA313BF9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 err="1"/>
              <a:t>NoSQL</a:t>
            </a:r>
            <a:r>
              <a:rPr lang="pt-BR" dirty="0"/>
              <a:t> </a:t>
            </a:r>
            <a:r>
              <a:rPr lang="pt-BR" dirty="0" err="1"/>
              <a:t>vs</a:t>
            </a:r>
            <a:r>
              <a:rPr lang="pt-BR" dirty="0"/>
              <a:t> SQL</a:t>
            </a:r>
          </a:p>
          <a:p>
            <a:endParaRPr lang="pt-B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918ACB9-A9CD-41F2-89BC-8AABB91B8B4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725" y="1935163"/>
            <a:ext cx="6686550" cy="344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1613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936DC016-1923-443C-A168-7BF58568D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Líder de mercado dos bancos de dados </a:t>
            </a:r>
            <a:r>
              <a:rPr lang="pt-BR" dirty="0" err="1"/>
              <a:t>NoSQL</a:t>
            </a:r>
            <a:r>
              <a:rPr lang="pt-BR" dirty="0"/>
              <a:t>.</a:t>
            </a:r>
            <a:br>
              <a:rPr lang="pt-BR" dirty="0"/>
            </a:br>
            <a:endParaRPr lang="pt-BR" dirty="0"/>
          </a:p>
          <a:p>
            <a:r>
              <a:rPr lang="pt-BR" dirty="0"/>
              <a:t>O </a:t>
            </a:r>
            <a:r>
              <a:rPr lang="pt-BR" dirty="0" err="1"/>
              <a:t>MongoDB</a:t>
            </a:r>
            <a:r>
              <a:rPr lang="pt-BR" dirty="0"/>
              <a:t> também possui </a:t>
            </a:r>
            <a:r>
              <a:rPr lang="pt-BR" dirty="0" err="1"/>
              <a:t>features</a:t>
            </a:r>
            <a:r>
              <a:rPr lang="pt-BR" dirty="0"/>
              <a:t> bem legais para produção. São eles: replicação, indexação, balanceamento de carga.</a:t>
            </a:r>
          </a:p>
          <a:p>
            <a:endParaRPr lang="pt-BR" dirty="0"/>
          </a:p>
          <a:p>
            <a:r>
              <a:rPr lang="pt-BR" dirty="0"/>
              <a:t>Para armazenar dados, o MongoDB utiliza alguns documentos muito similares ao formato </a:t>
            </a:r>
            <a:r>
              <a:rPr lang="pt-BR" b="1" dirty="0"/>
              <a:t>JSON</a:t>
            </a:r>
            <a:r>
              <a:rPr lang="pt-BR" dirty="0"/>
              <a:t>*. E, talvez a razão de ser líder de mercado, o MongoDB é open </a:t>
            </a:r>
            <a:r>
              <a:rPr lang="pt-BR" dirty="0" err="1"/>
              <a:t>source</a:t>
            </a:r>
            <a:r>
              <a:rPr lang="pt-BR" dirty="0"/>
              <a:t>, o que contribui muito para a evolução da sua tecnologia.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DA265CF-9436-4790-912F-09F647BF01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 err="1"/>
              <a:t>MongoDB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65287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04BAE093-A744-4C15-A812-9A3C32E37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Como complemento ao JSON, o BSON suporta a incorporação de objetos e matrizes dentro de outros, ou seja, o MongoDB cria índices e compara objetos com expressões de consulta em chaves BSON de nível superior que estão aninhadas. </a:t>
            </a:r>
          </a:p>
          <a:p>
            <a:r>
              <a:rPr lang="pt-BR" dirty="0"/>
              <a:t>Isso significa que o MongoDB oferece aos usuários a simplicidade e a flexibilidade dos documentos JSON, juntamente com a velocidade e a riqueza de um formato binário leve.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D955D10-301F-428A-99F1-79EABDA240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BSON</a:t>
            </a:r>
          </a:p>
        </p:txBody>
      </p:sp>
    </p:spTree>
    <p:extLst>
      <p:ext uri="{BB962C8B-B14F-4D97-AF65-F5344CB8AC3E}">
        <p14:creationId xmlns:p14="http://schemas.microsoft.com/office/powerpoint/2010/main" val="466598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3371754-A3C3-4130-9441-DD71D9749C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endParaRPr lang="pt-BR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ED85E7E-5647-483D-9D3C-E6247276B15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49" y="1520200"/>
            <a:ext cx="7635200" cy="381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8617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95964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C0BDCB75C490F449996D271113E7085" ma:contentTypeVersion="12" ma:contentTypeDescription="Crie um novo documento." ma:contentTypeScope="" ma:versionID="f78031fe7deaa61be8293be56c3571d3">
  <xsd:schema xmlns:xsd="http://www.w3.org/2001/XMLSchema" xmlns:xs="http://www.w3.org/2001/XMLSchema" xmlns:p="http://schemas.microsoft.com/office/2006/metadata/properties" xmlns:ns2="56135199-fddc-46f9-8522-4d2f2df906d6" xmlns:ns3="616ddcb6-37a4-4b68-9e62-eadd2126515b" targetNamespace="http://schemas.microsoft.com/office/2006/metadata/properties" ma:root="true" ma:fieldsID="84b82f449ed318020166b0b852c53661" ns2:_="" ns3:_="">
    <xsd:import namespace="56135199-fddc-46f9-8522-4d2f2df906d6"/>
    <xsd:import namespace="616ddcb6-37a4-4b68-9e62-eadd2126515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135199-fddc-46f9-8522-4d2f2df906d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6ddcb6-37a4-4b68-9e62-eadd2126515b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598036D-8F24-4150-8883-4040B39D685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AEFDE86-9ABD-4B53-9EB0-611E0710241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D46F767-487D-45A7-9383-4F9F2952127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6135199-fddc-46f9-8522-4d2f2df906d6"/>
    <ds:schemaRef ds:uri="616ddcb6-37a4-4b68-9e62-eadd2126515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1042</TotalTime>
  <Words>227</Words>
  <Application>Microsoft Office PowerPoint</Application>
  <PresentationFormat>Apresentação na tela (4:3)</PresentationFormat>
  <Paragraphs>16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Montserrat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SESI SENAI SP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Jorge da Silva</dc:creator>
  <cp:lastModifiedBy>Saulo Macedo dos Santos</cp:lastModifiedBy>
  <cp:revision>63</cp:revision>
  <dcterms:created xsi:type="dcterms:W3CDTF">2019-02-19T13:22:14Z</dcterms:created>
  <dcterms:modified xsi:type="dcterms:W3CDTF">2021-12-09T10:50:21Z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0x0101001C0BDCB75C490F449996D271113E7085</vt:lpwstr>
  </property>
</Properties>
</file>