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9"/>
  </p:handoutMasterIdLst>
  <p:sldIdLst>
    <p:sldId id="257" r:id="rId5"/>
    <p:sldId id="327" r:id="rId6"/>
    <p:sldId id="313" r:id="rId7"/>
    <p:sldId id="314" r:id="rId8"/>
    <p:sldId id="328" r:id="rId9"/>
    <p:sldId id="325" r:id="rId10"/>
    <p:sldId id="316" r:id="rId11"/>
    <p:sldId id="286" r:id="rId12"/>
    <p:sldId id="317" r:id="rId13"/>
    <p:sldId id="318" r:id="rId14"/>
    <p:sldId id="319" r:id="rId15"/>
    <p:sldId id="303" r:id="rId16"/>
    <p:sldId id="320" r:id="rId17"/>
    <p:sldId id="259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865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-131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451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Aragao Feliciano" userId="4111afb9-028d-478c-86b2-8deb55a32eca" providerId="ADAL" clId="{9334EFC1-4E1C-4622-8556-911DEB1B5850}"/>
    <pc:docChg chg="delSld modSld">
      <pc:chgData name="Lucas Aragao Feliciano" userId="4111afb9-028d-478c-86b2-8deb55a32eca" providerId="ADAL" clId="{9334EFC1-4E1C-4622-8556-911DEB1B5850}" dt="2021-10-13T20:45:40.337" v="44" actId="2696"/>
      <pc:docMkLst>
        <pc:docMk/>
      </pc:docMkLst>
      <pc:sldChg chg="modSp">
        <pc:chgData name="Lucas Aragao Feliciano" userId="4111afb9-028d-478c-86b2-8deb55a32eca" providerId="ADAL" clId="{9334EFC1-4E1C-4622-8556-911DEB1B5850}" dt="2021-10-13T20:44:00.456" v="27" actId="6549"/>
        <pc:sldMkLst>
          <pc:docMk/>
          <pc:sldMk cId="1290416563" sldId="257"/>
        </pc:sldMkLst>
        <pc:spChg chg="mod">
          <ac:chgData name="Lucas Aragao Feliciano" userId="4111afb9-028d-478c-86b2-8deb55a32eca" providerId="ADAL" clId="{9334EFC1-4E1C-4622-8556-911DEB1B5850}" dt="2021-10-13T20:44:00.456" v="27" actId="6549"/>
          <ac:spMkLst>
            <pc:docMk/>
            <pc:sldMk cId="1290416563" sldId="257"/>
            <ac:spMk id="4" creationId="{00000000-0000-0000-0000-000000000000}"/>
          </ac:spMkLst>
        </pc:spChg>
      </pc:sldChg>
      <pc:sldChg chg="del">
        <pc:chgData name="Lucas Aragao Feliciano" userId="4111afb9-028d-478c-86b2-8deb55a32eca" providerId="ADAL" clId="{9334EFC1-4E1C-4622-8556-911DEB1B5850}" dt="2021-10-13T20:44:16.676" v="32" actId="2696"/>
        <pc:sldMkLst>
          <pc:docMk/>
          <pc:sldMk cId="2952602493" sldId="279"/>
        </pc:sldMkLst>
      </pc:sldChg>
      <pc:sldChg chg="del">
        <pc:chgData name="Lucas Aragao Feliciano" userId="4111afb9-028d-478c-86b2-8deb55a32eca" providerId="ADAL" clId="{9334EFC1-4E1C-4622-8556-911DEB1B5850}" dt="2021-10-13T20:44:26.061" v="41" actId="2696"/>
        <pc:sldMkLst>
          <pc:docMk/>
          <pc:sldMk cId="1702562562" sldId="280"/>
        </pc:sldMkLst>
      </pc:sldChg>
      <pc:sldChg chg="del">
        <pc:chgData name="Lucas Aragao Feliciano" userId="4111afb9-028d-478c-86b2-8deb55a32eca" providerId="ADAL" clId="{9334EFC1-4E1C-4622-8556-911DEB1B5850}" dt="2021-10-13T20:44:13.659" v="29" actId="2696"/>
        <pc:sldMkLst>
          <pc:docMk/>
          <pc:sldMk cId="1134031871" sldId="281"/>
        </pc:sldMkLst>
      </pc:sldChg>
      <pc:sldChg chg="del">
        <pc:chgData name="Lucas Aragao Feliciano" userId="4111afb9-028d-478c-86b2-8deb55a32eca" providerId="ADAL" clId="{9334EFC1-4E1C-4622-8556-911DEB1B5850}" dt="2021-10-13T20:44:24.184" v="39" actId="2696"/>
        <pc:sldMkLst>
          <pc:docMk/>
          <pc:sldMk cId="3252453465" sldId="284"/>
        </pc:sldMkLst>
      </pc:sldChg>
      <pc:sldChg chg="del">
        <pc:chgData name="Lucas Aragao Feliciano" userId="4111afb9-028d-478c-86b2-8deb55a32eca" providerId="ADAL" clId="{9334EFC1-4E1C-4622-8556-911DEB1B5850}" dt="2021-10-13T20:44:28.449" v="43" actId="2696"/>
        <pc:sldMkLst>
          <pc:docMk/>
          <pc:sldMk cId="1700300345" sldId="285"/>
        </pc:sldMkLst>
      </pc:sldChg>
      <pc:sldChg chg="del">
        <pc:chgData name="Lucas Aragao Feliciano" userId="4111afb9-028d-478c-86b2-8deb55a32eca" providerId="ADAL" clId="{9334EFC1-4E1C-4622-8556-911DEB1B5850}" dt="2021-10-13T20:44:27.043" v="42" actId="2696"/>
        <pc:sldMkLst>
          <pc:docMk/>
          <pc:sldMk cId="3676309480" sldId="302"/>
        </pc:sldMkLst>
      </pc:sldChg>
      <pc:sldChg chg="del">
        <pc:chgData name="Lucas Aragao Feliciano" userId="4111afb9-028d-478c-86b2-8deb55a32eca" providerId="ADAL" clId="{9334EFC1-4E1C-4622-8556-911DEB1B5850}" dt="2021-10-13T20:44:14.826" v="30" actId="2696"/>
        <pc:sldMkLst>
          <pc:docMk/>
          <pc:sldMk cId="2160235737" sldId="304"/>
        </pc:sldMkLst>
      </pc:sldChg>
      <pc:sldChg chg="del">
        <pc:chgData name="Lucas Aragao Feliciano" userId="4111afb9-028d-478c-86b2-8deb55a32eca" providerId="ADAL" clId="{9334EFC1-4E1C-4622-8556-911DEB1B5850}" dt="2021-10-13T20:44:15.778" v="31" actId="2696"/>
        <pc:sldMkLst>
          <pc:docMk/>
          <pc:sldMk cId="2289373610" sldId="305"/>
        </pc:sldMkLst>
      </pc:sldChg>
      <pc:sldChg chg="del">
        <pc:chgData name="Lucas Aragao Feliciano" userId="4111afb9-028d-478c-86b2-8deb55a32eca" providerId="ADAL" clId="{9334EFC1-4E1C-4622-8556-911DEB1B5850}" dt="2021-10-13T20:44:22.136" v="37" actId="2696"/>
        <pc:sldMkLst>
          <pc:docMk/>
          <pc:sldMk cId="3927396297" sldId="306"/>
        </pc:sldMkLst>
      </pc:sldChg>
      <pc:sldChg chg="del">
        <pc:chgData name="Lucas Aragao Feliciano" userId="4111afb9-028d-478c-86b2-8deb55a32eca" providerId="ADAL" clId="{9334EFC1-4E1C-4622-8556-911DEB1B5850}" dt="2021-10-13T20:44:21.131" v="36" actId="2696"/>
        <pc:sldMkLst>
          <pc:docMk/>
          <pc:sldMk cId="200865278" sldId="308"/>
        </pc:sldMkLst>
      </pc:sldChg>
      <pc:sldChg chg="del">
        <pc:chgData name="Lucas Aragao Feliciano" userId="4111afb9-028d-478c-86b2-8deb55a32eca" providerId="ADAL" clId="{9334EFC1-4E1C-4622-8556-911DEB1B5850}" dt="2021-10-13T20:44:19.024" v="34" actId="2696"/>
        <pc:sldMkLst>
          <pc:docMk/>
          <pc:sldMk cId="1035804943" sldId="309"/>
        </pc:sldMkLst>
      </pc:sldChg>
      <pc:sldChg chg="del">
        <pc:chgData name="Lucas Aragao Feliciano" userId="4111afb9-028d-478c-86b2-8deb55a32eca" providerId="ADAL" clId="{9334EFC1-4E1C-4622-8556-911DEB1B5850}" dt="2021-10-13T20:44:20.025" v="35" actId="2696"/>
        <pc:sldMkLst>
          <pc:docMk/>
          <pc:sldMk cId="2184491739" sldId="310"/>
        </pc:sldMkLst>
      </pc:sldChg>
      <pc:sldChg chg="del">
        <pc:chgData name="Lucas Aragao Feliciano" userId="4111afb9-028d-478c-86b2-8deb55a32eca" providerId="ADAL" clId="{9334EFC1-4E1C-4622-8556-911DEB1B5850}" dt="2021-10-13T20:44:23.120" v="38" actId="2696"/>
        <pc:sldMkLst>
          <pc:docMk/>
          <pc:sldMk cId="1092826000" sldId="315"/>
        </pc:sldMkLst>
      </pc:sldChg>
      <pc:sldChg chg="del">
        <pc:chgData name="Lucas Aragao Feliciano" userId="4111afb9-028d-478c-86b2-8deb55a32eca" providerId="ADAL" clId="{9334EFC1-4E1C-4622-8556-911DEB1B5850}" dt="2021-10-13T20:44:12.255" v="28" actId="2696"/>
        <pc:sldMkLst>
          <pc:docMk/>
          <pc:sldMk cId="926773192" sldId="322"/>
        </pc:sldMkLst>
      </pc:sldChg>
      <pc:sldChg chg="del">
        <pc:chgData name="Lucas Aragao Feliciano" userId="4111afb9-028d-478c-86b2-8deb55a32eca" providerId="ADAL" clId="{9334EFC1-4E1C-4622-8556-911DEB1B5850}" dt="2021-10-13T20:44:17.642" v="33" actId="2696"/>
        <pc:sldMkLst>
          <pc:docMk/>
          <pc:sldMk cId="1570141814" sldId="323"/>
        </pc:sldMkLst>
      </pc:sldChg>
      <pc:sldChg chg="del">
        <pc:chgData name="Lucas Aragao Feliciano" userId="4111afb9-028d-478c-86b2-8deb55a32eca" providerId="ADAL" clId="{9334EFC1-4E1C-4622-8556-911DEB1B5850}" dt="2021-10-13T20:45:40.337" v="44" actId="2696"/>
        <pc:sldMkLst>
          <pc:docMk/>
          <pc:sldMk cId="2543111106" sldId="327"/>
        </pc:sldMkLst>
      </pc:sldChg>
      <pc:sldChg chg="del">
        <pc:chgData name="Lucas Aragao Feliciano" userId="4111afb9-028d-478c-86b2-8deb55a32eca" providerId="ADAL" clId="{9334EFC1-4E1C-4622-8556-911DEB1B5850}" dt="2021-10-13T20:44:25.088" v="40" actId="2696"/>
        <pc:sldMkLst>
          <pc:docMk/>
          <pc:sldMk cId="3252453465" sldId="328"/>
        </pc:sldMkLst>
      </pc:sldChg>
    </pc:docChg>
  </pc:docChgLst>
  <pc:docChgLst>
    <pc:chgData name="Lucas Aragao Feliciano" userId="4111afb9-028d-478c-86b2-8deb55a32eca" providerId="ADAL" clId="{17A7D28C-29AC-481C-8E09-C3A33048B16B}"/>
    <pc:docChg chg="modSld">
      <pc:chgData name="Lucas Aragao Feliciano" userId="4111afb9-028d-478c-86b2-8deb55a32eca" providerId="ADAL" clId="{17A7D28C-29AC-481C-8E09-C3A33048B16B}" dt="2021-10-06T21:01:43.085" v="1" actId="207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xmlns="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xmlns="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xmlns="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xmlns="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xmlns="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xmlns="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xmlns="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xmlns="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xmlns="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dirty="0"/>
              <a:t>Aprofundando-se em JS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2923854"/>
            <a:ext cx="4300401" cy="437655"/>
          </a:xfrm>
        </p:spPr>
        <p:txBody>
          <a:bodyPr>
            <a:normAutofit/>
          </a:bodyPr>
          <a:lstStyle/>
          <a:p>
            <a:r>
              <a:rPr lang="pt-BR" dirty="0"/>
              <a:t>Front-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, Classes, Template </a:t>
            </a:r>
            <a:r>
              <a:rPr lang="pt-BR" dirty="0" err="1"/>
              <a:t>String</a:t>
            </a:r>
            <a:r>
              <a:rPr lang="pt-BR" dirty="0"/>
              <a:t>, DOM.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xmlns="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9C817635-0976-4382-BA47-754826B97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é mais necessário utilizar o \n, isso deixa o código mais limpo. Outra coisa do Template </a:t>
            </a:r>
            <a:r>
              <a:rPr lang="pt-BR" dirty="0" err="1"/>
              <a:t>String</a:t>
            </a:r>
            <a:r>
              <a:rPr lang="pt-BR" dirty="0"/>
              <a:t> é que podemos criar uma </a:t>
            </a:r>
            <a:r>
              <a:rPr lang="pt-BR" dirty="0" err="1"/>
              <a:t>string</a:t>
            </a:r>
            <a:r>
              <a:rPr lang="pt-BR" dirty="0"/>
              <a:t> interpolada, ou seja, misturar uma expressão com a </a:t>
            </a:r>
            <a:r>
              <a:rPr lang="pt-BR" dirty="0" err="1"/>
              <a:t>string</a:t>
            </a:r>
            <a:r>
              <a:rPr lang="pt-BR" dirty="0"/>
              <a:t> que vai ser avaliada e depois colocar ela entre </a:t>
            </a:r>
            <a:r>
              <a:rPr lang="pt-BR" dirty="0" err="1"/>
              <a:t>pólos</a:t>
            </a:r>
            <a:r>
              <a:rPr lang="pt-BR" dirty="0"/>
              <a:t>, ao invés de concatenar. Fazemos isso apenas abrindo um</a:t>
            </a:r>
          </a:p>
          <a:p>
            <a:r>
              <a:rPr lang="pt-BR" dirty="0"/>
              <a:t>$ {expressão}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53DDD0FD-CCAC-40C8-8862-1174159698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Template </a:t>
            </a:r>
            <a:r>
              <a:rPr lang="pt-BR" dirty="0" err="1"/>
              <a:t>String</a:t>
            </a:r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294455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xmlns="" id="{44E63358-1206-4710-835A-A91134BA3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900" y="2072081"/>
            <a:ext cx="6727608" cy="1755947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53DDD0FD-CCAC-40C8-8862-1174159698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Template </a:t>
            </a:r>
            <a:r>
              <a:rPr lang="pt-BR" dirty="0" err="1"/>
              <a:t>String</a:t>
            </a:r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25798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4A78C603-99D0-498D-94E2-65DAB5780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DOM (</a:t>
            </a:r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) é uma interface que representa como os documentos HTML e XML são lidos pelo seu browser. Após o browser ler seu documento HTML, ele cria um objeto que faz uma representação estruturada do seu documento e define meios de como essa estrutura pode ser acessada. Nós podemos acessar e manipular o DOM com JavaScript, é a forma mais fácil e usada.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535AC48-1C06-4C49-9695-868D64E86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xmlns="" val="293007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F9DF7D8E-56C8-40F5-A764-719E6C2B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797" y="1051168"/>
            <a:ext cx="5888254" cy="3760010"/>
          </a:xfrm>
        </p:spPr>
        <p:txBody>
          <a:bodyPr/>
          <a:lstStyle/>
          <a:p>
            <a:r>
              <a:rPr lang="pt-BR" dirty="0"/>
              <a:t>O que o browser vê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ACA9CAB8-20D3-49B8-B78F-34E17CF519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DOM</a:t>
            </a:r>
          </a:p>
        </p:txBody>
      </p:sp>
      <p:pic>
        <p:nvPicPr>
          <p:cNvPr id="10242" name="Picture 2" descr="https://i.imgur.com/lu4PMfw.jpg">
            <a:extLst>
              <a:ext uri="{FF2B5EF4-FFF2-40B4-BE49-F238E27FC236}">
                <a16:creationId xmlns:a16="http://schemas.microsoft.com/office/drawing/2014/main" xmlns="" id="{8E5CC12E-B55B-4D82-AA38-C65A6E00C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2917" y="1756670"/>
            <a:ext cx="5689134" cy="473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04812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18959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DC77EBA2-6E66-41E1-96E1-4AF4B9C48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this</a:t>
            </a:r>
            <a:r>
              <a:rPr lang="pt-BR" dirty="0"/>
              <a:t> aponta para o objeto que esta sendo referenciado no presente momento e inclusive pode variar de momento a momento, depende da forma como você chama a função.</a:t>
            </a:r>
          </a:p>
          <a:p>
            <a:endParaRPr lang="pt-BR" dirty="0"/>
          </a:p>
          <a:p>
            <a:r>
              <a:rPr lang="pt-BR" dirty="0" err="1"/>
              <a:t>this</a:t>
            </a:r>
            <a:r>
              <a:rPr lang="pt-BR" dirty="0"/>
              <a:t> pode ser o elemento, o objeto, o </a:t>
            </a:r>
            <a:r>
              <a:rPr lang="pt-BR" dirty="0" err="1"/>
              <a:t>array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smtClean="0"/>
              <a:t> </a:t>
            </a:r>
            <a:r>
              <a:rPr lang="pt-BR" dirty="0" err="1" smtClean="0"/>
              <a:t>this</a:t>
            </a:r>
            <a:r>
              <a:rPr lang="pt-BR" dirty="0" smtClean="0"/>
              <a:t> é definido lexicalmente, isto é, seu valor é definido pelo contexto de execução onde está inserido. Em um código global, </a:t>
            </a:r>
            <a:r>
              <a:rPr lang="pt-BR" dirty="0" err="1" smtClean="0"/>
              <a:t>this</a:t>
            </a:r>
            <a:r>
              <a:rPr lang="pt-BR" dirty="0" smtClean="0"/>
              <a:t> assume o objeto global.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82813025-A8CF-4403-86E0-01016481F6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This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216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FB1B4D66-1EF0-49C5-BBC9-184ECF5FA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contexto de execução global (fora de qualquer função), </a:t>
            </a:r>
            <a:r>
              <a:rPr lang="pt-BR" dirty="0" err="1"/>
              <a:t>this</a:t>
            </a:r>
            <a:r>
              <a:rPr lang="pt-BR" dirty="0"/>
              <a:t> refere-se ao objeto global, seja em modo estrito ou não.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2C7B6E89-1563-48DE-B22E-EE79224326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This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104" y="2777350"/>
            <a:ext cx="8003306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1209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C950F2BD-B947-4E2D-9E8D-38C4B468F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Dentro de uma função, o valor de </a:t>
            </a:r>
            <a:r>
              <a:rPr lang="pt-BR" dirty="0" err="1"/>
              <a:t>this</a:t>
            </a:r>
            <a:r>
              <a:rPr lang="pt-BR" dirty="0"/>
              <a:t> depende de como a função é chamada.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C3345C7-6A5E-47DD-9041-2B02EB4D13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This</a:t>
            </a:r>
            <a:endParaRPr lang="pt-BR" dirty="0"/>
          </a:p>
          <a:p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838" y="2529786"/>
            <a:ext cx="7974013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3765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C950F2BD-B947-4E2D-9E8D-38C4B468F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Dentro de uma função o </a:t>
            </a:r>
            <a:r>
              <a:rPr lang="pt-BR" dirty="0" err="1" smtClean="0"/>
              <a:t>this</a:t>
            </a:r>
            <a:r>
              <a:rPr lang="pt-BR" dirty="0" smtClean="0"/>
              <a:t> identifica o objeto e acessa sua propriedade</a:t>
            </a:r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C3345C7-6A5E-47DD-9041-2B02EB4D13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This</a:t>
            </a:r>
            <a:endParaRPr lang="pt-BR" dirty="0"/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6743" y="2111944"/>
            <a:ext cx="7580882" cy="203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3765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645B293A-F801-4C6F-8942-7B8106302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Para declarar uma classe, você deve usar a palavra-chave </a:t>
            </a:r>
            <a:r>
              <a:rPr lang="pt-BR" dirty="0" err="1"/>
              <a:t>class</a:t>
            </a:r>
            <a:r>
              <a:rPr lang="pt-BR" dirty="0"/>
              <a:t> seguida pelo nome da classe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método </a:t>
            </a:r>
            <a:r>
              <a:rPr lang="pt-BR" dirty="0" err="1"/>
              <a:t>constructor</a:t>
            </a:r>
            <a:r>
              <a:rPr lang="pt-BR" dirty="0"/>
              <a:t> é um tipo especial de método para criar e iniciar um objeto criado pela classe. Só pode existir um método especial com o nome "</a:t>
            </a:r>
            <a:r>
              <a:rPr lang="pt-BR" dirty="0" err="1"/>
              <a:t>constructor</a:t>
            </a:r>
            <a:r>
              <a:rPr lang="pt-BR" dirty="0"/>
              <a:t>" dentro da classe.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1D0EABDD-672E-4CA5-9507-77B7057E8F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Classes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0C1FEC06-B3F7-41D0-9B3F-89C8A3487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68" y="1831609"/>
            <a:ext cx="6175427" cy="258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951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79A0CBDA-1F10-4C24-8DA8-4331066D4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 palavra-chave </a:t>
            </a:r>
            <a:r>
              <a:rPr lang="pt-BR" sz="2000" dirty="0" err="1"/>
              <a:t>extends</a:t>
            </a:r>
            <a:r>
              <a:rPr lang="pt-BR" sz="2000" dirty="0"/>
              <a:t> é usada em uma declaração de classe, ou em uma expressão de classe para criar uma classe como filha de uma outra classe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FDA9E484-CD23-4B3C-81DD-A5A88B414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Subclasses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3A4C6497-7343-4E9E-A45C-EB42D9FA3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17" y="2094176"/>
            <a:ext cx="5184603" cy="459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688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EA2376FC-3AE2-4D66-B4A2-8E21FEC42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Template </a:t>
            </a:r>
            <a:r>
              <a:rPr lang="pt-BR" dirty="0" err="1"/>
              <a:t>Strings</a:t>
            </a:r>
            <a:r>
              <a:rPr lang="pt-BR" dirty="0"/>
              <a:t> são </a:t>
            </a:r>
            <a:r>
              <a:rPr lang="pt-BR" i="1" dirty="0" err="1"/>
              <a:t>string</a:t>
            </a:r>
            <a:r>
              <a:rPr lang="pt-BR" dirty="0" err="1"/>
              <a:t>s</a:t>
            </a:r>
            <a:r>
              <a:rPr lang="pt-BR" dirty="0"/>
              <a:t> que permitem expressões embutidas. Você pode </a:t>
            </a:r>
            <a:r>
              <a:rPr lang="pt-BR" i="1" dirty="0"/>
              <a:t>utilizar </a:t>
            </a:r>
            <a:r>
              <a:rPr lang="pt-BR" i="1" dirty="0" err="1"/>
              <a:t>string</a:t>
            </a:r>
            <a:r>
              <a:rPr lang="pt-BR" dirty="0"/>
              <a:t> </a:t>
            </a:r>
            <a:r>
              <a:rPr lang="pt-BR" dirty="0" err="1"/>
              <a:t>multi-linhas</a:t>
            </a:r>
            <a:r>
              <a:rPr lang="pt-BR" dirty="0"/>
              <a:t> e interpolação de </a:t>
            </a:r>
            <a:r>
              <a:rPr lang="pt-BR" i="1" dirty="0" err="1"/>
              <a:t>string</a:t>
            </a:r>
            <a:r>
              <a:rPr lang="pt-BR" i="1" dirty="0"/>
              <a:t> </a:t>
            </a:r>
            <a:r>
              <a:rPr lang="pt-BR" dirty="0"/>
              <a:t>com elas.</a:t>
            </a:r>
          </a:p>
          <a:p>
            <a:endParaRPr lang="pt-BR" dirty="0"/>
          </a:p>
          <a:p>
            <a:r>
              <a:rPr lang="pt-BR" dirty="0"/>
              <a:t>Basicamente é uma nova forma de criar </a:t>
            </a:r>
            <a:r>
              <a:rPr lang="pt-BR" dirty="0" err="1"/>
              <a:t>strings</a:t>
            </a:r>
            <a:r>
              <a:rPr lang="pt-BR" dirty="0"/>
              <a:t> e tornar o seu código um pouco mais legível.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136D0624-EDD3-48C1-8A86-3669260CBA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Template </a:t>
            </a:r>
            <a:r>
              <a:rPr lang="pt-BR" dirty="0" err="1"/>
              <a:t>String</a:t>
            </a:r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6790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xmlns="" id="{EF26E41C-5B9E-454A-850E-927A811CB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12261"/>
            <a:ext cx="7886700" cy="2493853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53DDD0FD-CCAC-40C8-8862-1174159698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Template </a:t>
            </a:r>
            <a:r>
              <a:rPr lang="pt-BR" dirty="0" err="1"/>
              <a:t>String</a:t>
            </a:r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94109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98036D-8F24-4150-8883-4040B39D685E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616ddcb6-37a4-4b68-9e62-eadd2126515b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56135199-fddc-46f9-8522-4d2f2df906d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2745</TotalTime>
  <Words>379</Words>
  <Application>Microsoft Office PowerPoint</Application>
  <PresentationFormat>Apresentação na tela (4:3)</PresentationFormat>
  <Paragraphs>39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SESI SENAI SP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Lucas - Senai</cp:lastModifiedBy>
  <cp:revision>157</cp:revision>
  <dcterms:created xsi:type="dcterms:W3CDTF">2019-02-19T13:22:14Z</dcterms:created>
  <dcterms:modified xsi:type="dcterms:W3CDTF">2021-10-14T01:55:11Z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