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1"/>
  </p:handoutMasterIdLst>
  <p:sldIdLst>
    <p:sldId id="257" r:id="rId5"/>
    <p:sldId id="375" r:id="rId6"/>
    <p:sldId id="397" r:id="rId7"/>
    <p:sldId id="399" r:id="rId8"/>
    <p:sldId id="410" r:id="rId9"/>
    <p:sldId id="25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Sala de aula invertida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pt-BR" dirty="0"/>
              <a:t>Banco de dados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6 grupos com 6 integrantes</a:t>
            </a:r>
          </a:p>
          <a:p>
            <a:pPr algn="just"/>
            <a:r>
              <a:rPr lang="pt-BR" dirty="0"/>
              <a:t>1 grupo com 7 integrantes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Divisão</a:t>
            </a:r>
          </a:p>
        </p:txBody>
      </p:sp>
    </p:spTree>
    <p:extLst>
      <p:ext uri="{BB962C8B-B14F-4D97-AF65-F5344CB8AC3E}">
        <p14:creationId xmlns:p14="http://schemas.microsoft.com/office/powerpoint/2010/main" val="23760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8AEBBC-58C5-4BB4-A925-28E05D86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Normalização</a:t>
            </a:r>
          </a:p>
          <a:p>
            <a:r>
              <a:rPr lang="pt-BR" dirty="0"/>
              <a:t>Importação / Exportação</a:t>
            </a:r>
          </a:p>
          <a:p>
            <a:r>
              <a:rPr lang="pt-BR" dirty="0"/>
              <a:t>Funções Nativas</a:t>
            </a:r>
          </a:p>
          <a:p>
            <a:r>
              <a:rPr lang="pt-BR" dirty="0" err="1"/>
              <a:t>Functions</a:t>
            </a:r>
            <a:endParaRPr lang="pt-BR" dirty="0"/>
          </a:p>
          <a:p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r>
              <a:rPr lang="pt-BR" dirty="0"/>
              <a:t>Triggers</a:t>
            </a:r>
          </a:p>
          <a:p>
            <a:r>
              <a:rPr lang="pt-BR" dirty="0"/>
              <a:t>Eventos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46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 desenvolvido</a:t>
            </a:r>
          </a:p>
          <a:p>
            <a:r>
              <a:rPr lang="pt-BR" dirty="0"/>
              <a:t>Exemplo prático </a:t>
            </a:r>
          </a:p>
          <a:p>
            <a:r>
              <a:rPr lang="pt-BR" dirty="0"/>
              <a:t>Exercício</a:t>
            </a:r>
          </a:p>
          <a:p>
            <a:r>
              <a:rPr lang="pt-BR" dirty="0"/>
              <a:t>Material de apoio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966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do repositório do GitHub com todos os conteúdos desenvolvidos</a:t>
            </a:r>
          </a:p>
          <a:p>
            <a:r>
              <a:rPr lang="pt-BR" dirty="0"/>
              <a:t>Link do quadro do Trello com todo o planejamento das atividades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Entrega</a:t>
            </a:r>
          </a:p>
        </p:txBody>
      </p:sp>
    </p:spTree>
    <p:extLst>
      <p:ext uri="{BB962C8B-B14F-4D97-AF65-F5344CB8AC3E}">
        <p14:creationId xmlns:p14="http://schemas.microsoft.com/office/powerpoint/2010/main" val="104423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61</Words>
  <Application>Microsoft Office PowerPoint</Application>
  <PresentationFormat>Apresentação na tela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Macedo Dos Santos</cp:lastModifiedBy>
  <cp:revision>72</cp:revision>
  <dcterms:created xsi:type="dcterms:W3CDTF">2019-02-19T13:22:14Z</dcterms:created>
  <dcterms:modified xsi:type="dcterms:W3CDTF">2021-08-11T10:20:44Z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