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8"/>
  </p:handoutMasterIdLst>
  <p:sldIdLst>
    <p:sldId id="257" r:id="rId5"/>
    <p:sldId id="352" r:id="rId6"/>
    <p:sldId id="258" r:id="rId7"/>
    <p:sldId id="353" r:id="rId8"/>
    <p:sldId id="354" r:id="rId9"/>
    <p:sldId id="265" r:id="rId10"/>
    <p:sldId id="355" r:id="rId11"/>
    <p:sldId id="356" r:id="rId12"/>
    <p:sldId id="357" r:id="rId13"/>
    <p:sldId id="358" r:id="rId14"/>
    <p:sldId id="359" r:id="rId15"/>
    <p:sldId id="361" r:id="rId16"/>
    <p:sldId id="259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Modelo Entidade Relacionamento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dirty="0"/>
              <a:t>MER, Cardinalidade e Exercícios práticos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Relacionamento </a:t>
            </a:r>
            <a:r>
              <a:rPr lang="pt-BR" sz="2000" b="1" dirty="0"/>
              <a:t>N : N</a:t>
            </a:r>
            <a:r>
              <a:rPr lang="pt-BR" sz="2000" dirty="0"/>
              <a:t>: Requerem uma tabela intermediária, conhecida como tabela de relação, para manter os valores relacionados de ambas as tabelas.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</a:t>
            </a:r>
          </a:p>
        </p:txBody>
      </p:sp>
      <p:pic>
        <p:nvPicPr>
          <p:cNvPr id="6" name="Picture 2" descr="Baladas em Bogotá - 2020 | Dicas incríveis!">
            <a:extLst>
              <a:ext uri="{FF2B5EF4-FFF2-40B4-BE49-F238E27FC236}">
                <a16:creationId xmlns:a16="http://schemas.microsoft.com/office/drawing/2014/main" id="{18FC6E23-9949-4129-9339-864744630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786" y="2633645"/>
            <a:ext cx="4302428" cy="277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1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Representação gráfica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85F7AF-3A91-49B8-8262-09F0FC074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9" y="2652604"/>
            <a:ext cx="788780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0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Optar pelo tipo incorreto de relacionamento pode impactar diretamente no negócio. Portanto, a decisão por qual tipo de relacionamento será utilizado deve ser tomada com cuidado na fase de modelagem;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exemplo, relacionamentos do tipo 1:N (um para muitos) ocorrem quando um registro de uma entidade pode se relacionar com vários registros de outra entidade;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mesma lógica se aplica para relacionamentos do tipo 1:1 (um para um) e N:N (muitos para muitos).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 – Qual usar?</a:t>
            </a:r>
          </a:p>
        </p:txBody>
      </p:sp>
    </p:spTree>
    <p:extLst>
      <p:ext uri="{BB962C8B-B14F-4D97-AF65-F5344CB8AC3E}">
        <p14:creationId xmlns:p14="http://schemas.microsoft.com/office/powerpoint/2010/main" val="133166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Grande parte dos sistemas de bancos de dados desenvolvimentos atualmente é relacional, devido ao fato de que, nestes sistemas, o acesso é mais rápido e eficiente, além de ser baseado em noções simples e intuitivas.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Modelagem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77A6D8-3F35-43FB-A972-DCFB4F0E4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91" t="12157" r="40000" b="8274"/>
          <a:stretch/>
        </p:blipFill>
        <p:spPr>
          <a:xfrm rot="4353695">
            <a:off x="3670916" y="2552697"/>
            <a:ext cx="1802168" cy="40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Num sistema relacional: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dados são organizados e visualizados na forma de tabelas;</a:t>
            </a:r>
          </a:p>
          <a:p>
            <a:pPr algn="just"/>
            <a:r>
              <a:rPr lang="pt-BR" dirty="0"/>
              <a:t>É possível gerar novas tabelas a partir das originais;</a:t>
            </a:r>
          </a:p>
          <a:p>
            <a:pPr algn="just"/>
            <a:r>
              <a:rPr lang="pt-BR" dirty="0"/>
              <a:t>As tabelas são ligadas através de </a:t>
            </a:r>
            <a:r>
              <a:rPr lang="pt-BR" b="1" dirty="0"/>
              <a:t>relações</a:t>
            </a:r>
            <a:r>
              <a:rPr lang="pt-BR" dirty="0"/>
              <a:t> entre os dados.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O elemento fundamental de um banco de dados relacional é a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tabela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. Uma tabela é um elemento do banco de dados que consiste num conjunto de dados dispostos em forma de linhas com conjuntos idênticos de propriedades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(registros). 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Os valores associados aos registros da tabela aparecem em colunas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(campos).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Conceitos básicos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C3EF5190-8C65-4865-9D1E-AFCA7089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79" y="3350869"/>
            <a:ext cx="6014443" cy="25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Um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banco de dados 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é um conjunto de tabelas relacionadas; </a:t>
            </a:r>
          </a:p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Uma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tabela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é um conjunto </a:t>
            </a:r>
            <a:r>
              <a:rPr lang="pt-BR" sz="2400">
                <a:latin typeface="Montserrat" panose="00000500000000000000"/>
                <a:cs typeface="Arial" panose="020B0604020202020204" pitchFamily="34" charset="0"/>
              </a:rPr>
              <a:t>de dados 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sobre uma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entidade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dispostas em forma de linhas e colunas. No caso, a entidade em questão é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Produtos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Um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registro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é uma linha da tabela, ou seja, representa todas as informações de uma elemento em particular;</a:t>
            </a:r>
          </a:p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Um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campo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é uma coluna da tabela, ou seja, representa uma das informações do registro (Produto);</a:t>
            </a:r>
          </a:p>
          <a:p>
            <a:pPr algn="just"/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A intersecção entre a linha e a coluna de uma tabela é chamada </a:t>
            </a:r>
            <a:r>
              <a:rPr lang="pt-BR" sz="2400" b="1" dirty="0">
                <a:latin typeface="Montserrat" panose="00000500000000000000"/>
                <a:cs typeface="Arial" panose="020B0604020202020204" pitchFamily="34" charset="0"/>
              </a:rPr>
              <a:t>atributo</a:t>
            </a:r>
            <a:r>
              <a:rPr lang="pt-BR" sz="2400" dirty="0">
                <a:latin typeface="Montserrat" panose="00000500000000000000"/>
                <a:cs typeface="Arial" panose="020B0604020202020204" pitchFamily="34" charset="0"/>
              </a:rPr>
              <a:t> e representa o valor de um campo. “Coca-Cola", por exemplo, é um valor do campo “Produto" de um registro da tabela “Produtos”.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Conceitos básicos</a:t>
            </a:r>
          </a:p>
        </p:txBody>
      </p:sp>
    </p:spTree>
    <p:extLst>
      <p:ext uri="{BB962C8B-B14F-4D97-AF65-F5344CB8AC3E}">
        <p14:creationId xmlns:p14="http://schemas.microsoft.com/office/powerpoint/2010/main" val="11171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Há três tipos fundamentais de relações entre tabelas dentro de um modelo relacional: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Relacionamento </a:t>
            </a:r>
            <a:r>
              <a:rPr lang="pt-BR" sz="2400" b="1" dirty="0"/>
              <a:t>1 : 1</a:t>
            </a:r>
            <a:r>
              <a:rPr lang="pt-BR" sz="2400" dirty="0"/>
              <a:t>: Requerem a existência de um e somente um registro de uma tabela relacionada, relacionado a um único registro da tabela primária.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56A18E-8518-4920-A7FC-31FB1BB7B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94" y="3835176"/>
            <a:ext cx="3113213" cy="20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Representação gráfica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D4E96E-CA93-4ED3-B4B6-1140D1B9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8" y="2690710"/>
            <a:ext cx="780206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6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Relacionamento </a:t>
            </a:r>
            <a:r>
              <a:rPr lang="pt-BR" sz="2400" b="1" dirty="0"/>
              <a:t>1 : N</a:t>
            </a:r>
            <a:r>
              <a:rPr lang="pt-BR" sz="2400" dirty="0"/>
              <a:t>: Permitem a existência de mais de um registro na tabela relacionada, relacionados a um único registro da tabela primária.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</a:t>
            </a:r>
          </a:p>
        </p:txBody>
      </p:sp>
      <p:pic>
        <p:nvPicPr>
          <p:cNvPr id="5" name="Picture 4" descr="Paizão do funk carioca, Mr. Catra morre aos 49 anos - Jornal O Globo">
            <a:extLst>
              <a:ext uri="{FF2B5EF4-FFF2-40B4-BE49-F238E27FC236}">
                <a16:creationId xmlns:a16="http://schemas.microsoft.com/office/drawing/2014/main" id="{E7751403-CBCC-4257-A6AE-F06D3305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66" y="2955274"/>
            <a:ext cx="4733668" cy="28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7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Representação gráfica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12319A-EC55-4BE7-A2E0-71116F67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4" y="2685947"/>
            <a:ext cx="772585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6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472</Words>
  <Application>Microsoft Office PowerPoint</Application>
  <PresentationFormat>Apresentação na tela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Macedo Dos Santos</cp:lastModifiedBy>
  <cp:revision>33</cp:revision>
  <dcterms:created xsi:type="dcterms:W3CDTF">2019-02-19T13:22:14Z</dcterms:created>
  <dcterms:modified xsi:type="dcterms:W3CDTF">2021-08-02T13:06:15Z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