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3E073-AFA9-49AC-A53A-2CE7D9C5A32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03BFF-9379-4404-BFC3-0BB5599193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682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67651-848F-42CB-BF2B-19D556DC70D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07901-11BE-42F9-AEE7-21C4AB170B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1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4DB6-245F-456A-AEA4-4A0AA4DA5232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778-9815-4C8F-87D5-F58AD8AAD947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6C1-7C69-4E11-A287-6086531C8C28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43B4-14BC-4838-9628-22AB8641D3A7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E99C-4CA2-4EA8-A44C-A437134032C8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2E5C-3A21-4FAC-89D1-801E50647B63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0247-3A8E-4E6D-8D60-13437E8EDB89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2A9-1EEF-42A5-865C-CFD77A87519E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65A8-3753-4EFB-8BA7-7A7E116987FE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6FD-B67F-44E6-A7FD-BDE0B945D03C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4C7-59A2-4837-8499-021EFBA3B5DD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4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DDAC-7DC0-47F4-8DA6-54A95B49D04E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EC87-E5CD-4947-A421-FF88622ACC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91792" y="83658"/>
            <a:ext cx="12008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 smtClean="0">
                <a:latin typeface="Berlin Sans FB" panose="020E0602020502020306" pitchFamily="34" charset="0"/>
              </a:rPr>
              <a:t>MELHORES PALAVRAS DE INÍCIO</a:t>
            </a:r>
            <a:endParaRPr lang="en-US" sz="6400" dirty="0">
              <a:latin typeface="Berlin Sans FB" panose="020E0602020502020306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4" y="1981630"/>
            <a:ext cx="2651492" cy="7829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33" y="1973630"/>
            <a:ext cx="2755697" cy="79898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82571" y="3167149"/>
            <a:ext cx="1380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E1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aiões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oreia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oreai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areio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meião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01465" y="3167149"/>
            <a:ext cx="1380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E2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400" dirty="0" smtClean="0">
                <a:latin typeface="Consolas" panose="020B0609020204030204" pitchFamily="49" charset="0"/>
              </a:rPr>
              <a:t>caraa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400" dirty="0" smtClean="0">
                <a:latin typeface="Consolas" panose="020B0609020204030204" pitchFamily="49" charset="0"/>
              </a:rPr>
              <a:t>canaa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400" dirty="0" smtClean="0">
                <a:latin typeface="Consolas" panose="020B0609020204030204" pitchFamily="49" charset="0"/>
              </a:rPr>
              <a:t>maraa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400" dirty="0" smtClean="0">
                <a:latin typeface="Consolas" panose="020B0609020204030204" pitchFamily="49" charset="0"/>
              </a:rPr>
              <a:t>aarao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i-FI" sz="2400" dirty="0" smtClean="0">
                <a:latin typeface="Consolas" panose="020B0609020204030204" pitchFamily="49" charset="0"/>
              </a:rPr>
              <a:t>carao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84808" y="3167149"/>
            <a:ext cx="1380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E1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oreia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oreai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areio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meiao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maeio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17583" y="3167149"/>
            <a:ext cx="1380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</a:rPr>
              <a:t>E2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aanás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caías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caias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airas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smtClean="0">
                <a:latin typeface="Consolas" panose="020B0609020204030204" pitchFamily="49" charset="0"/>
              </a:rPr>
              <a:t>carão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41068" y="5878002"/>
            <a:ext cx="1071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 smtClean="0">
                <a:latin typeface="Consolas" panose="020B0609020204030204" pitchFamily="49" charset="0"/>
              </a:rPr>
              <a:t>E1</a:t>
            </a:r>
            <a:r>
              <a:rPr lang="pt-BR" sz="2400" i="1" dirty="0" smtClean="0">
                <a:latin typeface="Consolas" panose="020B0609020204030204" pitchFamily="49" charset="0"/>
              </a:rPr>
              <a:t>: Acertar o maior número de letras possíveis por </a:t>
            </a:r>
            <a:r>
              <a:rPr lang="pt-BR" sz="2400" i="1" dirty="0">
                <a:latin typeface="Consolas" panose="020B0609020204030204" pitchFamily="49" charset="0"/>
              </a:rPr>
              <a:t>o</a:t>
            </a:r>
            <a:r>
              <a:rPr lang="pt-BR" sz="2400" i="1" dirty="0" smtClean="0">
                <a:latin typeface="Consolas" panose="020B0609020204030204" pitchFamily="49" charset="0"/>
              </a:rPr>
              <a:t>corrência</a:t>
            </a:r>
          </a:p>
          <a:p>
            <a:r>
              <a:rPr lang="pt-BR" sz="2400" b="1" i="1" dirty="0" smtClean="0">
                <a:latin typeface="Consolas" panose="020B0609020204030204" pitchFamily="49" charset="0"/>
              </a:rPr>
              <a:t>E2</a:t>
            </a:r>
            <a:r>
              <a:rPr lang="pt-BR" sz="2400" i="1" dirty="0" smtClean="0">
                <a:latin typeface="Consolas" panose="020B0609020204030204" pitchFamily="49" charset="0"/>
              </a:rPr>
              <a:t>: Acertar o maior número de letras na posição correta</a:t>
            </a:r>
            <a:endParaRPr lang="pt-BR" sz="2400" i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21361" y="1637607"/>
            <a:ext cx="4197928" cy="40233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6884043" y="1653378"/>
            <a:ext cx="4197928" cy="40233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9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Consolas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</dc:creator>
  <cp:lastModifiedBy>SENA</cp:lastModifiedBy>
  <cp:revision>5</cp:revision>
  <dcterms:created xsi:type="dcterms:W3CDTF">2022-02-07T16:38:47Z</dcterms:created>
  <dcterms:modified xsi:type="dcterms:W3CDTF">2022-02-07T16:58:56Z</dcterms:modified>
</cp:coreProperties>
</file>