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7" r:id="rId4"/>
    <p:sldId id="312" r:id="rId5"/>
    <p:sldId id="316" r:id="rId6"/>
    <p:sldId id="259" r:id="rId7"/>
    <p:sldId id="315" r:id="rId8"/>
    <p:sldId id="319" r:id="rId9"/>
    <p:sldId id="317" r:id="rId10"/>
    <p:sldId id="318" r:id="rId11"/>
    <p:sldId id="314" r:id="rId1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4"/>
    </p:embeddedFont>
    <p:embeddedFont>
      <p:font typeface="Aparajita" panose="02020603050405020304" pitchFamily="18" charset="0"/>
      <p:regular r:id="rId15"/>
      <p:bold r:id="rId16"/>
      <p:italic r:id="rId17"/>
      <p:boldItalic r:id="rId18"/>
    </p:embeddedFont>
    <p:embeddedFont>
      <p:font typeface="Inter" panose="02000503000000020004" pitchFamily="2" charset="0"/>
      <p:regular r:id="rId19"/>
      <p:bold r:id="rId20"/>
      <p:italic r:id="rId21"/>
      <p:boldItalic r:id="rId22"/>
    </p:embeddedFont>
    <p:embeddedFont>
      <p:font typeface="Kanit" pitchFamily="2" charset="-34"/>
      <p:regular r:id="rId23"/>
      <p:bold r:id="rId24"/>
      <p:italic r:id="rId25"/>
      <p:boldItalic r:id="rId26"/>
    </p:embeddedFont>
    <p:embeddedFont>
      <p:font typeface="Kanit SemiBold" pitchFamily="2" charset="-34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990F7E-00B9-46A1-9D4E-7B5D6157A9D1}">
  <a:tblStyle styleId="{DD990F7E-00B9-46A1-9D4E-7B5D6157A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5C48D7-C11E-434A-A273-5CEC30542A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52" d="100"/>
          <a:sy n="15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b840330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b840330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68fac0c3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68fac0c3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68fac0c3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68fac0c3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68fac0c3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68fac0c3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85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68fac0c3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68fac0c3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12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9" cy="5168521"/>
            <a:chOff x="0" y="0"/>
            <a:chExt cx="9144099" cy="516852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20835" t="6393"/>
            <a:stretch/>
          </p:blipFill>
          <p:spPr>
            <a:xfrm>
              <a:off x="0" y="0"/>
              <a:ext cx="2845048" cy="30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41951"/>
            <a:stretch/>
          </p:blipFill>
          <p:spPr>
            <a:xfrm flipH="1">
              <a:off x="7536749" y="988125"/>
              <a:ext cx="1607350" cy="247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t="58006"/>
            <a:stretch/>
          </p:blipFill>
          <p:spPr>
            <a:xfrm flipH="1">
              <a:off x="4897524" y="1"/>
              <a:ext cx="2665276" cy="100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25578"/>
            <a:stretch/>
          </p:blipFill>
          <p:spPr>
            <a:xfrm>
              <a:off x="5459100" y="3499475"/>
              <a:ext cx="2468675" cy="16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t="45127"/>
            <a:stretch/>
          </p:blipFill>
          <p:spPr>
            <a:xfrm>
              <a:off x="2256575" y="6"/>
              <a:ext cx="3720551" cy="7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l="36338" b="83134"/>
            <a:stretch/>
          </p:blipFill>
          <p:spPr>
            <a:xfrm flipH="1">
              <a:off x="7381199" y="4725625"/>
              <a:ext cx="1762801" cy="41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l="24806" b="40912"/>
            <a:stretch/>
          </p:blipFill>
          <p:spPr>
            <a:xfrm>
              <a:off x="0" y="3679450"/>
              <a:ext cx="2082124" cy="146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/>
            </a:blip>
            <a:srcRect l="36257"/>
            <a:stretch/>
          </p:blipFill>
          <p:spPr>
            <a:xfrm>
              <a:off x="0" y="2609550"/>
              <a:ext cx="1607350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3">
              <a:alphaModFix/>
            </a:blip>
            <a:srcRect l="60468"/>
            <a:stretch/>
          </p:blipFill>
          <p:spPr>
            <a:xfrm>
              <a:off x="0" y="2609550"/>
              <a:ext cx="996875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3">
              <a:alphaModFix/>
            </a:blip>
            <a:srcRect b="63079"/>
            <a:stretch/>
          </p:blipFill>
          <p:spPr>
            <a:xfrm flipH="1">
              <a:off x="1793324" y="4253721"/>
              <a:ext cx="2768926" cy="91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66700" y="951050"/>
            <a:ext cx="6210600" cy="22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t="30079"/>
          <a:stretch/>
        </p:blipFill>
        <p:spPr>
          <a:xfrm>
            <a:off x="328675" y="4"/>
            <a:ext cx="222225" cy="18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3130350" y="3578325"/>
            <a:ext cx="28833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8551875" y="3913100"/>
            <a:ext cx="0" cy="1227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7677626" y="443096"/>
            <a:ext cx="1475174" cy="3463754"/>
            <a:chOff x="7677626" y="443096"/>
            <a:chExt cx="1475174" cy="3463754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7677626" y="443096"/>
              <a:ext cx="1475174" cy="808229"/>
              <a:chOff x="8338688" y="898163"/>
              <a:chExt cx="820544" cy="449566"/>
            </a:xfrm>
          </p:grpSpPr>
          <p:cxnSp>
            <p:nvCxnSpPr>
              <p:cNvPr id="27" name="Google Shape;27;p3"/>
              <p:cNvCxnSpPr/>
              <p:nvPr/>
            </p:nvCxnSpPr>
            <p:spPr>
              <a:xfrm rot="10800000">
                <a:off x="8830431" y="1347728"/>
                <a:ext cx="3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rot="10800000">
                <a:off x="8427763" y="944813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29;p3"/>
              <p:cNvSpPr/>
              <p:nvPr/>
            </p:nvSpPr>
            <p:spPr>
              <a:xfrm rot="10800000">
                <a:off x="8338688" y="8981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30" name="Google Shape;30;p3"/>
            <p:cNvCxnSpPr/>
            <p:nvPr/>
          </p:nvCxnSpPr>
          <p:spPr>
            <a:xfrm rot="10800000">
              <a:off x="7941200" y="2098275"/>
              <a:ext cx="1211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10800000">
              <a:off x="7946775" y="3301750"/>
              <a:ext cx="605100" cy="605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602113" y="221125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37" name="Google Shape;37;p4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38" name="Google Shape;38;p4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39" name="Google Shape;39;p4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4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4"/>
                <p:cNvCxnSpPr>
                  <a:stCxn id="43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" name="Google Shape;44;p4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3" name="Google Shape;43;p4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46" name="Google Shape;46;p4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4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" name="Google Shape;48;p4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9" name="Google Shape;49;p4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50" name="Google Shape;50;p4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51" name="Google Shape;51;p4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" name="Google Shape;52;p4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53" name="Google Shape;53;p4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4" name="Google Shape;54;p4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55" name="Google Shape;55;p4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56" name="Google Shape;56;p4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" name="Google Shape;59;p4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60" name="Google Shape;60;p4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4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2" name="Google Shape;62;p4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3" name="Google Shape;63;p4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64" name="Google Shape;64;p4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65" name="Google Shape;65;p4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" name="Google Shape;66;p4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7" name="Google Shape;67;p4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68" name="Google Shape;68;p4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69" name="Google Shape;69;p4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0" name="Google Shape;70;p4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71" name="Google Shape;71;p4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1100" y="0"/>
            <a:ext cx="9202188" cy="5169750"/>
            <a:chOff x="1100" y="0"/>
            <a:chExt cx="9202188" cy="5169750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8540725" y="3247675"/>
              <a:ext cx="318900" cy="1897575"/>
              <a:chOff x="8540725" y="3247675"/>
              <a:chExt cx="318900" cy="1897575"/>
            </a:xfrm>
          </p:grpSpPr>
          <p:cxnSp>
            <p:nvCxnSpPr>
              <p:cNvPr id="204" name="Google Shape;204;p9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9"/>
              <p:cNvCxnSpPr/>
              <p:nvPr/>
            </p:nvCxnSpPr>
            <p:spPr>
              <a:xfrm>
                <a:off x="8540725" y="3247675"/>
                <a:ext cx="318900" cy="31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6" name="Google Shape;206;p9"/>
            <p:cNvGrpSpPr/>
            <p:nvPr/>
          </p:nvGrpSpPr>
          <p:grpSpPr>
            <a:xfrm>
              <a:off x="1100" y="3694550"/>
              <a:ext cx="1178700" cy="909450"/>
              <a:chOff x="1100" y="3694550"/>
              <a:chExt cx="1178700" cy="909450"/>
            </a:xfrm>
          </p:grpSpPr>
          <p:cxnSp>
            <p:nvCxnSpPr>
              <p:cNvPr id="207" name="Google Shape;207;p9"/>
              <p:cNvCxnSpPr/>
              <p:nvPr/>
            </p:nvCxnSpPr>
            <p:spPr>
              <a:xfrm>
                <a:off x="308300" y="3766400"/>
                <a:ext cx="871500" cy="8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9"/>
              <p:cNvCxnSpPr/>
              <p:nvPr/>
            </p:nvCxnSpPr>
            <p:spPr>
              <a:xfrm rot="10800000">
                <a:off x="1100" y="4604000"/>
                <a:ext cx="1178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9" name="Google Shape;209;p9"/>
              <p:cNvSpPr/>
              <p:nvPr/>
            </p:nvSpPr>
            <p:spPr>
              <a:xfrm>
                <a:off x="208050" y="36945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>
              <a:off x="1700725" y="0"/>
              <a:ext cx="951525" cy="876750"/>
              <a:chOff x="1700725" y="0"/>
              <a:chExt cx="951525" cy="876750"/>
            </a:xfrm>
          </p:grpSpPr>
          <p:cxnSp>
            <p:nvCxnSpPr>
              <p:cNvPr id="211" name="Google Shape;211;p9"/>
              <p:cNvCxnSpPr/>
              <p:nvPr/>
            </p:nvCxnSpPr>
            <p:spPr>
              <a:xfrm flipH="1">
                <a:off x="1780750" y="0"/>
                <a:ext cx="871500" cy="8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" name="Google Shape;212;p9"/>
              <p:cNvSpPr/>
              <p:nvPr/>
            </p:nvSpPr>
            <p:spPr>
              <a:xfrm flipH="1">
                <a:off x="1700725" y="7885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3" name="Google Shape;213;p9"/>
            <p:cNvGrpSpPr/>
            <p:nvPr/>
          </p:nvGrpSpPr>
          <p:grpSpPr>
            <a:xfrm>
              <a:off x="2867888" y="0"/>
              <a:ext cx="3824913" cy="989050"/>
              <a:chOff x="2867888" y="0"/>
              <a:chExt cx="3824913" cy="989050"/>
            </a:xfrm>
          </p:grpSpPr>
          <p:cxnSp>
            <p:nvCxnSpPr>
              <p:cNvPr id="214" name="Google Shape;214;p9"/>
              <p:cNvCxnSpPr/>
              <p:nvPr/>
            </p:nvCxnSpPr>
            <p:spPr>
              <a:xfrm flipH="1">
                <a:off x="2867900" y="0"/>
                <a:ext cx="571200" cy="56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9"/>
              <p:cNvCxnSpPr/>
              <p:nvPr/>
            </p:nvCxnSpPr>
            <p:spPr>
              <a:xfrm>
                <a:off x="2867888" y="561300"/>
                <a:ext cx="33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9"/>
              <p:cNvCxnSpPr/>
              <p:nvPr/>
            </p:nvCxnSpPr>
            <p:spPr>
              <a:xfrm>
                <a:off x="6226700" y="5613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7" name="Google Shape;217;p9"/>
              <p:cNvSpPr/>
              <p:nvPr/>
            </p:nvSpPr>
            <p:spPr>
              <a:xfrm>
                <a:off x="6536500" y="90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8" name="Google Shape;218;p9"/>
            <p:cNvGrpSpPr/>
            <p:nvPr/>
          </p:nvGrpSpPr>
          <p:grpSpPr>
            <a:xfrm>
              <a:off x="1385988" y="4166325"/>
              <a:ext cx="4110613" cy="1003425"/>
              <a:chOff x="1385988" y="4166325"/>
              <a:chExt cx="4110613" cy="1003425"/>
            </a:xfrm>
          </p:grpSpPr>
          <p:cxnSp>
            <p:nvCxnSpPr>
              <p:cNvPr id="219" name="Google Shape;219;p9"/>
              <p:cNvCxnSpPr/>
              <p:nvPr/>
            </p:nvCxnSpPr>
            <p:spPr>
              <a:xfrm>
                <a:off x="1386000" y="4608450"/>
                <a:ext cx="571200" cy="56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9"/>
              <p:cNvCxnSpPr/>
              <p:nvPr/>
            </p:nvCxnSpPr>
            <p:spPr>
              <a:xfrm>
                <a:off x="1385988" y="4608450"/>
                <a:ext cx="362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 rot="10800000" flipH="1">
                <a:off x="5014500" y="420555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>
                <a:off x="5340300" y="416632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6380200" y="4608450"/>
              <a:ext cx="2823088" cy="235625"/>
              <a:chOff x="6380200" y="4608450"/>
              <a:chExt cx="2823088" cy="2356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6629588" y="4608450"/>
                <a:ext cx="257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 rot="10800000" flipH="1">
                <a:off x="6449300" y="4608450"/>
                <a:ext cx="180300" cy="18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" name="Google Shape;226;p9"/>
              <p:cNvSpPr/>
              <p:nvPr/>
            </p:nvSpPr>
            <p:spPr>
              <a:xfrm>
                <a:off x="6380200" y="47558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227" name="Google Shape;227;p9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247950" y="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1560450" y="1627950"/>
            <a:ext cx="60231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1"/>
          </p:nvPr>
        </p:nvSpPr>
        <p:spPr>
          <a:xfrm>
            <a:off x="1560450" y="3012400"/>
            <a:ext cx="60231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>
            <a:spLocks noGrp="1"/>
          </p:cNvSpPr>
          <p:nvPr>
            <p:ph type="title" hasCustomPrompt="1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>
            <a:spLocks noGrp="1"/>
          </p:cNvSpPr>
          <p:nvPr>
            <p:ph type="title" idx="2" hasCustomPrompt="1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3" hasCustomPrompt="1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4" hasCustomPrompt="1"/>
          </p:nvPr>
        </p:nvSpPr>
        <p:spPr>
          <a:xfrm>
            <a:off x="4822242" y="2531850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1"/>
          </p:nvPr>
        </p:nvSpPr>
        <p:spPr>
          <a:xfrm>
            <a:off x="2022750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6"/>
          </p:nvPr>
        </p:nvSpPr>
        <p:spPr>
          <a:xfrm>
            <a:off x="2022750" y="242547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7"/>
          </p:nvPr>
        </p:nvSpPr>
        <p:spPr>
          <a:xfrm>
            <a:off x="5566925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8"/>
          </p:nvPr>
        </p:nvSpPr>
        <p:spPr>
          <a:xfrm>
            <a:off x="5566925" y="242547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46" name="Google Shape;346;p15"/>
          <p:cNvGrpSpPr/>
          <p:nvPr/>
        </p:nvGrpSpPr>
        <p:grpSpPr>
          <a:xfrm>
            <a:off x="0" y="3076225"/>
            <a:ext cx="9147250" cy="2074650"/>
            <a:chOff x="0" y="3076225"/>
            <a:chExt cx="9147250" cy="2074650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6645250" y="3076225"/>
              <a:ext cx="2502000" cy="2074650"/>
              <a:chOff x="6645250" y="3076225"/>
              <a:chExt cx="2502000" cy="2074650"/>
            </a:xfrm>
          </p:grpSpPr>
          <p:grpSp>
            <p:nvGrpSpPr>
              <p:cNvPr id="348" name="Google Shape;348;p15"/>
              <p:cNvGrpSpPr/>
              <p:nvPr/>
            </p:nvGrpSpPr>
            <p:grpSpPr>
              <a:xfrm>
                <a:off x="8561013" y="3694250"/>
                <a:ext cx="328125" cy="1456625"/>
                <a:chOff x="8561013" y="3694250"/>
                <a:chExt cx="328125" cy="1456625"/>
              </a:xfrm>
            </p:grpSpPr>
            <p:cxnSp>
              <p:nvCxnSpPr>
                <p:cNvPr id="349" name="Google Shape;349;p15"/>
                <p:cNvCxnSpPr/>
                <p:nvPr/>
              </p:nvCxnSpPr>
              <p:spPr>
                <a:xfrm rot="10800000">
                  <a:off x="8887100" y="3983575"/>
                  <a:ext cx="0" cy="116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15"/>
                <p:cNvCxnSpPr/>
                <p:nvPr/>
              </p:nvCxnSpPr>
              <p:spPr>
                <a:xfrm>
                  <a:off x="8660538" y="3756575"/>
                  <a:ext cx="228600" cy="22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1" name="Google Shape;351;p15"/>
                <p:cNvSpPr/>
                <p:nvPr/>
              </p:nvSpPr>
              <p:spPr>
                <a:xfrm>
                  <a:off x="8561013" y="3694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2" name="Google Shape;352;p15"/>
              <p:cNvGrpSpPr/>
              <p:nvPr/>
            </p:nvGrpSpPr>
            <p:grpSpPr>
              <a:xfrm>
                <a:off x="6645250" y="4807200"/>
                <a:ext cx="2502000" cy="88200"/>
                <a:chOff x="6645250" y="4807200"/>
                <a:chExt cx="2502000" cy="88200"/>
              </a:xfrm>
            </p:grpSpPr>
            <p:cxnSp>
              <p:nvCxnSpPr>
                <p:cNvPr id="353" name="Google Shape;353;p15"/>
                <p:cNvCxnSpPr/>
                <p:nvPr/>
              </p:nvCxnSpPr>
              <p:spPr>
                <a:xfrm>
                  <a:off x="6801550" y="4851300"/>
                  <a:ext cx="234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4" name="Google Shape;354;p15"/>
                <p:cNvSpPr/>
                <p:nvPr/>
              </p:nvSpPr>
              <p:spPr>
                <a:xfrm flipH="1">
                  <a:off x="6645250" y="4807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5" name="Google Shape;355;p15"/>
              <p:cNvGrpSpPr/>
              <p:nvPr/>
            </p:nvGrpSpPr>
            <p:grpSpPr>
              <a:xfrm>
                <a:off x="8664500" y="3076225"/>
                <a:ext cx="479400" cy="711475"/>
                <a:chOff x="8664500" y="3076225"/>
                <a:chExt cx="479400" cy="711475"/>
              </a:xfrm>
            </p:grpSpPr>
            <p:cxnSp>
              <p:nvCxnSpPr>
                <p:cNvPr id="356" name="Google Shape;356;p15"/>
                <p:cNvCxnSpPr/>
                <p:nvPr/>
              </p:nvCxnSpPr>
              <p:spPr>
                <a:xfrm>
                  <a:off x="8668600" y="3483200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15"/>
                <p:cNvCxnSpPr/>
                <p:nvPr/>
              </p:nvCxnSpPr>
              <p:spPr>
                <a:xfrm>
                  <a:off x="8664500" y="3481050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8" name="Google Shape;358;p15"/>
                <p:cNvSpPr/>
                <p:nvPr/>
              </p:nvSpPr>
              <p:spPr>
                <a:xfrm>
                  <a:off x="8853975" y="36995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59" name="Google Shape;359;p15"/>
                <p:cNvCxnSpPr/>
                <p:nvPr/>
              </p:nvCxnSpPr>
              <p:spPr>
                <a:xfrm>
                  <a:off x="8668600" y="3078375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15"/>
                <p:cNvCxnSpPr/>
                <p:nvPr/>
              </p:nvCxnSpPr>
              <p:spPr>
                <a:xfrm>
                  <a:off x="8664500" y="3076225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1" name="Google Shape;361;p15"/>
                <p:cNvSpPr/>
                <p:nvPr/>
              </p:nvSpPr>
              <p:spPr>
                <a:xfrm>
                  <a:off x="8853975" y="32946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62" name="Google Shape;362;p15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363" name="Google Shape;363;p15"/>
              <p:cNvCxnSpPr/>
              <p:nvPr/>
            </p:nvCxnSpPr>
            <p:spPr>
              <a:xfrm rot="10800000" flipH="1">
                <a:off x="545775" y="4738175"/>
                <a:ext cx="406800" cy="40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5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5"/>
              <p:cNvCxnSpPr/>
              <p:nvPr/>
            </p:nvCxnSpPr>
            <p:spPr>
              <a:xfrm rot="10800000" flipH="1">
                <a:off x="745650" y="4837800"/>
                <a:ext cx="308100" cy="3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5"/>
              <p:cNvCxnSpPr>
                <a:stCxn id="367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8" name="Google Shape;368;p15"/>
              <p:cNvSpPr/>
              <p:nvPr/>
            </p:nvSpPr>
            <p:spPr>
              <a:xfrm rot="10800000" flipH="1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 rot="10800000" flipH="1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69" name="Google Shape;369;p15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 rot="10800000" flipH="1">
                <a:off x="0" y="47375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 rot="10800000" flipH="1">
                <a:off x="228025" y="47375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2" name="Google Shape;372;p15"/>
              <p:cNvSpPr/>
              <p:nvPr/>
            </p:nvSpPr>
            <p:spPr>
              <a:xfrm rot="10800000" flipH="1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73" name="Google Shape;373;p15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4" name="Google Shape;374;p15"/>
              <p:cNvSpPr/>
              <p:nvPr/>
            </p:nvSpPr>
            <p:spPr>
              <a:xfrm rot="10800000" flipH="1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375" name="Google Shape;375;p15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>
            <a:spLocks noGrp="1"/>
          </p:cNvSpPr>
          <p:nvPr>
            <p:ph type="title" idx="9" hasCustomPrompt="1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5"/>
          <p:cNvSpPr txBox="1">
            <a:spLocks noGrp="1"/>
          </p:cNvSpPr>
          <p:nvPr>
            <p:ph type="title" idx="13" hasCustomPrompt="1"/>
          </p:nvPr>
        </p:nvSpPr>
        <p:spPr>
          <a:xfrm>
            <a:off x="4822242" y="353662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14"/>
          </p:nvPr>
        </p:nvSpPr>
        <p:spPr>
          <a:xfrm>
            <a:off x="2022750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15"/>
          </p:nvPr>
        </p:nvSpPr>
        <p:spPr>
          <a:xfrm>
            <a:off x="5566925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>
            <a:spLocks noGrp="1"/>
          </p:cNvSpPr>
          <p:nvPr>
            <p:ph type="title"/>
          </p:nvPr>
        </p:nvSpPr>
        <p:spPr>
          <a:xfrm>
            <a:off x="1093100" y="1264175"/>
            <a:ext cx="3033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subTitle" idx="1"/>
          </p:nvPr>
        </p:nvSpPr>
        <p:spPr>
          <a:xfrm>
            <a:off x="1093100" y="2327375"/>
            <a:ext cx="30333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19"/>
          <p:cNvGrpSpPr/>
          <p:nvPr/>
        </p:nvGrpSpPr>
        <p:grpSpPr>
          <a:xfrm>
            <a:off x="-2775" y="3280300"/>
            <a:ext cx="9206063" cy="1864950"/>
            <a:chOff x="-2775" y="3280300"/>
            <a:chExt cx="9206063" cy="1864950"/>
          </a:xfrm>
        </p:grpSpPr>
        <p:grpSp>
          <p:nvGrpSpPr>
            <p:cNvPr id="491" name="Google Shape;491;p19"/>
            <p:cNvGrpSpPr/>
            <p:nvPr/>
          </p:nvGrpSpPr>
          <p:grpSpPr>
            <a:xfrm>
              <a:off x="-2775" y="4513575"/>
              <a:ext cx="4427125" cy="629925"/>
              <a:chOff x="-2775" y="4513575"/>
              <a:chExt cx="4427125" cy="629925"/>
            </a:xfrm>
          </p:grpSpPr>
          <p:cxnSp>
            <p:nvCxnSpPr>
              <p:cNvPr id="492" name="Google Shape;492;p19"/>
              <p:cNvCxnSpPr/>
              <p:nvPr/>
            </p:nvCxnSpPr>
            <p:spPr>
              <a:xfrm>
                <a:off x="210575" y="4573000"/>
                <a:ext cx="282900" cy="27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9"/>
              <p:cNvCxnSpPr/>
              <p:nvPr/>
            </p:nvCxnSpPr>
            <p:spPr>
              <a:xfrm flipH="1">
                <a:off x="-2775" y="4843775"/>
                <a:ext cx="496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4" name="Google Shape;494;p19"/>
              <p:cNvSpPr/>
              <p:nvPr/>
            </p:nvSpPr>
            <p:spPr>
              <a:xfrm>
                <a:off x="120275" y="45135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95" name="Google Shape;495;p19"/>
              <p:cNvCxnSpPr/>
              <p:nvPr/>
            </p:nvCxnSpPr>
            <p:spPr>
              <a:xfrm>
                <a:off x="562775" y="4879500"/>
                <a:ext cx="264000" cy="26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9"/>
              <p:cNvCxnSpPr/>
              <p:nvPr/>
            </p:nvCxnSpPr>
            <p:spPr>
              <a:xfrm>
                <a:off x="562763" y="4879500"/>
                <a:ext cx="362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9"/>
              <p:cNvCxnSpPr/>
              <p:nvPr/>
            </p:nvCxnSpPr>
            <p:spPr>
              <a:xfrm rot="10800000" flipH="1">
                <a:off x="4191275" y="4683900"/>
                <a:ext cx="191700" cy="19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8" name="Google Shape;498;p19"/>
              <p:cNvSpPr/>
              <p:nvPr/>
            </p:nvSpPr>
            <p:spPr>
              <a:xfrm>
                <a:off x="4268050" y="46793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99" name="Google Shape;499;p19"/>
            <p:cNvGrpSpPr/>
            <p:nvPr/>
          </p:nvGrpSpPr>
          <p:grpSpPr>
            <a:xfrm>
              <a:off x="6380200" y="3280300"/>
              <a:ext cx="2823088" cy="1864950"/>
              <a:chOff x="6380200" y="3280300"/>
              <a:chExt cx="2823088" cy="1864950"/>
            </a:xfrm>
          </p:grpSpPr>
          <p:cxnSp>
            <p:nvCxnSpPr>
              <p:cNvPr id="500" name="Google Shape;500;p19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9"/>
              <p:cNvCxnSpPr/>
              <p:nvPr/>
            </p:nvCxnSpPr>
            <p:spPr>
              <a:xfrm>
                <a:off x="8597650" y="3304600"/>
                <a:ext cx="261900" cy="2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6629588" y="4761675"/>
                <a:ext cx="257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 rot="10800000" flipH="1">
                <a:off x="6449300" y="4761675"/>
                <a:ext cx="180300" cy="18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19"/>
              <p:cNvSpPr/>
              <p:nvPr/>
            </p:nvSpPr>
            <p:spPr>
              <a:xfrm>
                <a:off x="6380200" y="49091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8564350" y="32803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0"/>
          <p:cNvGrpSpPr/>
          <p:nvPr/>
        </p:nvGrpSpPr>
        <p:grpSpPr>
          <a:xfrm>
            <a:off x="-625" y="0"/>
            <a:ext cx="9144625" cy="5160925"/>
            <a:chOff x="-625" y="0"/>
            <a:chExt cx="9144625" cy="5160925"/>
          </a:xfrm>
        </p:grpSpPr>
        <p:grpSp>
          <p:nvGrpSpPr>
            <p:cNvPr id="879" name="Google Shape;879;p30"/>
            <p:cNvGrpSpPr/>
            <p:nvPr/>
          </p:nvGrpSpPr>
          <p:grpSpPr>
            <a:xfrm>
              <a:off x="-625" y="0"/>
              <a:ext cx="713850" cy="5160925"/>
              <a:chOff x="-625" y="0"/>
              <a:chExt cx="713850" cy="5160925"/>
            </a:xfrm>
          </p:grpSpPr>
          <p:grpSp>
            <p:nvGrpSpPr>
              <p:cNvPr id="880" name="Google Shape;880;p30"/>
              <p:cNvGrpSpPr/>
              <p:nvPr/>
            </p:nvGrpSpPr>
            <p:grpSpPr>
              <a:xfrm>
                <a:off x="-625" y="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81" name="Google Shape;881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2" name="Google Shape;882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83" name="Google Shape;883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84" name="Google Shape;884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85" name="Google Shape;885;p30"/>
                <p:cNvCxnSpPr>
                  <a:endCxn id="883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7" name="Google Shape;887;p30"/>
              <p:cNvGrpSpPr/>
              <p:nvPr/>
            </p:nvGrpSpPr>
            <p:grpSpPr>
              <a:xfrm rot="10800000">
                <a:off x="161900" y="2620075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888" name="Google Shape;888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0" name="Google Shape;890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1" name="Google Shape;891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92" name="Google Shape;892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3" name="Google Shape;893;p30"/>
                <p:cNvCxnSpPr>
                  <a:endCxn id="891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4" name="Google Shape;894;p30"/>
            <p:cNvGrpSpPr/>
            <p:nvPr/>
          </p:nvGrpSpPr>
          <p:grpSpPr>
            <a:xfrm>
              <a:off x="8397750" y="0"/>
              <a:ext cx="746250" cy="5160925"/>
              <a:chOff x="8397750" y="0"/>
              <a:chExt cx="746250" cy="5160925"/>
            </a:xfrm>
          </p:grpSpPr>
          <p:grpSp>
            <p:nvGrpSpPr>
              <p:cNvPr id="895" name="Google Shape;895;p30"/>
              <p:cNvGrpSpPr/>
              <p:nvPr/>
            </p:nvGrpSpPr>
            <p:grpSpPr>
              <a:xfrm rot="10800000">
                <a:off x="8660900" y="263760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96" name="Google Shape;896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8" name="Google Shape;898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9" name="Google Shape;899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0" name="Google Shape;900;p30"/>
                <p:cNvCxnSpPr>
                  <a:endCxn id="898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1" name="Google Shape;901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02" name="Google Shape;902;p30"/>
              <p:cNvGrpSpPr/>
              <p:nvPr/>
            </p:nvGrpSpPr>
            <p:grpSpPr>
              <a:xfrm>
                <a:off x="8397750" y="0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903" name="Google Shape;903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05" name="Google Shape;905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906" name="Google Shape;906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7" name="Google Shape;907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30"/>
                <p:cNvCxnSpPr>
                  <a:endCxn id="906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1"/>
          <p:cNvGrpSpPr/>
          <p:nvPr/>
        </p:nvGrpSpPr>
        <p:grpSpPr>
          <a:xfrm rot="10800000" flipH="1">
            <a:off x="0" y="-12"/>
            <a:ext cx="9147475" cy="1636113"/>
            <a:chOff x="0" y="3509788"/>
            <a:chExt cx="9147475" cy="1636113"/>
          </a:xfrm>
        </p:grpSpPr>
        <p:cxnSp>
          <p:nvCxnSpPr>
            <p:cNvPr id="911" name="Google Shape;911;p31"/>
            <p:cNvCxnSpPr/>
            <p:nvPr/>
          </p:nvCxnSpPr>
          <p:spPr>
            <a:xfrm rot="10800000">
              <a:off x="8886825" y="4765200"/>
              <a:ext cx="0" cy="380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31"/>
            <p:cNvCxnSpPr/>
            <p:nvPr/>
          </p:nvCxnSpPr>
          <p:spPr>
            <a:xfrm>
              <a:off x="8523525" y="4404275"/>
              <a:ext cx="363300" cy="3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31"/>
            <p:cNvSpPr/>
            <p:nvPr/>
          </p:nvSpPr>
          <p:spPr>
            <a:xfrm>
              <a:off x="8424000" y="434195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4" name="Google Shape;914;p31"/>
            <p:cNvCxnSpPr/>
            <p:nvPr/>
          </p:nvCxnSpPr>
          <p:spPr>
            <a:xfrm>
              <a:off x="8527900" y="4052588"/>
              <a:ext cx="311100" cy="291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31"/>
            <p:cNvCxnSpPr/>
            <p:nvPr/>
          </p:nvCxnSpPr>
          <p:spPr>
            <a:xfrm>
              <a:off x="8528875" y="4052588"/>
              <a:ext cx="618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6" name="Google Shape;916;p31"/>
            <p:cNvSpPr/>
            <p:nvPr/>
          </p:nvSpPr>
          <p:spPr>
            <a:xfrm>
              <a:off x="8791550" y="4322363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7" name="Google Shape;917;p31"/>
            <p:cNvCxnSpPr/>
            <p:nvPr/>
          </p:nvCxnSpPr>
          <p:spPr>
            <a:xfrm rot="10800000">
              <a:off x="8830425" y="3912850"/>
              <a:ext cx="31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1"/>
            <p:cNvCxnSpPr/>
            <p:nvPr/>
          </p:nvCxnSpPr>
          <p:spPr>
            <a:xfrm rot="10800000">
              <a:off x="8615863" y="3698188"/>
              <a:ext cx="214800" cy="214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9" name="Google Shape;919;p31"/>
            <p:cNvSpPr/>
            <p:nvPr/>
          </p:nvSpPr>
          <p:spPr>
            <a:xfrm rot="10800000">
              <a:off x="8540713" y="3667288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0" name="Google Shape;920;p31"/>
            <p:cNvCxnSpPr/>
            <p:nvPr/>
          </p:nvCxnSpPr>
          <p:spPr>
            <a:xfrm rot="10800000">
              <a:off x="9015225" y="3755350"/>
              <a:ext cx="12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31"/>
            <p:cNvCxnSpPr/>
            <p:nvPr/>
          </p:nvCxnSpPr>
          <p:spPr>
            <a:xfrm rot="10800000">
              <a:off x="8804738" y="3540688"/>
              <a:ext cx="214800" cy="21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31"/>
            <p:cNvSpPr/>
            <p:nvPr/>
          </p:nvSpPr>
          <p:spPr>
            <a:xfrm rot="10800000">
              <a:off x="8729588" y="3509788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3" name="Google Shape;923;p31"/>
            <p:cNvCxnSpPr/>
            <p:nvPr/>
          </p:nvCxnSpPr>
          <p:spPr>
            <a:xfrm rot="10800000" flipH="1">
              <a:off x="545775" y="4738175"/>
              <a:ext cx="406800" cy="406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31"/>
            <p:cNvCxnSpPr/>
            <p:nvPr/>
          </p:nvCxnSpPr>
          <p:spPr>
            <a:xfrm rot="10800000">
              <a:off x="952300" y="4741375"/>
              <a:ext cx="593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31"/>
            <p:cNvCxnSpPr/>
            <p:nvPr/>
          </p:nvCxnSpPr>
          <p:spPr>
            <a:xfrm rot="10800000" flipH="1">
              <a:off x="745650" y="4837800"/>
              <a:ext cx="308100" cy="308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31"/>
            <p:cNvCxnSpPr>
              <a:stCxn id="927" idx="2"/>
            </p:cNvCxnSpPr>
            <p:nvPr/>
          </p:nvCxnSpPr>
          <p:spPr>
            <a:xfrm rot="10800000">
              <a:off x="1053500" y="4840900"/>
              <a:ext cx="724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8" name="Google Shape;928;p31"/>
            <p:cNvSpPr/>
            <p:nvPr/>
          </p:nvSpPr>
          <p:spPr>
            <a:xfrm rot="10800000" flipH="1">
              <a:off x="1545400" y="4697275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 rot="10800000" flipH="1">
              <a:off x="1777700" y="479680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9" name="Google Shape;929;p31"/>
            <p:cNvCxnSpPr/>
            <p:nvPr/>
          </p:nvCxnSpPr>
          <p:spPr>
            <a:xfrm rot="10800000" flipH="1">
              <a:off x="0" y="4737500"/>
              <a:ext cx="402900" cy="402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31"/>
            <p:cNvCxnSpPr/>
            <p:nvPr/>
          </p:nvCxnSpPr>
          <p:spPr>
            <a:xfrm rot="10800000" flipH="1">
              <a:off x="228025" y="4737500"/>
              <a:ext cx="402900" cy="402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1" name="Google Shape;931;p31"/>
            <p:cNvSpPr/>
            <p:nvPr/>
          </p:nvSpPr>
          <p:spPr>
            <a:xfrm rot="10800000" flipH="1">
              <a:off x="563700" y="469085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32" name="Google Shape;932;p31"/>
            <p:cNvCxnSpPr/>
            <p:nvPr/>
          </p:nvCxnSpPr>
          <p:spPr>
            <a:xfrm rot="10800000">
              <a:off x="397975" y="4360975"/>
              <a:ext cx="0" cy="380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3" name="Google Shape;933;p31"/>
            <p:cNvSpPr/>
            <p:nvPr/>
          </p:nvSpPr>
          <p:spPr>
            <a:xfrm rot="10800000" flipH="1">
              <a:off x="319825" y="429750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934" name="Google Shape;934;p31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278338" y="1037550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1" r:id="rId6"/>
    <p:sldLayoutId id="214748366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8"/>
          <p:cNvSpPr txBox="1">
            <a:spLocks noGrp="1"/>
          </p:cNvSpPr>
          <p:nvPr>
            <p:ph type="ctrTitle"/>
          </p:nvPr>
        </p:nvSpPr>
        <p:spPr>
          <a:xfrm>
            <a:off x="1466699" y="2710628"/>
            <a:ext cx="6210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campusConnect</a:t>
            </a:r>
            <a:endParaRPr dirty="0"/>
          </a:p>
        </p:txBody>
      </p:sp>
      <p:sp>
        <p:nvSpPr>
          <p:cNvPr id="952" name="Google Shape;952;p38"/>
          <p:cNvSpPr txBox="1">
            <a:spLocks noGrp="1"/>
          </p:cNvSpPr>
          <p:nvPr>
            <p:ph type="subTitle" idx="1"/>
          </p:nvPr>
        </p:nvSpPr>
        <p:spPr>
          <a:xfrm>
            <a:off x="2079267" y="4079020"/>
            <a:ext cx="4639585" cy="58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Brigidi Ackah Blay, Senam Dzomeku, Jemima Antwi, Papa Yaw Badu</a:t>
            </a:r>
            <a:endParaRPr dirty="0"/>
          </a:p>
        </p:txBody>
      </p:sp>
      <p:pic>
        <p:nvPicPr>
          <p:cNvPr id="953" name="Google Shape;9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450" y="493000"/>
            <a:ext cx="942650" cy="1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7" y="1535700"/>
            <a:ext cx="661452" cy="91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38"/>
          <p:cNvCxnSpPr>
            <a:cxnSpLocks/>
          </p:cNvCxnSpPr>
          <p:nvPr/>
        </p:nvCxnSpPr>
        <p:spPr>
          <a:xfrm>
            <a:off x="2278048" y="3770515"/>
            <a:ext cx="45879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69D8E0-9ACD-B65D-3F8F-29B7AF1A9B0E}"/>
              </a:ext>
            </a:extLst>
          </p:cNvPr>
          <p:cNvSpPr txBox="1"/>
          <p:nvPr/>
        </p:nvSpPr>
        <p:spPr>
          <a:xfrm>
            <a:off x="1798982" y="3401183"/>
            <a:ext cx="52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H" sz="1800" dirty="0">
                <a:solidFill>
                  <a:schemeClr val="lt2"/>
                </a:solidFill>
                <a:latin typeface="Kanit"/>
                <a:cs typeface="Kanit"/>
                <a:sym typeface="Kanit"/>
              </a:rPr>
              <a:t>Making Students’ Lives Easier</a:t>
            </a:r>
          </a:p>
        </p:txBody>
      </p:sp>
      <p:pic>
        <p:nvPicPr>
          <p:cNvPr id="4" name="Picture 3" descr="A yellow and black diamond shape&#10;&#10;Description automatically generated">
            <a:extLst>
              <a:ext uri="{FF2B5EF4-FFF2-40B4-BE49-F238E27FC236}">
                <a16:creationId xmlns:a16="http://schemas.microsoft.com/office/drawing/2014/main" id="{0D083589-B419-374C-1B17-65A965701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699" y="662241"/>
            <a:ext cx="1752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B595-FD77-A5C3-9F36-4DA9A2E0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35" y="201486"/>
            <a:ext cx="6023100" cy="1315200"/>
          </a:xfrm>
        </p:spPr>
        <p:txBody>
          <a:bodyPr/>
          <a:lstStyle/>
          <a:p>
            <a:r>
              <a:rPr lang="en-GH" sz="4400" dirty="0"/>
              <a:t>What Did We Learn?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FA48-2BBC-C929-B915-A4FAD25C55DB}"/>
              </a:ext>
            </a:extLst>
          </p:cNvPr>
          <p:cNvSpPr txBox="1"/>
          <p:nvPr/>
        </p:nvSpPr>
        <p:spPr>
          <a:xfrm>
            <a:off x="1347826" y="1696857"/>
            <a:ext cx="46049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We learnt how to use </a:t>
            </a:r>
            <a:r>
              <a:rPr lang="en-US" sz="1400" dirty="0" err="1">
                <a:solidFill>
                  <a:schemeClr val="tx2"/>
                </a:solidFill>
              </a:rPr>
              <a:t>hashmaps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learnt how to use </a:t>
            </a:r>
            <a:r>
              <a:rPr lang="en-US" dirty="0" err="1">
                <a:solidFill>
                  <a:schemeClr val="tx2"/>
                </a:solidFill>
              </a:rPr>
              <a:t>javafx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about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learnt how to work in a team.</a:t>
            </a:r>
          </a:p>
        </p:txBody>
      </p:sp>
    </p:spTree>
    <p:extLst>
      <p:ext uri="{BB962C8B-B14F-4D97-AF65-F5344CB8AC3E}">
        <p14:creationId xmlns:p14="http://schemas.microsoft.com/office/powerpoint/2010/main" val="14198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08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0"/>
          <p:cNvSpPr/>
          <p:nvPr/>
        </p:nvSpPr>
        <p:spPr>
          <a:xfrm>
            <a:off x="1219575" y="3487608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1" name="Google Shape;971;p40"/>
          <p:cNvSpPr/>
          <p:nvPr/>
        </p:nvSpPr>
        <p:spPr>
          <a:xfrm>
            <a:off x="4760142" y="3487608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2" name="Google Shape;972;p40"/>
          <p:cNvSpPr txBox="1">
            <a:spLocks noGrp="1"/>
          </p:cNvSpPr>
          <p:nvPr>
            <p:ph type="title" idx="9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3" name="Google Shape;973;p40"/>
          <p:cNvSpPr txBox="1">
            <a:spLocks noGrp="1"/>
          </p:cNvSpPr>
          <p:nvPr>
            <p:ph type="title" idx="13"/>
          </p:nvPr>
        </p:nvSpPr>
        <p:spPr>
          <a:xfrm>
            <a:off x="4822242" y="353662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74" name="Google Shape;974;p40"/>
          <p:cNvSpPr txBox="1">
            <a:spLocks noGrp="1"/>
          </p:cNvSpPr>
          <p:nvPr>
            <p:ph type="subTitle" idx="14"/>
          </p:nvPr>
        </p:nvSpPr>
        <p:spPr>
          <a:xfrm>
            <a:off x="2022750" y="3575077"/>
            <a:ext cx="2460000" cy="454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Solution Design</a:t>
            </a:r>
            <a:endParaRPr dirty="0"/>
          </a:p>
        </p:txBody>
      </p:sp>
      <p:sp>
        <p:nvSpPr>
          <p:cNvPr id="975" name="Google Shape;975;p40"/>
          <p:cNvSpPr txBox="1">
            <a:spLocks noGrp="1"/>
          </p:cNvSpPr>
          <p:nvPr>
            <p:ph type="subTitle" idx="15"/>
          </p:nvPr>
        </p:nvSpPr>
        <p:spPr>
          <a:xfrm>
            <a:off x="5579292" y="3575077"/>
            <a:ext cx="3083915" cy="459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Questions and Answers</a:t>
            </a:r>
            <a:endParaRPr dirty="0"/>
          </a:p>
        </p:txBody>
      </p:sp>
      <p:sp>
        <p:nvSpPr>
          <p:cNvPr id="976" name="Google Shape;976;p40"/>
          <p:cNvSpPr/>
          <p:nvPr/>
        </p:nvSpPr>
        <p:spPr>
          <a:xfrm>
            <a:off x="1219575" y="2477789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7" name="Google Shape;977;p40"/>
          <p:cNvSpPr/>
          <p:nvPr/>
        </p:nvSpPr>
        <p:spPr>
          <a:xfrm>
            <a:off x="4760142" y="1467970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8" name="Google Shape;978;p40"/>
          <p:cNvSpPr/>
          <p:nvPr/>
        </p:nvSpPr>
        <p:spPr>
          <a:xfrm>
            <a:off x="4760142" y="2477789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9" name="Google Shape;979;p40"/>
          <p:cNvSpPr/>
          <p:nvPr/>
        </p:nvSpPr>
        <p:spPr>
          <a:xfrm>
            <a:off x="1219575" y="1467970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80" name="Google Shape;980;p40"/>
          <p:cNvSpPr txBox="1">
            <a:spLocks noGrp="1"/>
          </p:cNvSpPr>
          <p:nvPr>
            <p:ph type="title" idx="2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 idx="3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2" name="Google Shape;982;p40"/>
          <p:cNvSpPr txBox="1">
            <a:spLocks noGrp="1"/>
          </p:cNvSpPr>
          <p:nvPr>
            <p:ph type="title" idx="4"/>
          </p:nvPr>
        </p:nvSpPr>
        <p:spPr>
          <a:xfrm>
            <a:off x="4822242" y="2531850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4" name="Google Shape;984;p40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6"/>
          </p:nvPr>
        </p:nvSpPr>
        <p:spPr>
          <a:xfrm>
            <a:off x="2022750" y="2425475"/>
            <a:ext cx="254925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the solution does</a:t>
            </a:r>
            <a:endParaRPr dirty="0"/>
          </a:p>
        </p:txBody>
      </p:sp>
      <p:sp>
        <p:nvSpPr>
          <p:cNvPr id="986" name="Google Shape;986;p40"/>
          <p:cNvSpPr txBox="1">
            <a:spLocks noGrp="1"/>
          </p:cNvSpPr>
          <p:nvPr>
            <p:ph type="subTitle" idx="7"/>
          </p:nvPr>
        </p:nvSpPr>
        <p:spPr>
          <a:xfrm>
            <a:off x="5566925" y="1492042"/>
            <a:ext cx="2460000" cy="459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Solution Demo</a:t>
            </a:r>
            <a:endParaRPr dirty="0"/>
          </a:p>
        </p:txBody>
      </p:sp>
      <p:sp>
        <p:nvSpPr>
          <p:cNvPr id="987" name="Google Shape;987;p40"/>
          <p:cNvSpPr txBox="1">
            <a:spLocks noGrp="1"/>
          </p:cNvSpPr>
          <p:nvPr>
            <p:ph type="subTitle" idx="8"/>
          </p:nvPr>
        </p:nvSpPr>
        <p:spPr>
          <a:xfrm>
            <a:off x="5566925" y="2475495"/>
            <a:ext cx="3248302" cy="487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Did We Learn?</a:t>
            </a:r>
            <a:endParaRPr dirty="0"/>
          </a:p>
        </p:txBody>
      </p:sp>
      <p:sp>
        <p:nvSpPr>
          <p:cNvPr id="988" name="Google Shape;988;p40"/>
          <p:cNvSpPr txBox="1">
            <a:spLocks noGrp="1"/>
          </p:cNvSpPr>
          <p:nvPr>
            <p:ph type="subTitle" idx="1"/>
          </p:nvPr>
        </p:nvSpPr>
        <p:spPr>
          <a:xfrm>
            <a:off x="2022750" y="120422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body" idx="1"/>
          </p:nvPr>
        </p:nvSpPr>
        <p:spPr>
          <a:xfrm>
            <a:off x="425801" y="1223702"/>
            <a:ext cx="8424000" cy="369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General Student Dissatisfaction with the Hostel Accommodations They Choose.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H" sz="2000" dirty="0"/>
          </a:p>
          <a:p>
            <a:pPr marL="342900" indent="-342900"/>
            <a:r>
              <a:rPr lang="en-GH" sz="2000" dirty="0"/>
              <a:t>Student’s Lack of Information on Teachers </a:t>
            </a:r>
            <a:endParaRPr sz="2000" dirty="0"/>
          </a:p>
        </p:txBody>
      </p:sp>
      <p:sp>
        <p:nvSpPr>
          <p:cNvPr id="965" name="Google Shape;96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We are Solving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B8F-821B-848A-D183-58D18F3F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How We Are Solving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1369-7119-CFBC-4565-70C9D6FF5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GH" dirty="0"/>
              <a:t>To address the combined issue of student’s poor choices leading to dissatisfaction with the hostel accommodations and their lack of information on teachers before enrolling in their class we created a program that:</a:t>
            </a:r>
          </a:p>
          <a:p>
            <a:pPr algn="just">
              <a:lnSpc>
                <a:spcPct val="200000"/>
              </a:lnSpc>
            </a:pPr>
            <a:endParaRPr lang="en-GH" dirty="0"/>
          </a:p>
          <a:p>
            <a:pPr marL="381000" indent="-228600" algn="just">
              <a:lnSpc>
                <a:spcPct val="200000"/>
              </a:lnSpc>
              <a:buFont typeface="+mj-lt"/>
              <a:buAutoNum type="alphaLcParenR"/>
            </a:pPr>
            <a:r>
              <a:rPr lang="en-GH" dirty="0"/>
              <a:t> takes user input and provides them </a:t>
            </a:r>
            <a:r>
              <a:rPr lang="en-GB" dirty="0"/>
              <a:t>with </a:t>
            </a:r>
            <a:r>
              <a:rPr lang="en-GH" dirty="0"/>
              <a:t>three compatible hostels that match their tastes</a:t>
            </a:r>
          </a:p>
          <a:p>
            <a:pPr marL="381000" indent="-228600" algn="just">
              <a:lnSpc>
                <a:spcPct val="200000"/>
              </a:lnSpc>
              <a:buFont typeface="+mj-lt"/>
              <a:buAutoNum type="alphaLcParenR"/>
            </a:pPr>
            <a:r>
              <a:rPr lang="en-GB" dirty="0"/>
              <a:t> al</a:t>
            </a:r>
            <a:r>
              <a:rPr lang="en-GH" dirty="0"/>
              <a:t>lows students to view comments from other students about courses they will take </a:t>
            </a:r>
          </a:p>
        </p:txBody>
      </p:sp>
    </p:spTree>
    <p:extLst>
      <p:ext uri="{BB962C8B-B14F-4D97-AF65-F5344CB8AC3E}">
        <p14:creationId xmlns:p14="http://schemas.microsoft.com/office/powerpoint/2010/main" val="237292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42645-5F92-207F-139D-39188BBCF095}"/>
              </a:ext>
            </a:extLst>
          </p:cNvPr>
          <p:cNvSpPr txBox="1"/>
          <p:nvPr/>
        </p:nvSpPr>
        <p:spPr>
          <a:xfrm>
            <a:off x="2481682" y="582015"/>
            <a:ext cx="4604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tx2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Solution design</a:t>
            </a:r>
            <a:endParaRPr lang="en-US" sz="3600" dirty="0">
              <a:solidFill>
                <a:schemeClr val="tx2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6431-A57A-B457-C8C7-D2B1FFE392C0}"/>
              </a:ext>
            </a:extLst>
          </p:cNvPr>
          <p:cNvSpPr txBox="1"/>
          <p:nvPr/>
        </p:nvSpPr>
        <p:spPr>
          <a:xfrm>
            <a:off x="685800" y="1228346"/>
            <a:ext cx="749259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Class Descriptions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• </a:t>
            </a:r>
            <a:r>
              <a:rPr lang="en-US" b="1" dirty="0">
                <a:solidFill>
                  <a:schemeClr val="tx2"/>
                </a:solidFill>
              </a:rPr>
              <a:t>Person Class: </a:t>
            </a:r>
          </a:p>
          <a:p>
            <a:r>
              <a:rPr lang="en-US" dirty="0">
                <a:solidFill>
                  <a:schemeClr val="tx2"/>
                </a:solidFill>
              </a:rPr>
              <a:t>Serves as the superclass for both the Teacher and Student classes, encapsulating common attributes such as name and age, along with corresponding  accessor and mutator methods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• </a:t>
            </a:r>
            <a:r>
              <a:rPr lang="en-US" b="1" dirty="0">
                <a:solidFill>
                  <a:schemeClr val="tx2"/>
                </a:solidFill>
              </a:rPr>
              <a:t>Student Class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• </a:t>
            </a:r>
            <a:r>
              <a:rPr lang="en-US" b="1" dirty="0">
                <a:solidFill>
                  <a:schemeClr val="tx2"/>
                </a:solidFill>
              </a:rPr>
              <a:t>Teacher Class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• </a:t>
            </a:r>
            <a:r>
              <a:rPr lang="en-US" b="1" dirty="0">
                <a:solidFill>
                  <a:schemeClr val="tx2"/>
                </a:solidFill>
              </a:rPr>
              <a:t>Hostel Class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>
            <a:spLocks noGrp="1"/>
          </p:cNvSpPr>
          <p:nvPr>
            <p:ph type="title"/>
          </p:nvPr>
        </p:nvSpPr>
        <p:spPr>
          <a:xfrm>
            <a:off x="2095992" y="-87782"/>
            <a:ext cx="4952016" cy="745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Unified Modeling Language (UML)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C967F-D9A2-BF4E-A5BA-D2373425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27" y="745689"/>
            <a:ext cx="7402982" cy="3906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>
            <a:spLocks noGrp="1"/>
          </p:cNvSpPr>
          <p:nvPr>
            <p:ph type="title"/>
          </p:nvPr>
        </p:nvSpPr>
        <p:spPr>
          <a:xfrm>
            <a:off x="1968165" y="-899308"/>
            <a:ext cx="4871172" cy="1547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Graphic User Interface UML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BA774-5DF5-B15E-950B-12E5060A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751653"/>
            <a:ext cx="7680960" cy="4269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90A2B-3AC1-1F83-4BF3-50700F3C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647848"/>
            <a:ext cx="7680960" cy="42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8D21-3A36-A20D-181A-10BF26ED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898" y="1028196"/>
            <a:ext cx="1348310" cy="337645"/>
          </a:xfrm>
        </p:spPr>
        <p:txBody>
          <a:bodyPr/>
          <a:lstStyle/>
          <a:p>
            <a:r>
              <a:rPr lang="en-US" sz="4000" dirty="0"/>
              <a:t>Main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7701-7206-4F30-6735-57D4E2B8B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641" y="0"/>
            <a:ext cx="2595066" cy="675900"/>
          </a:xfrm>
        </p:spPr>
        <p:txBody>
          <a:bodyPr/>
          <a:lstStyle/>
          <a:p>
            <a:r>
              <a:rPr lang="en-US" sz="3200" dirty="0"/>
              <a:t>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CB536-9CE2-0B2B-81BF-EF714E2C7040}"/>
              </a:ext>
            </a:extLst>
          </p:cNvPr>
          <p:cNvSpPr txBox="1"/>
          <p:nvPr/>
        </p:nvSpPr>
        <p:spPr>
          <a:xfrm>
            <a:off x="3399282" y="1551192"/>
            <a:ext cx="23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Menu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BC744-47D1-842B-DDE8-8B65AC861D14}"/>
              </a:ext>
            </a:extLst>
          </p:cNvPr>
          <p:cNvSpPr txBox="1"/>
          <p:nvPr/>
        </p:nvSpPr>
        <p:spPr>
          <a:xfrm>
            <a:off x="416967" y="2371049"/>
            <a:ext cx="272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Hostel Finder(Button)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27C5-F376-93CD-9DC6-34D2FB995D61}"/>
              </a:ext>
            </a:extLst>
          </p:cNvPr>
          <p:cNvSpPr txBox="1"/>
          <p:nvPr/>
        </p:nvSpPr>
        <p:spPr>
          <a:xfrm>
            <a:off x="2697964" y="2401479"/>
            <a:ext cx="159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Lecturer Review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40104-6A04-D951-761F-02935649E57B}"/>
              </a:ext>
            </a:extLst>
          </p:cNvPr>
          <p:cNvSpPr txBox="1"/>
          <p:nvPr/>
        </p:nvSpPr>
        <p:spPr>
          <a:xfrm>
            <a:off x="4550053" y="2370522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View Comments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289DA-7178-FE8B-F4CC-90324C95485D}"/>
              </a:ext>
            </a:extLst>
          </p:cNvPr>
          <p:cNvSpPr txBox="1"/>
          <p:nvPr/>
        </p:nvSpPr>
        <p:spPr>
          <a:xfrm>
            <a:off x="7148779" y="2393428"/>
            <a:ext cx="109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48437-AB8D-E593-49FF-716342D70447}"/>
              </a:ext>
            </a:extLst>
          </p:cNvPr>
          <p:cNvSpPr txBox="1"/>
          <p:nvPr/>
        </p:nvSpPr>
        <p:spPr>
          <a:xfrm>
            <a:off x="-50050" y="3230842"/>
            <a:ext cx="1556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Hostel Finder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14CC0-15B3-6D35-8458-570F114B6615}"/>
              </a:ext>
            </a:extLst>
          </p:cNvPr>
          <p:cNvSpPr txBox="1"/>
          <p:nvPr/>
        </p:nvSpPr>
        <p:spPr>
          <a:xfrm>
            <a:off x="1479499" y="3230841"/>
            <a:ext cx="788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Hostel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98E0-BD0B-C262-381C-8BA9B71CCE06}"/>
              </a:ext>
            </a:extLst>
          </p:cNvPr>
          <p:cNvSpPr txBox="1"/>
          <p:nvPr/>
        </p:nvSpPr>
        <p:spPr>
          <a:xfrm>
            <a:off x="3036480" y="3199103"/>
            <a:ext cx="869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Teacher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32ACC-F62C-7F30-03C9-CE2265D8DE2A}"/>
              </a:ext>
            </a:extLst>
          </p:cNvPr>
          <p:cNvSpPr txBox="1"/>
          <p:nvPr/>
        </p:nvSpPr>
        <p:spPr>
          <a:xfrm>
            <a:off x="3789274" y="3842838"/>
            <a:ext cx="504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File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0D83B-645F-B7A1-C83A-CCDF21664DFF}"/>
              </a:ext>
            </a:extLst>
          </p:cNvPr>
          <p:cNvSpPr txBox="1"/>
          <p:nvPr/>
        </p:nvSpPr>
        <p:spPr>
          <a:xfrm>
            <a:off x="7271309" y="3535061"/>
            <a:ext cx="881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Student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855C4-677D-D029-8E90-81787ABB5E7A}"/>
              </a:ext>
            </a:extLst>
          </p:cNvPr>
          <p:cNvSpPr txBox="1"/>
          <p:nvPr/>
        </p:nvSpPr>
        <p:spPr>
          <a:xfrm>
            <a:off x="444047" y="4002729"/>
            <a:ext cx="224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Hostel Finder Results 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94A25B-9953-8846-8E34-F038284334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71399" y="2811780"/>
            <a:ext cx="0" cy="38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F3806D-38C3-695D-2155-66480E3A3E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0054" y="314085"/>
            <a:ext cx="1713587" cy="4950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9E21814-A933-AFD5-7222-E39404B997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7478" y="2760843"/>
            <a:ext cx="633410" cy="51413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1AC7B1F-1285-10B6-2C00-BA5882DC70BD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694532" y="2720195"/>
            <a:ext cx="544556" cy="476738"/>
          </a:xfrm>
          <a:prstGeom prst="bentConnector3">
            <a:avLst>
              <a:gd name="adj1" fmla="val 583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157DF3B-5723-45F4-B0AA-8052F8EDB583}"/>
              </a:ext>
            </a:extLst>
          </p:cNvPr>
          <p:cNvCxnSpPr>
            <a:cxnSpLocks/>
            <a:stCxn id="12" idx="2"/>
            <a:endCxn id="22" idx="1"/>
          </p:cNvCxnSpPr>
          <p:nvPr/>
        </p:nvCxnSpPr>
        <p:spPr>
          <a:xfrm rot="5400000">
            <a:off x="277245" y="3705421"/>
            <a:ext cx="617999" cy="284394"/>
          </a:xfrm>
          <a:prstGeom prst="bentConnector4">
            <a:avLst>
              <a:gd name="adj1" fmla="val 37549"/>
              <a:gd name="adj2" fmla="val 180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146DFFF-5EEC-E68C-C97E-D7EE47A0A53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5400000">
            <a:off x="4134206" y="2585742"/>
            <a:ext cx="1164539" cy="13496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1B6754-A737-DEDD-FABE-B2FDB56D5030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7694370" y="2701205"/>
            <a:ext cx="17680" cy="833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F88FA30-7DA7-B6FB-2E42-FAB784FF87E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940391" y="761385"/>
            <a:ext cx="450525" cy="2768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1772BA4-2312-36E8-7258-03B3565B138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3782547" y="1633971"/>
            <a:ext cx="480955" cy="105406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57A4D5C-3A12-0E29-841B-F4E784089DB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885760" y="584818"/>
            <a:ext cx="472904" cy="314431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4DFB39B-9B07-6380-9128-357B46DDB37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4745678" y="1724899"/>
            <a:ext cx="449998" cy="84124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8A77DA0-0C6F-DEAD-E45A-146630DB5697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16200000" flipH="1">
            <a:off x="3385413" y="3592865"/>
            <a:ext cx="489847" cy="31787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CABA5E4-B03D-A8E7-BF07-32186435E94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50053" y="1214311"/>
            <a:ext cx="1" cy="33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0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>
            <a:spLocks noGrp="1"/>
          </p:cNvSpPr>
          <p:nvPr>
            <p:ph type="title"/>
          </p:nvPr>
        </p:nvSpPr>
        <p:spPr>
          <a:xfrm>
            <a:off x="921108" y="1262080"/>
            <a:ext cx="7301784" cy="1678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Solution Demo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42411765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Theme for Business by Slidego">
  <a:themeElements>
    <a:clrScheme name="Simple Light">
      <a:dk1>
        <a:srgbClr val="000000"/>
      </a:dk1>
      <a:lt1>
        <a:srgbClr val="FFFFFF"/>
      </a:lt1>
      <a:dk2>
        <a:srgbClr val="232121"/>
      </a:dk2>
      <a:lt2>
        <a:srgbClr val="F8F8F8"/>
      </a:lt2>
      <a:accent1>
        <a:srgbClr val="C92727"/>
      </a:accent1>
      <a:accent2>
        <a:srgbClr val="AA1D1D"/>
      </a:accent2>
      <a:accent3>
        <a:srgbClr val="C62828"/>
      </a:accent3>
      <a:accent4>
        <a:srgbClr val="E23D3D"/>
      </a:accent4>
      <a:accent5>
        <a:srgbClr val="EF5656"/>
      </a:accent5>
      <a:accent6>
        <a:srgbClr val="F76D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256</Words>
  <Application>Microsoft Macintosh PowerPoint</Application>
  <PresentationFormat>On-screen Show (16:9)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Anaheim</vt:lpstr>
      <vt:lpstr>Kanit</vt:lpstr>
      <vt:lpstr>Kanit SemiBold</vt:lpstr>
      <vt:lpstr>Nunito Light</vt:lpstr>
      <vt:lpstr>Arial</vt:lpstr>
      <vt:lpstr>Aparajita</vt:lpstr>
      <vt:lpstr>Inter</vt:lpstr>
      <vt:lpstr>Artificial Intelligence in Finance Theme for Business by Slidego</vt:lpstr>
      <vt:lpstr>campusConnect</vt:lpstr>
      <vt:lpstr>03</vt:lpstr>
      <vt:lpstr>The Problem We are Solving</vt:lpstr>
      <vt:lpstr>How We Are Solving The Problem</vt:lpstr>
      <vt:lpstr>PowerPoint Presentation</vt:lpstr>
      <vt:lpstr>Unified Modeling Language (UML)</vt:lpstr>
      <vt:lpstr>Graphic User Interface UML</vt:lpstr>
      <vt:lpstr>Main </vt:lpstr>
      <vt:lpstr>Solution Demo</vt:lpstr>
      <vt:lpstr>What Did We Learn?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 Theme  for Business </dc:title>
  <cp:lastModifiedBy>Senam  Dzomeku</cp:lastModifiedBy>
  <cp:revision>11</cp:revision>
  <dcterms:modified xsi:type="dcterms:W3CDTF">2024-04-17T15:11:20Z</dcterms:modified>
</cp:coreProperties>
</file>