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8EF08B2-C607-4994-9066-92987CA43D1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Enabling Universal Healthcare Services With E-Clinics 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14920" y="1892160"/>
            <a:ext cx="9792000" cy="550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-141120"/>
            <a:ext cx="9071640" cy="106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Enabling Universal Healthcare Services With E-Clinics</a:t>
            </a:r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       </a:t>
            </a:r>
            <a:r>
              <a:rPr b="1" i="1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Idea</a:t>
            </a:r>
            <a:endParaRPr b="0" lang="en-IN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16600" y="1080000"/>
            <a:ext cx="9071640" cy="64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Government can setup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Skype(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any video chatting software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enabled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Clinics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remote areas where competent Doctors are not available.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selected People from same area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clinic will set up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can be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trained at hospitals and then assigned to a Clinic.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Doctor will be assigned to every clinic or a group of doctors can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together look at a group of clinics.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Patients can schedule appointment wiith a doctor.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Helper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Compounder/Nurse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interacts with doctor using skype and can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follow doctor’s instruction to take some reading or do some checkups of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patient and tell reading to him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Remeber they are trained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Doctor can provide Prescription Based on readings.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Thus people can have access to competent doctors even from remote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locations.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-317880"/>
            <a:ext cx="9071640" cy="141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Enabling Universal Healthcare Services With E-Clinics</a:t>
            </a:r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       </a:t>
            </a:r>
            <a:r>
              <a:rPr b="1" i="1" lang="en-IN" sz="2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Challanges</a:t>
            </a:r>
            <a:endParaRPr b="0" lang="en-IN" sz="2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19840" y="2185200"/>
            <a:ext cx="9071640" cy="410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 Connectivity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Projects like </a:t>
            </a:r>
            <a:r>
              <a:rPr b="1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Loon 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already there to provide internet connectivity to remote 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areas.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7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Medicines Availability</a:t>
            </a:r>
            <a:r>
              <a:rPr b="1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Using Geographical Analysis, 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Stores can be established to specific areas such 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atleast one store is easily reachable from each clinic.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7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Doctors Availability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Doctors are assigned an time slot </a:t>
            </a:r>
            <a:r>
              <a:rPr b="0" lang="en-IN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which they will be live.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-504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Preventing Child Labour Using Image Processing and Machine Learning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rcRect l="0" t="0" r="0" b="11429"/>
          <a:stretch/>
        </p:blipFill>
        <p:spPr>
          <a:xfrm>
            <a:off x="138960" y="2232360"/>
            <a:ext cx="9795960" cy="48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5640"/>
            <a:ext cx="9071640" cy="70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Preventing Child Labour Using Image Processing and Machine Learning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16600" y="1080000"/>
            <a:ext cx="9071640" cy="64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Government vehicles(ambulances, police vehicles, etc) can be equipped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Cameras which capture Live Images/video contineously and send it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central server along with location info.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Our already trained model will apply machine learning to those images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determine wheather there is a child doing some work in shop or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selling something roadside.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Could be indication of Child Labour.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will Segregate those images/videos and they can be manually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examined later.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So, if child labour is detected, concerned authority can be informed to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take action.</a:t>
            </a:r>
            <a:endParaRPr b="0" lang="en-IN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32000" y="244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b="0" lang="en-IN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76000" y="1300680"/>
            <a:ext cx="9071640" cy="31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Thanks.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Mayank Senani(MT2017067)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Sharad Mahajan(MT2017103)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Tarun Agrawal(MT2017127)  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2018-02-18T02:02:36Z</dcterms:created>
  <dc:creator/>
  <dc:description/>
  <dc:language>en-IN</dc:language>
  <cp:lastModifiedBy/>
  <dcterms:modified xsi:type="dcterms:W3CDTF">2018-02-18T04:18:47Z</dcterms:modified>
  <cp:revision>33</cp:revision>
  <dc:subject/>
  <dc:title/>
</cp:coreProperties>
</file>