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63"/>
  </p:normalViewPr>
  <p:slideViewPr>
    <p:cSldViewPr snapToGrid="0" snapToObjects="1">
      <p:cViewPr varScale="1">
        <p:scale>
          <a:sx n="104" d="100"/>
          <a:sy n="104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1342-754F-D148-946C-44AF4E39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9CBA4-15EF-104B-9442-18B4A6BF1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1DD9-3FEB-CB4B-B096-24E767B6E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60767-8FF7-D042-93B0-1DD840B9B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19D4E-CFDD-C44A-BD5F-0DE28EE9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28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1B48-AC5A-FF4D-A6B3-485B60D72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BC2943-302C-ED48-AE9A-82F0EC65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F6CDA-2A81-CB40-BE29-A49A789C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A324B-2173-794A-9C1C-D15027328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D2438-770D-064C-8D3D-48D93090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9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986405-A6B1-B643-8B8A-239188684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6AAA8-3C3B-3846-A22B-EAA80E52F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DA94A-DED2-2642-ACC2-B81D5164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6E4CE-69DB-2645-A5FD-3DA31665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D40E9-2FCC-AD4E-9565-C2B7A311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8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2519A-AD73-E54A-BE1F-AE5F01136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72B4B-B47F-BD4E-BDD8-122C568B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B7E1-8B39-6E45-9EB4-4AF99397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4FE1B-23FF-224A-911D-4FDEAA30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46F2-C465-1844-A482-92AD8D136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1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385E-4B89-DC4F-A8C3-29BAAD0A5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CBDE-2ADD-6B45-8BD0-EAD59B517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57B5-40C8-784D-A354-49675C0DB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35B7C-3229-D34C-A2DC-5BE8847DE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42F43-AE66-4F4D-8147-28C130D1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3E41-0BD5-9B4B-88F1-CCEB1D8B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35985-C04B-5843-9F40-A7C8406BA1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9C6B0-67FA-CF4E-AE06-514D0886E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52B69-C5B4-9C4F-9E9F-ACDF32C96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DDB84-952F-8F42-A549-8BA1357B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669D0-918C-5A46-A393-81746437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4FE9-67D0-B846-8A6E-8E645F9F4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3AF13-7119-334B-8072-772CA5D5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9043E-F210-B94C-96CD-0245A3BB8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FB7A53-EB7F-EE40-A02C-81F30C04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3D5CEC-2CE7-BA49-ABBB-3C45723E8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D311-7F66-2F40-8633-936526326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52AAA-EAEF-E04A-8C33-359953307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6E90DD-DE8D-1F42-8EE7-CE1A9D5E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0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38B42-A58C-2340-9BC2-DDD5FD449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CA03-7AFB-B84A-B0EC-DB929981D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3D1BD9-3834-A844-8D09-1FCE14085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C32D40-63B1-A642-A0CD-D5B074D45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6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CE8D8-F692-A045-B9BF-EA013F05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D530C-EDD4-5041-B793-28DC2E3F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7313F-47B0-7E4F-9BBC-9170A78E1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9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23584-9E6C-0142-9774-530E38A8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52C1-559F-1344-B43C-32D0555ED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199E4-C521-164F-B84A-6B011903C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4651F-0E9D-034D-B12F-92F4EE42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A8AB6-8589-C740-A9AF-E30BF464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2461A-21C4-774C-BF17-7E60A9C6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0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552C-5054-3543-A088-110110F2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96918-BD4C-EE43-8B3B-CFC53C4EDE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AD464-4836-C54F-A657-A2E868099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CF661-3896-D44F-A498-02ADB717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E6BF8-5B69-864F-A819-E54F1FBA0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81B01-6E85-9041-83FA-23CF8FAA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A439A-1BB4-0E4E-99C8-9B923114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FA8FC-D08C-3C47-A24F-BE0491727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B80E2-D555-A445-986D-5853ABB23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BB7EC-84D2-2D48-ACC8-F63488C49CF7}" type="datetimeFigureOut">
              <a:rPr lang="en-US" smtClean="0"/>
              <a:t>12/1/20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4B31-BDEB-BB46-BCA7-255EF5853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1B84A-082E-C442-85F8-596CF3D7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7C6E4-5063-9947-AEDB-B458F70F4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94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121FB01E-3F3B-674F-A28E-8FEC1E2988E0}"/>
              </a:ext>
            </a:extLst>
          </p:cNvPr>
          <p:cNvSpPr/>
          <p:nvPr/>
        </p:nvSpPr>
        <p:spPr>
          <a:xfrm>
            <a:off x="549571" y="1579841"/>
            <a:ext cx="10960444" cy="570957"/>
          </a:xfrm>
          <a:custGeom>
            <a:avLst/>
            <a:gdLst>
              <a:gd name="connsiteX0" fmla="*/ 0 w 10960444"/>
              <a:gd name="connsiteY0" fmla="*/ 420130 h 570957"/>
              <a:gd name="connsiteX1" fmla="*/ 61784 w 10960444"/>
              <a:gd name="connsiteY1" fmla="*/ 469557 h 570957"/>
              <a:gd name="connsiteX2" fmla="*/ 247135 w 10960444"/>
              <a:gd name="connsiteY2" fmla="*/ 506627 h 570957"/>
              <a:gd name="connsiteX3" fmla="*/ 457200 w 10960444"/>
              <a:gd name="connsiteY3" fmla="*/ 543697 h 570957"/>
              <a:gd name="connsiteX4" fmla="*/ 803189 w 10960444"/>
              <a:gd name="connsiteY4" fmla="*/ 556054 h 570957"/>
              <a:gd name="connsiteX5" fmla="*/ 1297460 w 10960444"/>
              <a:gd name="connsiteY5" fmla="*/ 556054 h 570957"/>
              <a:gd name="connsiteX6" fmla="*/ 1334530 w 10960444"/>
              <a:gd name="connsiteY6" fmla="*/ 543697 h 570957"/>
              <a:gd name="connsiteX7" fmla="*/ 1445741 w 10960444"/>
              <a:gd name="connsiteY7" fmla="*/ 531340 h 570957"/>
              <a:gd name="connsiteX8" fmla="*/ 1717589 w 10960444"/>
              <a:gd name="connsiteY8" fmla="*/ 494270 h 570957"/>
              <a:gd name="connsiteX9" fmla="*/ 1902941 w 10960444"/>
              <a:gd name="connsiteY9" fmla="*/ 469557 h 570957"/>
              <a:gd name="connsiteX10" fmla="*/ 2014152 w 10960444"/>
              <a:gd name="connsiteY10" fmla="*/ 432486 h 570957"/>
              <a:gd name="connsiteX11" fmla="*/ 2075935 w 10960444"/>
              <a:gd name="connsiteY11" fmla="*/ 420130 h 570957"/>
              <a:gd name="connsiteX12" fmla="*/ 2137719 w 10960444"/>
              <a:gd name="connsiteY12" fmla="*/ 395416 h 570957"/>
              <a:gd name="connsiteX13" fmla="*/ 2261287 w 10960444"/>
              <a:gd name="connsiteY13" fmla="*/ 370703 h 570957"/>
              <a:gd name="connsiteX14" fmla="*/ 2335427 w 10960444"/>
              <a:gd name="connsiteY14" fmla="*/ 345989 h 570957"/>
              <a:gd name="connsiteX15" fmla="*/ 2409568 w 10960444"/>
              <a:gd name="connsiteY15" fmla="*/ 333632 h 570957"/>
              <a:gd name="connsiteX16" fmla="*/ 2545492 w 10960444"/>
              <a:gd name="connsiteY16" fmla="*/ 308919 h 570957"/>
              <a:gd name="connsiteX17" fmla="*/ 2669060 w 10960444"/>
              <a:gd name="connsiteY17" fmla="*/ 296562 h 570957"/>
              <a:gd name="connsiteX18" fmla="*/ 2792627 w 10960444"/>
              <a:gd name="connsiteY18" fmla="*/ 271849 h 570957"/>
              <a:gd name="connsiteX19" fmla="*/ 3163330 w 10960444"/>
              <a:gd name="connsiteY19" fmla="*/ 247135 h 570957"/>
              <a:gd name="connsiteX20" fmla="*/ 4831492 w 10960444"/>
              <a:gd name="connsiteY20" fmla="*/ 259492 h 570957"/>
              <a:gd name="connsiteX21" fmla="*/ 5053914 w 10960444"/>
              <a:gd name="connsiteY21" fmla="*/ 271849 h 570957"/>
              <a:gd name="connsiteX22" fmla="*/ 5325762 w 10960444"/>
              <a:gd name="connsiteY22" fmla="*/ 259492 h 570957"/>
              <a:gd name="connsiteX23" fmla="*/ 5634681 w 10960444"/>
              <a:gd name="connsiteY23" fmla="*/ 247135 h 570957"/>
              <a:gd name="connsiteX24" fmla="*/ 5807676 w 10960444"/>
              <a:gd name="connsiteY24" fmla="*/ 222422 h 570957"/>
              <a:gd name="connsiteX25" fmla="*/ 5894173 w 10960444"/>
              <a:gd name="connsiteY25" fmla="*/ 210065 h 570957"/>
              <a:gd name="connsiteX26" fmla="*/ 6141308 w 10960444"/>
              <a:gd name="connsiteY26" fmla="*/ 185351 h 570957"/>
              <a:gd name="connsiteX27" fmla="*/ 6227806 w 10960444"/>
              <a:gd name="connsiteY27" fmla="*/ 172994 h 570957"/>
              <a:gd name="connsiteX28" fmla="*/ 6301946 w 10960444"/>
              <a:gd name="connsiteY28" fmla="*/ 160638 h 570957"/>
              <a:gd name="connsiteX29" fmla="*/ 6474941 w 10960444"/>
              <a:gd name="connsiteY29" fmla="*/ 148281 h 570957"/>
              <a:gd name="connsiteX30" fmla="*/ 6573795 w 10960444"/>
              <a:gd name="connsiteY30" fmla="*/ 135924 h 570957"/>
              <a:gd name="connsiteX31" fmla="*/ 6820930 w 10960444"/>
              <a:gd name="connsiteY31" fmla="*/ 123567 h 570957"/>
              <a:gd name="connsiteX32" fmla="*/ 7030995 w 10960444"/>
              <a:gd name="connsiteY32" fmla="*/ 98854 h 570957"/>
              <a:gd name="connsiteX33" fmla="*/ 7142206 w 10960444"/>
              <a:gd name="connsiteY33" fmla="*/ 86497 h 570957"/>
              <a:gd name="connsiteX34" fmla="*/ 7747687 w 10960444"/>
              <a:gd name="connsiteY34" fmla="*/ 61784 h 570957"/>
              <a:gd name="connsiteX35" fmla="*/ 7920681 w 10960444"/>
              <a:gd name="connsiteY35" fmla="*/ 49427 h 570957"/>
              <a:gd name="connsiteX36" fmla="*/ 8019535 w 10960444"/>
              <a:gd name="connsiteY36" fmla="*/ 24713 h 570957"/>
              <a:gd name="connsiteX37" fmla="*/ 8056606 w 10960444"/>
              <a:gd name="connsiteY37" fmla="*/ 12357 h 570957"/>
              <a:gd name="connsiteX38" fmla="*/ 8192530 w 10960444"/>
              <a:gd name="connsiteY38" fmla="*/ 0 h 570957"/>
              <a:gd name="connsiteX39" fmla="*/ 8736227 w 10960444"/>
              <a:gd name="connsiteY39" fmla="*/ 24713 h 570957"/>
              <a:gd name="connsiteX40" fmla="*/ 8835081 w 10960444"/>
              <a:gd name="connsiteY40" fmla="*/ 49427 h 570957"/>
              <a:gd name="connsiteX41" fmla="*/ 8909222 w 10960444"/>
              <a:gd name="connsiteY41" fmla="*/ 61784 h 570957"/>
              <a:gd name="connsiteX42" fmla="*/ 9069860 w 10960444"/>
              <a:gd name="connsiteY42" fmla="*/ 123567 h 570957"/>
              <a:gd name="connsiteX43" fmla="*/ 9168714 w 10960444"/>
              <a:gd name="connsiteY43" fmla="*/ 148281 h 570957"/>
              <a:gd name="connsiteX44" fmla="*/ 9255211 w 10960444"/>
              <a:gd name="connsiteY44" fmla="*/ 172994 h 570957"/>
              <a:gd name="connsiteX45" fmla="*/ 9329352 w 10960444"/>
              <a:gd name="connsiteY45" fmla="*/ 185351 h 570957"/>
              <a:gd name="connsiteX46" fmla="*/ 9452919 w 10960444"/>
              <a:gd name="connsiteY46" fmla="*/ 210065 h 570957"/>
              <a:gd name="connsiteX47" fmla="*/ 9625914 w 10960444"/>
              <a:gd name="connsiteY47" fmla="*/ 247135 h 570957"/>
              <a:gd name="connsiteX48" fmla="*/ 9687698 w 10960444"/>
              <a:gd name="connsiteY48" fmla="*/ 259492 h 570957"/>
              <a:gd name="connsiteX49" fmla="*/ 9749481 w 10960444"/>
              <a:gd name="connsiteY49" fmla="*/ 271849 h 570957"/>
              <a:gd name="connsiteX50" fmla="*/ 10021330 w 10960444"/>
              <a:gd name="connsiteY50" fmla="*/ 296562 h 570957"/>
              <a:gd name="connsiteX51" fmla="*/ 10070757 w 10960444"/>
              <a:gd name="connsiteY51" fmla="*/ 284205 h 570957"/>
              <a:gd name="connsiteX52" fmla="*/ 10552671 w 10960444"/>
              <a:gd name="connsiteY52" fmla="*/ 259492 h 570957"/>
              <a:gd name="connsiteX53" fmla="*/ 10602098 w 10960444"/>
              <a:gd name="connsiteY53" fmla="*/ 247135 h 570957"/>
              <a:gd name="connsiteX54" fmla="*/ 10861589 w 10960444"/>
              <a:gd name="connsiteY54" fmla="*/ 271849 h 570957"/>
              <a:gd name="connsiteX55" fmla="*/ 10923373 w 10960444"/>
              <a:gd name="connsiteY55" fmla="*/ 284205 h 570957"/>
              <a:gd name="connsiteX56" fmla="*/ 10960444 w 10960444"/>
              <a:gd name="connsiteY56" fmla="*/ 296562 h 57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960444" h="570957">
                <a:moveTo>
                  <a:pt x="0" y="420130"/>
                </a:moveTo>
                <a:cubicBezTo>
                  <a:pt x="20595" y="436606"/>
                  <a:pt x="37837" y="458505"/>
                  <a:pt x="61784" y="469557"/>
                </a:cubicBezTo>
                <a:cubicBezTo>
                  <a:pt x="109015" y="491356"/>
                  <a:pt x="195509" y="498023"/>
                  <a:pt x="247135" y="506627"/>
                </a:cubicBezTo>
                <a:cubicBezTo>
                  <a:pt x="315458" y="518014"/>
                  <a:pt x="389831" y="541291"/>
                  <a:pt x="457200" y="543697"/>
                </a:cubicBezTo>
                <a:lnTo>
                  <a:pt x="803189" y="556054"/>
                </a:lnTo>
                <a:cubicBezTo>
                  <a:pt x="1033358" y="575235"/>
                  <a:pt x="978961" y="576603"/>
                  <a:pt x="1297460" y="556054"/>
                </a:cubicBezTo>
                <a:cubicBezTo>
                  <a:pt x="1310458" y="555215"/>
                  <a:pt x="1321682" y="545838"/>
                  <a:pt x="1334530" y="543697"/>
                </a:cubicBezTo>
                <a:cubicBezTo>
                  <a:pt x="1371321" y="537565"/>
                  <a:pt x="1408671" y="535459"/>
                  <a:pt x="1445741" y="531340"/>
                </a:cubicBezTo>
                <a:cubicBezTo>
                  <a:pt x="1586605" y="484388"/>
                  <a:pt x="1293808" y="579028"/>
                  <a:pt x="1717589" y="494270"/>
                </a:cubicBezTo>
                <a:cubicBezTo>
                  <a:pt x="1819964" y="473795"/>
                  <a:pt x="1758475" y="484003"/>
                  <a:pt x="1902941" y="469557"/>
                </a:cubicBezTo>
                <a:cubicBezTo>
                  <a:pt x="2080013" y="434142"/>
                  <a:pt x="1860667" y="483648"/>
                  <a:pt x="2014152" y="432486"/>
                </a:cubicBezTo>
                <a:cubicBezTo>
                  <a:pt x="2034076" y="425845"/>
                  <a:pt x="2055341" y="424249"/>
                  <a:pt x="2075935" y="420130"/>
                </a:cubicBezTo>
                <a:cubicBezTo>
                  <a:pt x="2096530" y="411892"/>
                  <a:pt x="2116287" y="401131"/>
                  <a:pt x="2137719" y="395416"/>
                </a:cubicBezTo>
                <a:cubicBezTo>
                  <a:pt x="2178306" y="384593"/>
                  <a:pt x="2221438" y="383986"/>
                  <a:pt x="2261287" y="370703"/>
                </a:cubicBezTo>
                <a:cubicBezTo>
                  <a:pt x="2286000" y="362465"/>
                  <a:pt x="2310155" y="352307"/>
                  <a:pt x="2335427" y="345989"/>
                </a:cubicBezTo>
                <a:cubicBezTo>
                  <a:pt x="2359733" y="339912"/>
                  <a:pt x="2384918" y="338114"/>
                  <a:pt x="2409568" y="333632"/>
                </a:cubicBezTo>
                <a:cubicBezTo>
                  <a:pt x="2465221" y="323514"/>
                  <a:pt x="2487256" y="316199"/>
                  <a:pt x="2545492" y="308919"/>
                </a:cubicBezTo>
                <a:cubicBezTo>
                  <a:pt x="2586567" y="303785"/>
                  <a:pt x="2628123" y="302702"/>
                  <a:pt x="2669060" y="296562"/>
                </a:cubicBezTo>
                <a:cubicBezTo>
                  <a:pt x="2710600" y="290331"/>
                  <a:pt x="2750729" y="274842"/>
                  <a:pt x="2792627" y="271849"/>
                </a:cubicBezTo>
                <a:lnTo>
                  <a:pt x="3163330" y="247135"/>
                </a:lnTo>
                <a:lnTo>
                  <a:pt x="4831492" y="259492"/>
                </a:lnTo>
                <a:cubicBezTo>
                  <a:pt x="4905741" y="260463"/>
                  <a:pt x="4979659" y="271849"/>
                  <a:pt x="5053914" y="271849"/>
                </a:cubicBezTo>
                <a:cubicBezTo>
                  <a:pt x="5144624" y="271849"/>
                  <a:pt x="5235134" y="263349"/>
                  <a:pt x="5325762" y="259492"/>
                </a:cubicBezTo>
                <a:lnTo>
                  <a:pt x="5634681" y="247135"/>
                </a:lnTo>
                <a:lnTo>
                  <a:pt x="5807676" y="222422"/>
                </a:lnTo>
                <a:cubicBezTo>
                  <a:pt x="5836508" y="218303"/>
                  <a:pt x="5865192" y="212963"/>
                  <a:pt x="5894173" y="210065"/>
                </a:cubicBezTo>
                <a:cubicBezTo>
                  <a:pt x="5976551" y="201827"/>
                  <a:pt x="6059351" y="197059"/>
                  <a:pt x="6141308" y="185351"/>
                </a:cubicBezTo>
                <a:lnTo>
                  <a:pt x="6227806" y="172994"/>
                </a:lnTo>
                <a:cubicBezTo>
                  <a:pt x="6252569" y="169184"/>
                  <a:pt x="6277016" y="163131"/>
                  <a:pt x="6301946" y="160638"/>
                </a:cubicBezTo>
                <a:cubicBezTo>
                  <a:pt x="6359471" y="154886"/>
                  <a:pt x="6417367" y="153515"/>
                  <a:pt x="6474941" y="148281"/>
                </a:cubicBezTo>
                <a:cubicBezTo>
                  <a:pt x="6508012" y="145274"/>
                  <a:pt x="6540672" y="138290"/>
                  <a:pt x="6573795" y="135924"/>
                </a:cubicBezTo>
                <a:cubicBezTo>
                  <a:pt x="6656067" y="130047"/>
                  <a:pt x="6738552" y="127686"/>
                  <a:pt x="6820930" y="123567"/>
                </a:cubicBezTo>
                <a:lnTo>
                  <a:pt x="7030995" y="98854"/>
                </a:lnTo>
                <a:cubicBezTo>
                  <a:pt x="7068038" y="94496"/>
                  <a:pt x="7104985" y="88898"/>
                  <a:pt x="7142206" y="86497"/>
                </a:cubicBezTo>
                <a:cubicBezTo>
                  <a:pt x="7319391" y="75065"/>
                  <a:pt x="7575936" y="70162"/>
                  <a:pt x="7747687" y="61784"/>
                </a:cubicBezTo>
                <a:cubicBezTo>
                  <a:pt x="7805430" y="58967"/>
                  <a:pt x="7863016" y="53546"/>
                  <a:pt x="7920681" y="49427"/>
                </a:cubicBezTo>
                <a:cubicBezTo>
                  <a:pt x="7953632" y="41189"/>
                  <a:pt x="7987312" y="35453"/>
                  <a:pt x="8019535" y="24713"/>
                </a:cubicBezTo>
                <a:cubicBezTo>
                  <a:pt x="8031892" y="20594"/>
                  <a:pt x="8043712" y="14199"/>
                  <a:pt x="8056606" y="12357"/>
                </a:cubicBezTo>
                <a:cubicBezTo>
                  <a:pt x="8101644" y="5923"/>
                  <a:pt x="8147222" y="4119"/>
                  <a:pt x="8192530" y="0"/>
                </a:cubicBezTo>
                <a:cubicBezTo>
                  <a:pt x="8268226" y="2046"/>
                  <a:pt x="8577251" y="-7082"/>
                  <a:pt x="8736227" y="24713"/>
                </a:cubicBezTo>
                <a:cubicBezTo>
                  <a:pt x="8769533" y="31374"/>
                  <a:pt x="8801869" y="42310"/>
                  <a:pt x="8835081" y="49427"/>
                </a:cubicBezTo>
                <a:cubicBezTo>
                  <a:pt x="8859579" y="54677"/>
                  <a:pt x="8884915" y="55707"/>
                  <a:pt x="8909222" y="61784"/>
                </a:cubicBezTo>
                <a:cubicBezTo>
                  <a:pt x="9014036" y="87987"/>
                  <a:pt x="8958316" y="86386"/>
                  <a:pt x="9069860" y="123567"/>
                </a:cubicBezTo>
                <a:cubicBezTo>
                  <a:pt x="9102083" y="134308"/>
                  <a:pt x="9135895" y="139529"/>
                  <a:pt x="9168714" y="148281"/>
                </a:cubicBezTo>
                <a:cubicBezTo>
                  <a:pt x="9197688" y="156007"/>
                  <a:pt x="9225993" y="166251"/>
                  <a:pt x="9255211" y="172994"/>
                </a:cubicBezTo>
                <a:cubicBezTo>
                  <a:pt x="9279624" y="178628"/>
                  <a:pt x="9304727" y="180734"/>
                  <a:pt x="9329352" y="185351"/>
                </a:cubicBezTo>
                <a:cubicBezTo>
                  <a:pt x="9370637" y="193092"/>
                  <a:pt x="9412168" y="199877"/>
                  <a:pt x="9452919" y="210065"/>
                </a:cubicBezTo>
                <a:cubicBezTo>
                  <a:pt x="9543100" y="232611"/>
                  <a:pt x="9485685" y="219090"/>
                  <a:pt x="9625914" y="247135"/>
                </a:cubicBezTo>
                <a:lnTo>
                  <a:pt x="9687698" y="259492"/>
                </a:lnTo>
                <a:cubicBezTo>
                  <a:pt x="9708292" y="263611"/>
                  <a:pt x="9728532" y="270353"/>
                  <a:pt x="9749481" y="271849"/>
                </a:cubicBezTo>
                <a:cubicBezTo>
                  <a:pt x="9955599" y="286571"/>
                  <a:pt x="9865111" y="277034"/>
                  <a:pt x="10021330" y="296562"/>
                </a:cubicBezTo>
                <a:cubicBezTo>
                  <a:pt x="10037806" y="292443"/>
                  <a:pt x="10054048" y="287243"/>
                  <a:pt x="10070757" y="284205"/>
                </a:cubicBezTo>
                <a:cubicBezTo>
                  <a:pt x="10231629" y="254956"/>
                  <a:pt x="10382467" y="264811"/>
                  <a:pt x="10552671" y="259492"/>
                </a:cubicBezTo>
                <a:cubicBezTo>
                  <a:pt x="10569147" y="255373"/>
                  <a:pt x="10585115" y="247135"/>
                  <a:pt x="10602098" y="247135"/>
                </a:cubicBezTo>
                <a:cubicBezTo>
                  <a:pt x="10652842" y="247135"/>
                  <a:pt x="10797872" y="262047"/>
                  <a:pt x="10861589" y="271849"/>
                </a:cubicBezTo>
                <a:cubicBezTo>
                  <a:pt x="10882347" y="275043"/>
                  <a:pt x="10902998" y="279111"/>
                  <a:pt x="10923373" y="284205"/>
                </a:cubicBezTo>
                <a:cubicBezTo>
                  <a:pt x="10936010" y="287364"/>
                  <a:pt x="10960444" y="296562"/>
                  <a:pt x="10960444" y="29656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43CE50-8949-D543-A69D-59EEA5952B1E}"/>
              </a:ext>
            </a:extLst>
          </p:cNvPr>
          <p:cNvSpPr txBox="1"/>
          <p:nvPr/>
        </p:nvSpPr>
        <p:spPr>
          <a:xfrm>
            <a:off x="195145" y="2630987"/>
            <a:ext cx="7617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776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E072A-9BF4-774B-9C74-5337441D396D}"/>
              </a:ext>
            </a:extLst>
          </p:cNvPr>
          <p:cNvSpPr txBox="1"/>
          <p:nvPr/>
        </p:nvSpPr>
        <p:spPr>
          <a:xfrm>
            <a:off x="11415731" y="2318298"/>
            <a:ext cx="76174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a: 964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7E016-28DA-3249-8145-4A3F5CCBAAEC}"/>
              </a:ext>
            </a:extLst>
          </p:cNvPr>
          <p:cNvSpPr txBox="1"/>
          <p:nvPr/>
        </p:nvSpPr>
        <p:spPr>
          <a:xfrm>
            <a:off x="0" y="540298"/>
            <a:ext cx="1671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Taster allele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731D13-2B0E-9A4F-B429-7D02FEF926E3}"/>
              </a:ext>
            </a:extLst>
          </p:cNvPr>
          <p:cNvSpPr txBox="1"/>
          <p:nvPr/>
        </p:nvSpPr>
        <p:spPr>
          <a:xfrm>
            <a:off x="0" y="4198752"/>
            <a:ext cx="2261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Non-taster allele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E04220-471E-3048-A3A7-8854166D4825}"/>
              </a:ext>
            </a:extLst>
          </p:cNvPr>
          <p:cNvGrpSpPr/>
          <p:nvPr/>
        </p:nvGrpSpPr>
        <p:grpSpPr>
          <a:xfrm>
            <a:off x="213985" y="4735584"/>
            <a:ext cx="11764030" cy="1073667"/>
            <a:chOff x="275835" y="2088292"/>
            <a:chExt cx="11764030" cy="1073667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0DD390A-5FE3-9F4A-80F1-4665E2DF5CDD}"/>
                </a:ext>
              </a:extLst>
            </p:cNvPr>
            <p:cNvSpPr/>
            <p:nvPr/>
          </p:nvSpPr>
          <p:spPr>
            <a:xfrm>
              <a:off x="543697" y="2088292"/>
              <a:ext cx="10960444" cy="570957"/>
            </a:xfrm>
            <a:custGeom>
              <a:avLst/>
              <a:gdLst>
                <a:gd name="connsiteX0" fmla="*/ 0 w 10960444"/>
                <a:gd name="connsiteY0" fmla="*/ 420130 h 570957"/>
                <a:gd name="connsiteX1" fmla="*/ 61784 w 10960444"/>
                <a:gd name="connsiteY1" fmla="*/ 469557 h 570957"/>
                <a:gd name="connsiteX2" fmla="*/ 247135 w 10960444"/>
                <a:gd name="connsiteY2" fmla="*/ 506627 h 570957"/>
                <a:gd name="connsiteX3" fmla="*/ 457200 w 10960444"/>
                <a:gd name="connsiteY3" fmla="*/ 543697 h 570957"/>
                <a:gd name="connsiteX4" fmla="*/ 803189 w 10960444"/>
                <a:gd name="connsiteY4" fmla="*/ 556054 h 570957"/>
                <a:gd name="connsiteX5" fmla="*/ 1297460 w 10960444"/>
                <a:gd name="connsiteY5" fmla="*/ 556054 h 570957"/>
                <a:gd name="connsiteX6" fmla="*/ 1334530 w 10960444"/>
                <a:gd name="connsiteY6" fmla="*/ 543697 h 570957"/>
                <a:gd name="connsiteX7" fmla="*/ 1445741 w 10960444"/>
                <a:gd name="connsiteY7" fmla="*/ 531340 h 570957"/>
                <a:gd name="connsiteX8" fmla="*/ 1717589 w 10960444"/>
                <a:gd name="connsiteY8" fmla="*/ 494270 h 570957"/>
                <a:gd name="connsiteX9" fmla="*/ 1902941 w 10960444"/>
                <a:gd name="connsiteY9" fmla="*/ 469557 h 570957"/>
                <a:gd name="connsiteX10" fmla="*/ 2014152 w 10960444"/>
                <a:gd name="connsiteY10" fmla="*/ 432486 h 570957"/>
                <a:gd name="connsiteX11" fmla="*/ 2075935 w 10960444"/>
                <a:gd name="connsiteY11" fmla="*/ 420130 h 570957"/>
                <a:gd name="connsiteX12" fmla="*/ 2137719 w 10960444"/>
                <a:gd name="connsiteY12" fmla="*/ 395416 h 570957"/>
                <a:gd name="connsiteX13" fmla="*/ 2261287 w 10960444"/>
                <a:gd name="connsiteY13" fmla="*/ 370703 h 570957"/>
                <a:gd name="connsiteX14" fmla="*/ 2335427 w 10960444"/>
                <a:gd name="connsiteY14" fmla="*/ 345989 h 570957"/>
                <a:gd name="connsiteX15" fmla="*/ 2409568 w 10960444"/>
                <a:gd name="connsiteY15" fmla="*/ 333632 h 570957"/>
                <a:gd name="connsiteX16" fmla="*/ 2545492 w 10960444"/>
                <a:gd name="connsiteY16" fmla="*/ 308919 h 570957"/>
                <a:gd name="connsiteX17" fmla="*/ 2669060 w 10960444"/>
                <a:gd name="connsiteY17" fmla="*/ 296562 h 570957"/>
                <a:gd name="connsiteX18" fmla="*/ 2792627 w 10960444"/>
                <a:gd name="connsiteY18" fmla="*/ 271849 h 570957"/>
                <a:gd name="connsiteX19" fmla="*/ 3163330 w 10960444"/>
                <a:gd name="connsiteY19" fmla="*/ 247135 h 570957"/>
                <a:gd name="connsiteX20" fmla="*/ 4831492 w 10960444"/>
                <a:gd name="connsiteY20" fmla="*/ 259492 h 570957"/>
                <a:gd name="connsiteX21" fmla="*/ 5053914 w 10960444"/>
                <a:gd name="connsiteY21" fmla="*/ 271849 h 570957"/>
                <a:gd name="connsiteX22" fmla="*/ 5325762 w 10960444"/>
                <a:gd name="connsiteY22" fmla="*/ 259492 h 570957"/>
                <a:gd name="connsiteX23" fmla="*/ 5634681 w 10960444"/>
                <a:gd name="connsiteY23" fmla="*/ 247135 h 570957"/>
                <a:gd name="connsiteX24" fmla="*/ 5807676 w 10960444"/>
                <a:gd name="connsiteY24" fmla="*/ 222422 h 570957"/>
                <a:gd name="connsiteX25" fmla="*/ 5894173 w 10960444"/>
                <a:gd name="connsiteY25" fmla="*/ 210065 h 570957"/>
                <a:gd name="connsiteX26" fmla="*/ 6141308 w 10960444"/>
                <a:gd name="connsiteY26" fmla="*/ 185351 h 570957"/>
                <a:gd name="connsiteX27" fmla="*/ 6227806 w 10960444"/>
                <a:gd name="connsiteY27" fmla="*/ 172994 h 570957"/>
                <a:gd name="connsiteX28" fmla="*/ 6301946 w 10960444"/>
                <a:gd name="connsiteY28" fmla="*/ 160638 h 570957"/>
                <a:gd name="connsiteX29" fmla="*/ 6474941 w 10960444"/>
                <a:gd name="connsiteY29" fmla="*/ 148281 h 570957"/>
                <a:gd name="connsiteX30" fmla="*/ 6573795 w 10960444"/>
                <a:gd name="connsiteY30" fmla="*/ 135924 h 570957"/>
                <a:gd name="connsiteX31" fmla="*/ 6820930 w 10960444"/>
                <a:gd name="connsiteY31" fmla="*/ 123567 h 570957"/>
                <a:gd name="connsiteX32" fmla="*/ 7030995 w 10960444"/>
                <a:gd name="connsiteY32" fmla="*/ 98854 h 570957"/>
                <a:gd name="connsiteX33" fmla="*/ 7142206 w 10960444"/>
                <a:gd name="connsiteY33" fmla="*/ 86497 h 570957"/>
                <a:gd name="connsiteX34" fmla="*/ 7747687 w 10960444"/>
                <a:gd name="connsiteY34" fmla="*/ 61784 h 570957"/>
                <a:gd name="connsiteX35" fmla="*/ 7920681 w 10960444"/>
                <a:gd name="connsiteY35" fmla="*/ 49427 h 570957"/>
                <a:gd name="connsiteX36" fmla="*/ 8019535 w 10960444"/>
                <a:gd name="connsiteY36" fmla="*/ 24713 h 570957"/>
                <a:gd name="connsiteX37" fmla="*/ 8056606 w 10960444"/>
                <a:gd name="connsiteY37" fmla="*/ 12357 h 570957"/>
                <a:gd name="connsiteX38" fmla="*/ 8192530 w 10960444"/>
                <a:gd name="connsiteY38" fmla="*/ 0 h 570957"/>
                <a:gd name="connsiteX39" fmla="*/ 8736227 w 10960444"/>
                <a:gd name="connsiteY39" fmla="*/ 24713 h 570957"/>
                <a:gd name="connsiteX40" fmla="*/ 8835081 w 10960444"/>
                <a:gd name="connsiteY40" fmla="*/ 49427 h 570957"/>
                <a:gd name="connsiteX41" fmla="*/ 8909222 w 10960444"/>
                <a:gd name="connsiteY41" fmla="*/ 61784 h 570957"/>
                <a:gd name="connsiteX42" fmla="*/ 9069860 w 10960444"/>
                <a:gd name="connsiteY42" fmla="*/ 123567 h 570957"/>
                <a:gd name="connsiteX43" fmla="*/ 9168714 w 10960444"/>
                <a:gd name="connsiteY43" fmla="*/ 148281 h 570957"/>
                <a:gd name="connsiteX44" fmla="*/ 9255211 w 10960444"/>
                <a:gd name="connsiteY44" fmla="*/ 172994 h 570957"/>
                <a:gd name="connsiteX45" fmla="*/ 9329352 w 10960444"/>
                <a:gd name="connsiteY45" fmla="*/ 185351 h 570957"/>
                <a:gd name="connsiteX46" fmla="*/ 9452919 w 10960444"/>
                <a:gd name="connsiteY46" fmla="*/ 210065 h 570957"/>
                <a:gd name="connsiteX47" fmla="*/ 9625914 w 10960444"/>
                <a:gd name="connsiteY47" fmla="*/ 247135 h 570957"/>
                <a:gd name="connsiteX48" fmla="*/ 9687698 w 10960444"/>
                <a:gd name="connsiteY48" fmla="*/ 259492 h 570957"/>
                <a:gd name="connsiteX49" fmla="*/ 9749481 w 10960444"/>
                <a:gd name="connsiteY49" fmla="*/ 271849 h 570957"/>
                <a:gd name="connsiteX50" fmla="*/ 10021330 w 10960444"/>
                <a:gd name="connsiteY50" fmla="*/ 296562 h 570957"/>
                <a:gd name="connsiteX51" fmla="*/ 10070757 w 10960444"/>
                <a:gd name="connsiteY51" fmla="*/ 284205 h 570957"/>
                <a:gd name="connsiteX52" fmla="*/ 10552671 w 10960444"/>
                <a:gd name="connsiteY52" fmla="*/ 259492 h 570957"/>
                <a:gd name="connsiteX53" fmla="*/ 10602098 w 10960444"/>
                <a:gd name="connsiteY53" fmla="*/ 247135 h 570957"/>
                <a:gd name="connsiteX54" fmla="*/ 10861589 w 10960444"/>
                <a:gd name="connsiteY54" fmla="*/ 271849 h 570957"/>
                <a:gd name="connsiteX55" fmla="*/ 10923373 w 10960444"/>
                <a:gd name="connsiteY55" fmla="*/ 284205 h 570957"/>
                <a:gd name="connsiteX56" fmla="*/ 10960444 w 10960444"/>
                <a:gd name="connsiteY56" fmla="*/ 296562 h 570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0960444" h="570957">
                  <a:moveTo>
                    <a:pt x="0" y="420130"/>
                  </a:moveTo>
                  <a:cubicBezTo>
                    <a:pt x="20595" y="436606"/>
                    <a:pt x="37837" y="458505"/>
                    <a:pt x="61784" y="469557"/>
                  </a:cubicBezTo>
                  <a:cubicBezTo>
                    <a:pt x="109015" y="491356"/>
                    <a:pt x="195509" y="498023"/>
                    <a:pt x="247135" y="506627"/>
                  </a:cubicBezTo>
                  <a:cubicBezTo>
                    <a:pt x="315458" y="518014"/>
                    <a:pt x="389831" y="541291"/>
                    <a:pt x="457200" y="543697"/>
                  </a:cubicBezTo>
                  <a:lnTo>
                    <a:pt x="803189" y="556054"/>
                  </a:lnTo>
                  <a:cubicBezTo>
                    <a:pt x="1033358" y="575235"/>
                    <a:pt x="978961" y="576603"/>
                    <a:pt x="1297460" y="556054"/>
                  </a:cubicBezTo>
                  <a:cubicBezTo>
                    <a:pt x="1310458" y="555215"/>
                    <a:pt x="1321682" y="545838"/>
                    <a:pt x="1334530" y="543697"/>
                  </a:cubicBezTo>
                  <a:cubicBezTo>
                    <a:pt x="1371321" y="537565"/>
                    <a:pt x="1408671" y="535459"/>
                    <a:pt x="1445741" y="531340"/>
                  </a:cubicBezTo>
                  <a:cubicBezTo>
                    <a:pt x="1586605" y="484388"/>
                    <a:pt x="1293808" y="579028"/>
                    <a:pt x="1717589" y="494270"/>
                  </a:cubicBezTo>
                  <a:cubicBezTo>
                    <a:pt x="1819964" y="473795"/>
                    <a:pt x="1758475" y="484003"/>
                    <a:pt x="1902941" y="469557"/>
                  </a:cubicBezTo>
                  <a:cubicBezTo>
                    <a:pt x="2080013" y="434142"/>
                    <a:pt x="1860667" y="483648"/>
                    <a:pt x="2014152" y="432486"/>
                  </a:cubicBezTo>
                  <a:cubicBezTo>
                    <a:pt x="2034076" y="425845"/>
                    <a:pt x="2055341" y="424249"/>
                    <a:pt x="2075935" y="420130"/>
                  </a:cubicBezTo>
                  <a:cubicBezTo>
                    <a:pt x="2096530" y="411892"/>
                    <a:pt x="2116287" y="401131"/>
                    <a:pt x="2137719" y="395416"/>
                  </a:cubicBezTo>
                  <a:cubicBezTo>
                    <a:pt x="2178306" y="384593"/>
                    <a:pt x="2221438" y="383986"/>
                    <a:pt x="2261287" y="370703"/>
                  </a:cubicBezTo>
                  <a:cubicBezTo>
                    <a:pt x="2286000" y="362465"/>
                    <a:pt x="2310155" y="352307"/>
                    <a:pt x="2335427" y="345989"/>
                  </a:cubicBezTo>
                  <a:cubicBezTo>
                    <a:pt x="2359733" y="339912"/>
                    <a:pt x="2384918" y="338114"/>
                    <a:pt x="2409568" y="333632"/>
                  </a:cubicBezTo>
                  <a:cubicBezTo>
                    <a:pt x="2465221" y="323514"/>
                    <a:pt x="2487256" y="316199"/>
                    <a:pt x="2545492" y="308919"/>
                  </a:cubicBezTo>
                  <a:cubicBezTo>
                    <a:pt x="2586567" y="303785"/>
                    <a:pt x="2628123" y="302702"/>
                    <a:pt x="2669060" y="296562"/>
                  </a:cubicBezTo>
                  <a:cubicBezTo>
                    <a:pt x="2710600" y="290331"/>
                    <a:pt x="2750729" y="274842"/>
                    <a:pt x="2792627" y="271849"/>
                  </a:cubicBezTo>
                  <a:lnTo>
                    <a:pt x="3163330" y="247135"/>
                  </a:lnTo>
                  <a:lnTo>
                    <a:pt x="4831492" y="259492"/>
                  </a:lnTo>
                  <a:cubicBezTo>
                    <a:pt x="4905741" y="260463"/>
                    <a:pt x="4979659" y="271849"/>
                    <a:pt x="5053914" y="271849"/>
                  </a:cubicBezTo>
                  <a:cubicBezTo>
                    <a:pt x="5144624" y="271849"/>
                    <a:pt x="5235134" y="263349"/>
                    <a:pt x="5325762" y="259492"/>
                  </a:cubicBezTo>
                  <a:lnTo>
                    <a:pt x="5634681" y="247135"/>
                  </a:lnTo>
                  <a:lnTo>
                    <a:pt x="5807676" y="222422"/>
                  </a:lnTo>
                  <a:cubicBezTo>
                    <a:pt x="5836508" y="218303"/>
                    <a:pt x="5865192" y="212963"/>
                    <a:pt x="5894173" y="210065"/>
                  </a:cubicBezTo>
                  <a:cubicBezTo>
                    <a:pt x="5976551" y="201827"/>
                    <a:pt x="6059351" y="197059"/>
                    <a:pt x="6141308" y="185351"/>
                  </a:cubicBezTo>
                  <a:lnTo>
                    <a:pt x="6227806" y="172994"/>
                  </a:lnTo>
                  <a:cubicBezTo>
                    <a:pt x="6252569" y="169184"/>
                    <a:pt x="6277016" y="163131"/>
                    <a:pt x="6301946" y="160638"/>
                  </a:cubicBezTo>
                  <a:cubicBezTo>
                    <a:pt x="6359471" y="154886"/>
                    <a:pt x="6417367" y="153515"/>
                    <a:pt x="6474941" y="148281"/>
                  </a:cubicBezTo>
                  <a:cubicBezTo>
                    <a:pt x="6508012" y="145274"/>
                    <a:pt x="6540672" y="138290"/>
                    <a:pt x="6573795" y="135924"/>
                  </a:cubicBezTo>
                  <a:cubicBezTo>
                    <a:pt x="6656067" y="130047"/>
                    <a:pt x="6738552" y="127686"/>
                    <a:pt x="6820930" y="123567"/>
                  </a:cubicBezTo>
                  <a:lnTo>
                    <a:pt x="7030995" y="98854"/>
                  </a:lnTo>
                  <a:cubicBezTo>
                    <a:pt x="7068038" y="94496"/>
                    <a:pt x="7104985" y="88898"/>
                    <a:pt x="7142206" y="86497"/>
                  </a:cubicBezTo>
                  <a:cubicBezTo>
                    <a:pt x="7319391" y="75065"/>
                    <a:pt x="7575936" y="70162"/>
                    <a:pt x="7747687" y="61784"/>
                  </a:cubicBezTo>
                  <a:cubicBezTo>
                    <a:pt x="7805430" y="58967"/>
                    <a:pt x="7863016" y="53546"/>
                    <a:pt x="7920681" y="49427"/>
                  </a:cubicBezTo>
                  <a:cubicBezTo>
                    <a:pt x="7953632" y="41189"/>
                    <a:pt x="7987312" y="35453"/>
                    <a:pt x="8019535" y="24713"/>
                  </a:cubicBezTo>
                  <a:cubicBezTo>
                    <a:pt x="8031892" y="20594"/>
                    <a:pt x="8043712" y="14199"/>
                    <a:pt x="8056606" y="12357"/>
                  </a:cubicBezTo>
                  <a:cubicBezTo>
                    <a:pt x="8101644" y="5923"/>
                    <a:pt x="8147222" y="4119"/>
                    <a:pt x="8192530" y="0"/>
                  </a:cubicBezTo>
                  <a:cubicBezTo>
                    <a:pt x="8268226" y="2046"/>
                    <a:pt x="8577251" y="-7082"/>
                    <a:pt x="8736227" y="24713"/>
                  </a:cubicBezTo>
                  <a:cubicBezTo>
                    <a:pt x="8769533" y="31374"/>
                    <a:pt x="8801869" y="42310"/>
                    <a:pt x="8835081" y="49427"/>
                  </a:cubicBezTo>
                  <a:cubicBezTo>
                    <a:pt x="8859579" y="54677"/>
                    <a:pt x="8884915" y="55707"/>
                    <a:pt x="8909222" y="61784"/>
                  </a:cubicBezTo>
                  <a:cubicBezTo>
                    <a:pt x="9014036" y="87987"/>
                    <a:pt x="8958316" y="86386"/>
                    <a:pt x="9069860" y="123567"/>
                  </a:cubicBezTo>
                  <a:cubicBezTo>
                    <a:pt x="9102083" y="134308"/>
                    <a:pt x="9135895" y="139529"/>
                    <a:pt x="9168714" y="148281"/>
                  </a:cubicBezTo>
                  <a:cubicBezTo>
                    <a:pt x="9197688" y="156007"/>
                    <a:pt x="9225993" y="166251"/>
                    <a:pt x="9255211" y="172994"/>
                  </a:cubicBezTo>
                  <a:cubicBezTo>
                    <a:pt x="9279624" y="178628"/>
                    <a:pt x="9304727" y="180734"/>
                    <a:pt x="9329352" y="185351"/>
                  </a:cubicBezTo>
                  <a:cubicBezTo>
                    <a:pt x="9370637" y="193092"/>
                    <a:pt x="9412168" y="199877"/>
                    <a:pt x="9452919" y="210065"/>
                  </a:cubicBezTo>
                  <a:cubicBezTo>
                    <a:pt x="9543100" y="232611"/>
                    <a:pt x="9485685" y="219090"/>
                    <a:pt x="9625914" y="247135"/>
                  </a:cubicBezTo>
                  <a:lnTo>
                    <a:pt x="9687698" y="259492"/>
                  </a:lnTo>
                  <a:cubicBezTo>
                    <a:pt x="9708292" y="263611"/>
                    <a:pt x="9728532" y="270353"/>
                    <a:pt x="9749481" y="271849"/>
                  </a:cubicBezTo>
                  <a:cubicBezTo>
                    <a:pt x="9955599" y="286571"/>
                    <a:pt x="9865111" y="277034"/>
                    <a:pt x="10021330" y="296562"/>
                  </a:cubicBezTo>
                  <a:cubicBezTo>
                    <a:pt x="10037806" y="292443"/>
                    <a:pt x="10054048" y="287243"/>
                    <a:pt x="10070757" y="284205"/>
                  </a:cubicBezTo>
                  <a:cubicBezTo>
                    <a:pt x="10231629" y="254956"/>
                    <a:pt x="10382467" y="264811"/>
                    <a:pt x="10552671" y="259492"/>
                  </a:cubicBezTo>
                  <a:cubicBezTo>
                    <a:pt x="10569147" y="255373"/>
                    <a:pt x="10585115" y="247135"/>
                    <a:pt x="10602098" y="247135"/>
                  </a:cubicBezTo>
                  <a:cubicBezTo>
                    <a:pt x="10652842" y="247135"/>
                    <a:pt x="10797872" y="262047"/>
                    <a:pt x="10861589" y="271849"/>
                  </a:cubicBezTo>
                  <a:cubicBezTo>
                    <a:pt x="10882347" y="275043"/>
                    <a:pt x="10902998" y="279111"/>
                    <a:pt x="10923373" y="284205"/>
                  </a:cubicBezTo>
                  <a:cubicBezTo>
                    <a:pt x="10936010" y="287364"/>
                    <a:pt x="10960444" y="296562"/>
                    <a:pt x="10960444" y="296562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3F8BEC-32B2-CF47-8D04-28449B8BE12C}"/>
                </a:ext>
              </a:extLst>
            </p:cNvPr>
            <p:cNvSpPr txBox="1"/>
            <p:nvPr/>
          </p:nvSpPr>
          <p:spPr>
            <a:xfrm>
              <a:off x="275835" y="2792627"/>
              <a:ext cx="53572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776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08DD952-FB1D-CC46-B0D9-35E70D7F6481}"/>
                </a:ext>
              </a:extLst>
            </p:cNvPr>
            <p:cNvSpPr txBox="1"/>
            <p:nvPr/>
          </p:nvSpPr>
          <p:spPr>
            <a:xfrm>
              <a:off x="11504141" y="2512641"/>
              <a:ext cx="535724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964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E1E63A3E-9EF6-5A49-92D2-F8D98A35504C}"/>
              </a:ext>
            </a:extLst>
          </p:cNvPr>
          <p:cNvSpPr/>
          <p:nvPr/>
        </p:nvSpPr>
        <p:spPr>
          <a:xfrm>
            <a:off x="549571" y="1460591"/>
            <a:ext cx="10960444" cy="570957"/>
          </a:xfrm>
          <a:custGeom>
            <a:avLst/>
            <a:gdLst>
              <a:gd name="connsiteX0" fmla="*/ 0 w 10960444"/>
              <a:gd name="connsiteY0" fmla="*/ 420130 h 570957"/>
              <a:gd name="connsiteX1" fmla="*/ 61784 w 10960444"/>
              <a:gd name="connsiteY1" fmla="*/ 469557 h 570957"/>
              <a:gd name="connsiteX2" fmla="*/ 247135 w 10960444"/>
              <a:gd name="connsiteY2" fmla="*/ 506627 h 570957"/>
              <a:gd name="connsiteX3" fmla="*/ 457200 w 10960444"/>
              <a:gd name="connsiteY3" fmla="*/ 543697 h 570957"/>
              <a:gd name="connsiteX4" fmla="*/ 803189 w 10960444"/>
              <a:gd name="connsiteY4" fmla="*/ 556054 h 570957"/>
              <a:gd name="connsiteX5" fmla="*/ 1297460 w 10960444"/>
              <a:gd name="connsiteY5" fmla="*/ 556054 h 570957"/>
              <a:gd name="connsiteX6" fmla="*/ 1334530 w 10960444"/>
              <a:gd name="connsiteY6" fmla="*/ 543697 h 570957"/>
              <a:gd name="connsiteX7" fmla="*/ 1445741 w 10960444"/>
              <a:gd name="connsiteY7" fmla="*/ 531340 h 570957"/>
              <a:gd name="connsiteX8" fmla="*/ 1717589 w 10960444"/>
              <a:gd name="connsiteY8" fmla="*/ 494270 h 570957"/>
              <a:gd name="connsiteX9" fmla="*/ 1902941 w 10960444"/>
              <a:gd name="connsiteY9" fmla="*/ 469557 h 570957"/>
              <a:gd name="connsiteX10" fmla="*/ 2014152 w 10960444"/>
              <a:gd name="connsiteY10" fmla="*/ 432486 h 570957"/>
              <a:gd name="connsiteX11" fmla="*/ 2075935 w 10960444"/>
              <a:gd name="connsiteY11" fmla="*/ 420130 h 570957"/>
              <a:gd name="connsiteX12" fmla="*/ 2137719 w 10960444"/>
              <a:gd name="connsiteY12" fmla="*/ 395416 h 570957"/>
              <a:gd name="connsiteX13" fmla="*/ 2261287 w 10960444"/>
              <a:gd name="connsiteY13" fmla="*/ 370703 h 570957"/>
              <a:gd name="connsiteX14" fmla="*/ 2335427 w 10960444"/>
              <a:gd name="connsiteY14" fmla="*/ 345989 h 570957"/>
              <a:gd name="connsiteX15" fmla="*/ 2409568 w 10960444"/>
              <a:gd name="connsiteY15" fmla="*/ 333632 h 570957"/>
              <a:gd name="connsiteX16" fmla="*/ 2545492 w 10960444"/>
              <a:gd name="connsiteY16" fmla="*/ 308919 h 570957"/>
              <a:gd name="connsiteX17" fmla="*/ 2669060 w 10960444"/>
              <a:gd name="connsiteY17" fmla="*/ 296562 h 570957"/>
              <a:gd name="connsiteX18" fmla="*/ 2792627 w 10960444"/>
              <a:gd name="connsiteY18" fmla="*/ 271849 h 570957"/>
              <a:gd name="connsiteX19" fmla="*/ 3163330 w 10960444"/>
              <a:gd name="connsiteY19" fmla="*/ 247135 h 570957"/>
              <a:gd name="connsiteX20" fmla="*/ 4831492 w 10960444"/>
              <a:gd name="connsiteY20" fmla="*/ 259492 h 570957"/>
              <a:gd name="connsiteX21" fmla="*/ 5053914 w 10960444"/>
              <a:gd name="connsiteY21" fmla="*/ 271849 h 570957"/>
              <a:gd name="connsiteX22" fmla="*/ 5325762 w 10960444"/>
              <a:gd name="connsiteY22" fmla="*/ 259492 h 570957"/>
              <a:gd name="connsiteX23" fmla="*/ 5634681 w 10960444"/>
              <a:gd name="connsiteY23" fmla="*/ 247135 h 570957"/>
              <a:gd name="connsiteX24" fmla="*/ 5807676 w 10960444"/>
              <a:gd name="connsiteY24" fmla="*/ 222422 h 570957"/>
              <a:gd name="connsiteX25" fmla="*/ 5894173 w 10960444"/>
              <a:gd name="connsiteY25" fmla="*/ 210065 h 570957"/>
              <a:gd name="connsiteX26" fmla="*/ 6141308 w 10960444"/>
              <a:gd name="connsiteY26" fmla="*/ 185351 h 570957"/>
              <a:gd name="connsiteX27" fmla="*/ 6227806 w 10960444"/>
              <a:gd name="connsiteY27" fmla="*/ 172994 h 570957"/>
              <a:gd name="connsiteX28" fmla="*/ 6301946 w 10960444"/>
              <a:gd name="connsiteY28" fmla="*/ 160638 h 570957"/>
              <a:gd name="connsiteX29" fmla="*/ 6474941 w 10960444"/>
              <a:gd name="connsiteY29" fmla="*/ 148281 h 570957"/>
              <a:gd name="connsiteX30" fmla="*/ 6573795 w 10960444"/>
              <a:gd name="connsiteY30" fmla="*/ 135924 h 570957"/>
              <a:gd name="connsiteX31" fmla="*/ 6820930 w 10960444"/>
              <a:gd name="connsiteY31" fmla="*/ 123567 h 570957"/>
              <a:gd name="connsiteX32" fmla="*/ 7030995 w 10960444"/>
              <a:gd name="connsiteY32" fmla="*/ 98854 h 570957"/>
              <a:gd name="connsiteX33" fmla="*/ 7142206 w 10960444"/>
              <a:gd name="connsiteY33" fmla="*/ 86497 h 570957"/>
              <a:gd name="connsiteX34" fmla="*/ 7747687 w 10960444"/>
              <a:gd name="connsiteY34" fmla="*/ 61784 h 570957"/>
              <a:gd name="connsiteX35" fmla="*/ 7920681 w 10960444"/>
              <a:gd name="connsiteY35" fmla="*/ 49427 h 570957"/>
              <a:gd name="connsiteX36" fmla="*/ 8019535 w 10960444"/>
              <a:gd name="connsiteY36" fmla="*/ 24713 h 570957"/>
              <a:gd name="connsiteX37" fmla="*/ 8056606 w 10960444"/>
              <a:gd name="connsiteY37" fmla="*/ 12357 h 570957"/>
              <a:gd name="connsiteX38" fmla="*/ 8192530 w 10960444"/>
              <a:gd name="connsiteY38" fmla="*/ 0 h 570957"/>
              <a:gd name="connsiteX39" fmla="*/ 8736227 w 10960444"/>
              <a:gd name="connsiteY39" fmla="*/ 24713 h 570957"/>
              <a:gd name="connsiteX40" fmla="*/ 8835081 w 10960444"/>
              <a:gd name="connsiteY40" fmla="*/ 49427 h 570957"/>
              <a:gd name="connsiteX41" fmla="*/ 8909222 w 10960444"/>
              <a:gd name="connsiteY41" fmla="*/ 61784 h 570957"/>
              <a:gd name="connsiteX42" fmla="*/ 9069860 w 10960444"/>
              <a:gd name="connsiteY42" fmla="*/ 123567 h 570957"/>
              <a:gd name="connsiteX43" fmla="*/ 9168714 w 10960444"/>
              <a:gd name="connsiteY43" fmla="*/ 148281 h 570957"/>
              <a:gd name="connsiteX44" fmla="*/ 9255211 w 10960444"/>
              <a:gd name="connsiteY44" fmla="*/ 172994 h 570957"/>
              <a:gd name="connsiteX45" fmla="*/ 9329352 w 10960444"/>
              <a:gd name="connsiteY45" fmla="*/ 185351 h 570957"/>
              <a:gd name="connsiteX46" fmla="*/ 9452919 w 10960444"/>
              <a:gd name="connsiteY46" fmla="*/ 210065 h 570957"/>
              <a:gd name="connsiteX47" fmla="*/ 9625914 w 10960444"/>
              <a:gd name="connsiteY47" fmla="*/ 247135 h 570957"/>
              <a:gd name="connsiteX48" fmla="*/ 9687698 w 10960444"/>
              <a:gd name="connsiteY48" fmla="*/ 259492 h 570957"/>
              <a:gd name="connsiteX49" fmla="*/ 9749481 w 10960444"/>
              <a:gd name="connsiteY49" fmla="*/ 271849 h 570957"/>
              <a:gd name="connsiteX50" fmla="*/ 10021330 w 10960444"/>
              <a:gd name="connsiteY50" fmla="*/ 296562 h 570957"/>
              <a:gd name="connsiteX51" fmla="*/ 10070757 w 10960444"/>
              <a:gd name="connsiteY51" fmla="*/ 284205 h 570957"/>
              <a:gd name="connsiteX52" fmla="*/ 10552671 w 10960444"/>
              <a:gd name="connsiteY52" fmla="*/ 259492 h 570957"/>
              <a:gd name="connsiteX53" fmla="*/ 10602098 w 10960444"/>
              <a:gd name="connsiteY53" fmla="*/ 247135 h 570957"/>
              <a:gd name="connsiteX54" fmla="*/ 10861589 w 10960444"/>
              <a:gd name="connsiteY54" fmla="*/ 271849 h 570957"/>
              <a:gd name="connsiteX55" fmla="*/ 10923373 w 10960444"/>
              <a:gd name="connsiteY55" fmla="*/ 284205 h 570957"/>
              <a:gd name="connsiteX56" fmla="*/ 10960444 w 10960444"/>
              <a:gd name="connsiteY56" fmla="*/ 296562 h 57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960444" h="570957">
                <a:moveTo>
                  <a:pt x="0" y="420130"/>
                </a:moveTo>
                <a:cubicBezTo>
                  <a:pt x="20595" y="436606"/>
                  <a:pt x="37837" y="458505"/>
                  <a:pt x="61784" y="469557"/>
                </a:cubicBezTo>
                <a:cubicBezTo>
                  <a:pt x="109015" y="491356"/>
                  <a:pt x="195509" y="498023"/>
                  <a:pt x="247135" y="506627"/>
                </a:cubicBezTo>
                <a:cubicBezTo>
                  <a:pt x="315458" y="518014"/>
                  <a:pt x="389831" y="541291"/>
                  <a:pt x="457200" y="543697"/>
                </a:cubicBezTo>
                <a:lnTo>
                  <a:pt x="803189" y="556054"/>
                </a:lnTo>
                <a:cubicBezTo>
                  <a:pt x="1033358" y="575235"/>
                  <a:pt x="978961" y="576603"/>
                  <a:pt x="1297460" y="556054"/>
                </a:cubicBezTo>
                <a:cubicBezTo>
                  <a:pt x="1310458" y="555215"/>
                  <a:pt x="1321682" y="545838"/>
                  <a:pt x="1334530" y="543697"/>
                </a:cubicBezTo>
                <a:cubicBezTo>
                  <a:pt x="1371321" y="537565"/>
                  <a:pt x="1408671" y="535459"/>
                  <a:pt x="1445741" y="531340"/>
                </a:cubicBezTo>
                <a:cubicBezTo>
                  <a:pt x="1586605" y="484388"/>
                  <a:pt x="1293808" y="579028"/>
                  <a:pt x="1717589" y="494270"/>
                </a:cubicBezTo>
                <a:cubicBezTo>
                  <a:pt x="1819964" y="473795"/>
                  <a:pt x="1758475" y="484003"/>
                  <a:pt x="1902941" y="469557"/>
                </a:cubicBezTo>
                <a:cubicBezTo>
                  <a:pt x="2080013" y="434142"/>
                  <a:pt x="1860667" y="483648"/>
                  <a:pt x="2014152" y="432486"/>
                </a:cubicBezTo>
                <a:cubicBezTo>
                  <a:pt x="2034076" y="425845"/>
                  <a:pt x="2055341" y="424249"/>
                  <a:pt x="2075935" y="420130"/>
                </a:cubicBezTo>
                <a:cubicBezTo>
                  <a:pt x="2096530" y="411892"/>
                  <a:pt x="2116287" y="401131"/>
                  <a:pt x="2137719" y="395416"/>
                </a:cubicBezTo>
                <a:cubicBezTo>
                  <a:pt x="2178306" y="384593"/>
                  <a:pt x="2221438" y="383986"/>
                  <a:pt x="2261287" y="370703"/>
                </a:cubicBezTo>
                <a:cubicBezTo>
                  <a:pt x="2286000" y="362465"/>
                  <a:pt x="2310155" y="352307"/>
                  <a:pt x="2335427" y="345989"/>
                </a:cubicBezTo>
                <a:cubicBezTo>
                  <a:pt x="2359733" y="339912"/>
                  <a:pt x="2384918" y="338114"/>
                  <a:pt x="2409568" y="333632"/>
                </a:cubicBezTo>
                <a:cubicBezTo>
                  <a:pt x="2465221" y="323514"/>
                  <a:pt x="2487256" y="316199"/>
                  <a:pt x="2545492" y="308919"/>
                </a:cubicBezTo>
                <a:cubicBezTo>
                  <a:pt x="2586567" y="303785"/>
                  <a:pt x="2628123" y="302702"/>
                  <a:pt x="2669060" y="296562"/>
                </a:cubicBezTo>
                <a:cubicBezTo>
                  <a:pt x="2710600" y="290331"/>
                  <a:pt x="2750729" y="274842"/>
                  <a:pt x="2792627" y="271849"/>
                </a:cubicBezTo>
                <a:lnTo>
                  <a:pt x="3163330" y="247135"/>
                </a:lnTo>
                <a:lnTo>
                  <a:pt x="4831492" y="259492"/>
                </a:lnTo>
                <a:cubicBezTo>
                  <a:pt x="4905741" y="260463"/>
                  <a:pt x="4979659" y="271849"/>
                  <a:pt x="5053914" y="271849"/>
                </a:cubicBezTo>
                <a:cubicBezTo>
                  <a:pt x="5144624" y="271849"/>
                  <a:pt x="5235134" y="263349"/>
                  <a:pt x="5325762" y="259492"/>
                </a:cubicBezTo>
                <a:lnTo>
                  <a:pt x="5634681" y="247135"/>
                </a:lnTo>
                <a:lnTo>
                  <a:pt x="5807676" y="222422"/>
                </a:lnTo>
                <a:cubicBezTo>
                  <a:pt x="5836508" y="218303"/>
                  <a:pt x="5865192" y="212963"/>
                  <a:pt x="5894173" y="210065"/>
                </a:cubicBezTo>
                <a:cubicBezTo>
                  <a:pt x="5976551" y="201827"/>
                  <a:pt x="6059351" y="197059"/>
                  <a:pt x="6141308" y="185351"/>
                </a:cubicBezTo>
                <a:lnTo>
                  <a:pt x="6227806" y="172994"/>
                </a:lnTo>
                <a:cubicBezTo>
                  <a:pt x="6252569" y="169184"/>
                  <a:pt x="6277016" y="163131"/>
                  <a:pt x="6301946" y="160638"/>
                </a:cubicBezTo>
                <a:cubicBezTo>
                  <a:pt x="6359471" y="154886"/>
                  <a:pt x="6417367" y="153515"/>
                  <a:pt x="6474941" y="148281"/>
                </a:cubicBezTo>
                <a:cubicBezTo>
                  <a:pt x="6508012" y="145274"/>
                  <a:pt x="6540672" y="138290"/>
                  <a:pt x="6573795" y="135924"/>
                </a:cubicBezTo>
                <a:cubicBezTo>
                  <a:pt x="6656067" y="130047"/>
                  <a:pt x="6738552" y="127686"/>
                  <a:pt x="6820930" y="123567"/>
                </a:cubicBezTo>
                <a:lnTo>
                  <a:pt x="7030995" y="98854"/>
                </a:lnTo>
                <a:cubicBezTo>
                  <a:pt x="7068038" y="94496"/>
                  <a:pt x="7104985" y="88898"/>
                  <a:pt x="7142206" y="86497"/>
                </a:cubicBezTo>
                <a:cubicBezTo>
                  <a:pt x="7319391" y="75065"/>
                  <a:pt x="7575936" y="70162"/>
                  <a:pt x="7747687" y="61784"/>
                </a:cubicBezTo>
                <a:cubicBezTo>
                  <a:pt x="7805430" y="58967"/>
                  <a:pt x="7863016" y="53546"/>
                  <a:pt x="7920681" y="49427"/>
                </a:cubicBezTo>
                <a:cubicBezTo>
                  <a:pt x="7953632" y="41189"/>
                  <a:pt x="7987312" y="35453"/>
                  <a:pt x="8019535" y="24713"/>
                </a:cubicBezTo>
                <a:cubicBezTo>
                  <a:pt x="8031892" y="20594"/>
                  <a:pt x="8043712" y="14199"/>
                  <a:pt x="8056606" y="12357"/>
                </a:cubicBezTo>
                <a:cubicBezTo>
                  <a:pt x="8101644" y="5923"/>
                  <a:pt x="8147222" y="4119"/>
                  <a:pt x="8192530" y="0"/>
                </a:cubicBezTo>
                <a:cubicBezTo>
                  <a:pt x="8268226" y="2046"/>
                  <a:pt x="8577251" y="-7082"/>
                  <a:pt x="8736227" y="24713"/>
                </a:cubicBezTo>
                <a:cubicBezTo>
                  <a:pt x="8769533" y="31374"/>
                  <a:pt x="8801869" y="42310"/>
                  <a:pt x="8835081" y="49427"/>
                </a:cubicBezTo>
                <a:cubicBezTo>
                  <a:pt x="8859579" y="54677"/>
                  <a:pt x="8884915" y="55707"/>
                  <a:pt x="8909222" y="61784"/>
                </a:cubicBezTo>
                <a:cubicBezTo>
                  <a:pt x="9014036" y="87987"/>
                  <a:pt x="8958316" y="86386"/>
                  <a:pt x="9069860" y="123567"/>
                </a:cubicBezTo>
                <a:cubicBezTo>
                  <a:pt x="9102083" y="134308"/>
                  <a:pt x="9135895" y="139529"/>
                  <a:pt x="9168714" y="148281"/>
                </a:cubicBezTo>
                <a:cubicBezTo>
                  <a:pt x="9197688" y="156007"/>
                  <a:pt x="9225993" y="166251"/>
                  <a:pt x="9255211" y="172994"/>
                </a:cubicBezTo>
                <a:cubicBezTo>
                  <a:pt x="9279624" y="178628"/>
                  <a:pt x="9304727" y="180734"/>
                  <a:pt x="9329352" y="185351"/>
                </a:cubicBezTo>
                <a:cubicBezTo>
                  <a:pt x="9370637" y="193092"/>
                  <a:pt x="9412168" y="199877"/>
                  <a:pt x="9452919" y="210065"/>
                </a:cubicBezTo>
                <a:cubicBezTo>
                  <a:pt x="9543100" y="232611"/>
                  <a:pt x="9485685" y="219090"/>
                  <a:pt x="9625914" y="247135"/>
                </a:cubicBezTo>
                <a:lnTo>
                  <a:pt x="9687698" y="259492"/>
                </a:lnTo>
                <a:cubicBezTo>
                  <a:pt x="9708292" y="263611"/>
                  <a:pt x="9728532" y="270353"/>
                  <a:pt x="9749481" y="271849"/>
                </a:cubicBezTo>
                <a:cubicBezTo>
                  <a:pt x="9955599" y="286571"/>
                  <a:pt x="9865111" y="277034"/>
                  <a:pt x="10021330" y="296562"/>
                </a:cubicBezTo>
                <a:cubicBezTo>
                  <a:pt x="10037806" y="292443"/>
                  <a:pt x="10054048" y="287243"/>
                  <a:pt x="10070757" y="284205"/>
                </a:cubicBezTo>
                <a:cubicBezTo>
                  <a:pt x="10231629" y="254956"/>
                  <a:pt x="10382467" y="264811"/>
                  <a:pt x="10552671" y="259492"/>
                </a:cubicBezTo>
                <a:cubicBezTo>
                  <a:pt x="10569147" y="255373"/>
                  <a:pt x="10585115" y="247135"/>
                  <a:pt x="10602098" y="247135"/>
                </a:cubicBezTo>
                <a:cubicBezTo>
                  <a:pt x="10652842" y="247135"/>
                  <a:pt x="10797872" y="262047"/>
                  <a:pt x="10861589" y="271849"/>
                </a:cubicBezTo>
                <a:cubicBezTo>
                  <a:pt x="10882347" y="275043"/>
                  <a:pt x="10902998" y="279111"/>
                  <a:pt x="10923373" y="284205"/>
                </a:cubicBezTo>
                <a:cubicBezTo>
                  <a:pt x="10936010" y="287364"/>
                  <a:pt x="10960444" y="296562"/>
                  <a:pt x="10960444" y="29656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9FAD1A-BFF1-A64F-B185-259D6F8F1DB6}"/>
              </a:ext>
            </a:extLst>
          </p:cNvPr>
          <p:cNvSpPr txBox="1"/>
          <p:nvPr/>
        </p:nvSpPr>
        <p:spPr>
          <a:xfrm>
            <a:off x="296337" y="1671967"/>
            <a:ext cx="359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5’</a:t>
            </a:r>
          </a:p>
          <a:p>
            <a:r>
              <a:rPr lang="en-US" dirty="0"/>
              <a:t>3’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ECEEF4-96EC-CB4B-A4B9-CA84A39D479F}"/>
              </a:ext>
            </a:extLst>
          </p:cNvPr>
          <p:cNvSpPr txBox="1"/>
          <p:nvPr/>
        </p:nvSpPr>
        <p:spPr>
          <a:xfrm>
            <a:off x="11448165" y="1513875"/>
            <a:ext cx="359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3’</a:t>
            </a:r>
          </a:p>
          <a:p>
            <a:r>
              <a:rPr lang="en-US" dirty="0"/>
              <a:t>5’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419BE4-B00E-2C41-9FF7-0897F1B858D1}"/>
              </a:ext>
            </a:extLst>
          </p:cNvPr>
          <p:cNvSpPr txBox="1"/>
          <p:nvPr/>
        </p:nvSpPr>
        <p:spPr>
          <a:xfrm>
            <a:off x="388933" y="1298255"/>
            <a:ext cx="120577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b. _ _ _ _ _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1CC022-6A15-4D4E-B9F8-BC2602E06494}"/>
              </a:ext>
            </a:extLst>
          </p:cNvPr>
          <p:cNvSpPr txBox="1"/>
          <p:nvPr/>
        </p:nvSpPr>
        <p:spPr>
          <a:xfrm>
            <a:off x="388933" y="2237634"/>
            <a:ext cx="1181734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c. _ _ _ _ _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56692D-B137-7745-AB72-52823E21064A}"/>
              </a:ext>
            </a:extLst>
          </p:cNvPr>
          <p:cNvSpPr txBox="1"/>
          <p:nvPr/>
        </p:nvSpPr>
        <p:spPr>
          <a:xfrm>
            <a:off x="10358605" y="1214360"/>
            <a:ext cx="1199367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e. _ _ _ _ _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828A6E-CF1C-C94B-8A62-EE0F22FF5C84}"/>
              </a:ext>
            </a:extLst>
          </p:cNvPr>
          <p:cNvSpPr txBox="1"/>
          <p:nvPr/>
        </p:nvSpPr>
        <p:spPr>
          <a:xfrm>
            <a:off x="10358604" y="1910908"/>
            <a:ext cx="120577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d. _ _ _ _ _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4C8AAF5-4F2C-DB4F-93EA-50269234ED60}"/>
              </a:ext>
            </a:extLst>
          </p:cNvPr>
          <p:cNvGrpSpPr/>
          <p:nvPr/>
        </p:nvGrpSpPr>
        <p:grpSpPr>
          <a:xfrm>
            <a:off x="6924811" y="528924"/>
            <a:ext cx="1496500" cy="1839293"/>
            <a:chOff x="6918937" y="1037375"/>
            <a:chExt cx="1496500" cy="183929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8F9E46-CBE0-6442-82A6-EFF11E89B804}"/>
                </a:ext>
              </a:extLst>
            </p:cNvPr>
            <p:cNvSpPr txBox="1"/>
            <p:nvPr/>
          </p:nvSpPr>
          <p:spPr>
            <a:xfrm>
              <a:off x="7116324" y="1367445"/>
              <a:ext cx="1139158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f. _ _ _ _ _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DAF4EBD-5774-DE4E-803E-49BA490501E0}"/>
                </a:ext>
              </a:extLst>
            </p:cNvPr>
            <p:cNvCxnSpPr>
              <a:cxnSpLocks/>
              <a:stCxn id="26" idx="2"/>
              <a:endCxn id="14" idx="33"/>
            </p:cNvCxnSpPr>
            <p:nvPr/>
          </p:nvCxnSpPr>
          <p:spPr>
            <a:xfrm>
              <a:off x="7685903" y="1736777"/>
              <a:ext cx="0" cy="31876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0252ED-C763-CD40-A439-5BF7981E06F3}"/>
                </a:ext>
              </a:extLst>
            </p:cNvPr>
            <p:cNvSpPr txBox="1"/>
            <p:nvPr/>
          </p:nvSpPr>
          <p:spPr>
            <a:xfrm>
              <a:off x="6918937" y="1037375"/>
              <a:ext cx="1496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Variant at 869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EEED5B3-C909-D846-A6DF-56DF15A6C833}"/>
                </a:ext>
              </a:extLst>
            </p:cNvPr>
            <p:cNvSpPr txBox="1"/>
            <p:nvPr/>
          </p:nvSpPr>
          <p:spPr>
            <a:xfrm>
              <a:off x="7089425" y="2507336"/>
              <a:ext cx="1192955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g. _ _ _ _ _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54BC189-E647-C247-8AA5-92CEA6B7818B}"/>
                </a:ext>
              </a:extLst>
            </p:cNvPr>
            <p:cNvCxnSpPr>
              <a:cxnSpLocks/>
              <a:stCxn id="30" idx="0"/>
              <a:endCxn id="4" idx="33"/>
            </p:cNvCxnSpPr>
            <p:nvPr/>
          </p:nvCxnSpPr>
          <p:spPr>
            <a:xfrm flipV="1">
              <a:off x="7685903" y="2174789"/>
              <a:ext cx="0" cy="3325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7ADCC2A-E8DA-0648-9440-0A42341D0E15}"/>
              </a:ext>
            </a:extLst>
          </p:cNvPr>
          <p:cNvSpPr txBox="1"/>
          <p:nvPr/>
        </p:nvSpPr>
        <p:spPr>
          <a:xfrm>
            <a:off x="7135039" y="4146007"/>
            <a:ext cx="1205779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h. _ _ _ _ _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263E4F-3B3E-D847-9F19-C4097BDA6DD7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7737929" y="4515339"/>
            <a:ext cx="0" cy="3231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99C0B8-171B-7E45-9D00-4C1314681994}"/>
              </a:ext>
            </a:extLst>
          </p:cNvPr>
          <p:cNvSpPr txBox="1"/>
          <p:nvPr/>
        </p:nvSpPr>
        <p:spPr>
          <a:xfrm>
            <a:off x="6937652" y="3815937"/>
            <a:ext cx="1496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Variant at 869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73138D-FA56-C942-8F34-9278A18B545B}"/>
              </a:ext>
            </a:extLst>
          </p:cNvPr>
          <p:cNvSpPr txBox="1"/>
          <p:nvPr/>
        </p:nvSpPr>
        <p:spPr>
          <a:xfrm>
            <a:off x="7169504" y="5233913"/>
            <a:ext cx="1136850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i. _ _ _ _ _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F6403A7-EC02-0B46-9813-6719F4EDF10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7737929" y="4946139"/>
            <a:ext cx="1154" cy="2877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 42">
            <a:extLst>
              <a:ext uri="{FF2B5EF4-FFF2-40B4-BE49-F238E27FC236}">
                <a16:creationId xmlns:a16="http://schemas.microsoft.com/office/drawing/2014/main" id="{ABEB2A5F-7346-A543-ACE3-DB09DF135C14}"/>
              </a:ext>
            </a:extLst>
          </p:cNvPr>
          <p:cNvSpPr/>
          <p:nvPr/>
        </p:nvSpPr>
        <p:spPr>
          <a:xfrm>
            <a:off x="481847" y="4838472"/>
            <a:ext cx="10960444" cy="570957"/>
          </a:xfrm>
          <a:custGeom>
            <a:avLst/>
            <a:gdLst>
              <a:gd name="connsiteX0" fmla="*/ 0 w 10960444"/>
              <a:gd name="connsiteY0" fmla="*/ 420130 h 570957"/>
              <a:gd name="connsiteX1" fmla="*/ 61784 w 10960444"/>
              <a:gd name="connsiteY1" fmla="*/ 469557 h 570957"/>
              <a:gd name="connsiteX2" fmla="*/ 247135 w 10960444"/>
              <a:gd name="connsiteY2" fmla="*/ 506627 h 570957"/>
              <a:gd name="connsiteX3" fmla="*/ 457200 w 10960444"/>
              <a:gd name="connsiteY3" fmla="*/ 543697 h 570957"/>
              <a:gd name="connsiteX4" fmla="*/ 803189 w 10960444"/>
              <a:gd name="connsiteY4" fmla="*/ 556054 h 570957"/>
              <a:gd name="connsiteX5" fmla="*/ 1297460 w 10960444"/>
              <a:gd name="connsiteY5" fmla="*/ 556054 h 570957"/>
              <a:gd name="connsiteX6" fmla="*/ 1334530 w 10960444"/>
              <a:gd name="connsiteY6" fmla="*/ 543697 h 570957"/>
              <a:gd name="connsiteX7" fmla="*/ 1445741 w 10960444"/>
              <a:gd name="connsiteY7" fmla="*/ 531340 h 570957"/>
              <a:gd name="connsiteX8" fmla="*/ 1717589 w 10960444"/>
              <a:gd name="connsiteY8" fmla="*/ 494270 h 570957"/>
              <a:gd name="connsiteX9" fmla="*/ 1902941 w 10960444"/>
              <a:gd name="connsiteY9" fmla="*/ 469557 h 570957"/>
              <a:gd name="connsiteX10" fmla="*/ 2014152 w 10960444"/>
              <a:gd name="connsiteY10" fmla="*/ 432486 h 570957"/>
              <a:gd name="connsiteX11" fmla="*/ 2075935 w 10960444"/>
              <a:gd name="connsiteY11" fmla="*/ 420130 h 570957"/>
              <a:gd name="connsiteX12" fmla="*/ 2137719 w 10960444"/>
              <a:gd name="connsiteY12" fmla="*/ 395416 h 570957"/>
              <a:gd name="connsiteX13" fmla="*/ 2261287 w 10960444"/>
              <a:gd name="connsiteY13" fmla="*/ 370703 h 570957"/>
              <a:gd name="connsiteX14" fmla="*/ 2335427 w 10960444"/>
              <a:gd name="connsiteY14" fmla="*/ 345989 h 570957"/>
              <a:gd name="connsiteX15" fmla="*/ 2409568 w 10960444"/>
              <a:gd name="connsiteY15" fmla="*/ 333632 h 570957"/>
              <a:gd name="connsiteX16" fmla="*/ 2545492 w 10960444"/>
              <a:gd name="connsiteY16" fmla="*/ 308919 h 570957"/>
              <a:gd name="connsiteX17" fmla="*/ 2669060 w 10960444"/>
              <a:gd name="connsiteY17" fmla="*/ 296562 h 570957"/>
              <a:gd name="connsiteX18" fmla="*/ 2792627 w 10960444"/>
              <a:gd name="connsiteY18" fmla="*/ 271849 h 570957"/>
              <a:gd name="connsiteX19" fmla="*/ 3163330 w 10960444"/>
              <a:gd name="connsiteY19" fmla="*/ 247135 h 570957"/>
              <a:gd name="connsiteX20" fmla="*/ 4831492 w 10960444"/>
              <a:gd name="connsiteY20" fmla="*/ 259492 h 570957"/>
              <a:gd name="connsiteX21" fmla="*/ 5053914 w 10960444"/>
              <a:gd name="connsiteY21" fmla="*/ 271849 h 570957"/>
              <a:gd name="connsiteX22" fmla="*/ 5325762 w 10960444"/>
              <a:gd name="connsiteY22" fmla="*/ 259492 h 570957"/>
              <a:gd name="connsiteX23" fmla="*/ 5634681 w 10960444"/>
              <a:gd name="connsiteY23" fmla="*/ 247135 h 570957"/>
              <a:gd name="connsiteX24" fmla="*/ 5807676 w 10960444"/>
              <a:gd name="connsiteY24" fmla="*/ 222422 h 570957"/>
              <a:gd name="connsiteX25" fmla="*/ 5894173 w 10960444"/>
              <a:gd name="connsiteY25" fmla="*/ 210065 h 570957"/>
              <a:gd name="connsiteX26" fmla="*/ 6141308 w 10960444"/>
              <a:gd name="connsiteY26" fmla="*/ 185351 h 570957"/>
              <a:gd name="connsiteX27" fmla="*/ 6227806 w 10960444"/>
              <a:gd name="connsiteY27" fmla="*/ 172994 h 570957"/>
              <a:gd name="connsiteX28" fmla="*/ 6301946 w 10960444"/>
              <a:gd name="connsiteY28" fmla="*/ 160638 h 570957"/>
              <a:gd name="connsiteX29" fmla="*/ 6474941 w 10960444"/>
              <a:gd name="connsiteY29" fmla="*/ 148281 h 570957"/>
              <a:gd name="connsiteX30" fmla="*/ 6573795 w 10960444"/>
              <a:gd name="connsiteY30" fmla="*/ 135924 h 570957"/>
              <a:gd name="connsiteX31" fmla="*/ 6820930 w 10960444"/>
              <a:gd name="connsiteY31" fmla="*/ 123567 h 570957"/>
              <a:gd name="connsiteX32" fmla="*/ 7030995 w 10960444"/>
              <a:gd name="connsiteY32" fmla="*/ 98854 h 570957"/>
              <a:gd name="connsiteX33" fmla="*/ 7142206 w 10960444"/>
              <a:gd name="connsiteY33" fmla="*/ 86497 h 570957"/>
              <a:gd name="connsiteX34" fmla="*/ 7747687 w 10960444"/>
              <a:gd name="connsiteY34" fmla="*/ 61784 h 570957"/>
              <a:gd name="connsiteX35" fmla="*/ 7920681 w 10960444"/>
              <a:gd name="connsiteY35" fmla="*/ 49427 h 570957"/>
              <a:gd name="connsiteX36" fmla="*/ 8019535 w 10960444"/>
              <a:gd name="connsiteY36" fmla="*/ 24713 h 570957"/>
              <a:gd name="connsiteX37" fmla="*/ 8056606 w 10960444"/>
              <a:gd name="connsiteY37" fmla="*/ 12357 h 570957"/>
              <a:gd name="connsiteX38" fmla="*/ 8192530 w 10960444"/>
              <a:gd name="connsiteY38" fmla="*/ 0 h 570957"/>
              <a:gd name="connsiteX39" fmla="*/ 8736227 w 10960444"/>
              <a:gd name="connsiteY39" fmla="*/ 24713 h 570957"/>
              <a:gd name="connsiteX40" fmla="*/ 8835081 w 10960444"/>
              <a:gd name="connsiteY40" fmla="*/ 49427 h 570957"/>
              <a:gd name="connsiteX41" fmla="*/ 8909222 w 10960444"/>
              <a:gd name="connsiteY41" fmla="*/ 61784 h 570957"/>
              <a:gd name="connsiteX42" fmla="*/ 9069860 w 10960444"/>
              <a:gd name="connsiteY42" fmla="*/ 123567 h 570957"/>
              <a:gd name="connsiteX43" fmla="*/ 9168714 w 10960444"/>
              <a:gd name="connsiteY43" fmla="*/ 148281 h 570957"/>
              <a:gd name="connsiteX44" fmla="*/ 9255211 w 10960444"/>
              <a:gd name="connsiteY44" fmla="*/ 172994 h 570957"/>
              <a:gd name="connsiteX45" fmla="*/ 9329352 w 10960444"/>
              <a:gd name="connsiteY45" fmla="*/ 185351 h 570957"/>
              <a:gd name="connsiteX46" fmla="*/ 9452919 w 10960444"/>
              <a:gd name="connsiteY46" fmla="*/ 210065 h 570957"/>
              <a:gd name="connsiteX47" fmla="*/ 9625914 w 10960444"/>
              <a:gd name="connsiteY47" fmla="*/ 247135 h 570957"/>
              <a:gd name="connsiteX48" fmla="*/ 9687698 w 10960444"/>
              <a:gd name="connsiteY48" fmla="*/ 259492 h 570957"/>
              <a:gd name="connsiteX49" fmla="*/ 9749481 w 10960444"/>
              <a:gd name="connsiteY49" fmla="*/ 271849 h 570957"/>
              <a:gd name="connsiteX50" fmla="*/ 10021330 w 10960444"/>
              <a:gd name="connsiteY50" fmla="*/ 296562 h 570957"/>
              <a:gd name="connsiteX51" fmla="*/ 10070757 w 10960444"/>
              <a:gd name="connsiteY51" fmla="*/ 284205 h 570957"/>
              <a:gd name="connsiteX52" fmla="*/ 10552671 w 10960444"/>
              <a:gd name="connsiteY52" fmla="*/ 259492 h 570957"/>
              <a:gd name="connsiteX53" fmla="*/ 10602098 w 10960444"/>
              <a:gd name="connsiteY53" fmla="*/ 247135 h 570957"/>
              <a:gd name="connsiteX54" fmla="*/ 10861589 w 10960444"/>
              <a:gd name="connsiteY54" fmla="*/ 271849 h 570957"/>
              <a:gd name="connsiteX55" fmla="*/ 10923373 w 10960444"/>
              <a:gd name="connsiteY55" fmla="*/ 284205 h 570957"/>
              <a:gd name="connsiteX56" fmla="*/ 10960444 w 10960444"/>
              <a:gd name="connsiteY56" fmla="*/ 296562 h 570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0960444" h="570957">
                <a:moveTo>
                  <a:pt x="0" y="420130"/>
                </a:moveTo>
                <a:cubicBezTo>
                  <a:pt x="20595" y="436606"/>
                  <a:pt x="37837" y="458505"/>
                  <a:pt x="61784" y="469557"/>
                </a:cubicBezTo>
                <a:cubicBezTo>
                  <a:pt x="109015" y="491356"/>
                  <a:pt x="195509" y="498023"/>
                  <a:pt x="247135" y="506627"/>
                </a:cubicBezTo>
                <a:cubicBezTo>
                  <a:pt x="315458" y="518014"/>
                  <a:pt x="389831" y="541291"/>
                  <a:pt x="457200" y="543697"/>
                </a:cubicBezTo>
                <a:lnTo>
                  <a:pt x="803189" y="556054"/>
                </a:lnTo>
                <a:cubicBezTo>
                  <a:pt x="1033358" y="575235"/>
                  <a:pt x="978961" y="576603"/>
                  <a:pt x="1297460" y="556054"/>
                </a:cubicBezTo>
                <a:cubicBezTo>
                  <a:pt x="1310458" y="555215"/>
                  <a:pt x="1321682" y="545838"/>
                  <a:pt x="1334530" y="543697"/>
                </a:cubicBezTo>
                <a:cubicBezTo>
                  <a:pt x="1371321" y="537565"/>
                  <a:pt x="1408671" y="535459"/>
                  <a:pt x="1445741" y="531340"/>
                </a:cubicBezTo>
                <a:cubicBezTo>
                  <a:pt x="1586605" y="484388"/>
                  <a:pt x="1293808" y="579028"/>
                  <a:pt x="1717589" y="494270"/>
                </a:cubicBezTo>
                <a:cubicBezTo>
                  <a:pt x="1819964" y="473795"/>
                  <a:pt x="1758475" y="484003"/>
                  <a:pt x="1902941" y="469557"/>
                </a:cubicBezTo>
                <a:cubicBezTo>
                  <a:pt x="2080013" y="434142"/>
                  <a:pt x="1860667" y="483648"/>
                  <a:pt x="2014152" y="432486"/>
                </a:cubicBezTo>
                <a:cubicBezTo>
                  <a:pt x="2034076" y="425845"/>
                  <a:pt x="2055341" y="424249"/>
                  <a:pt x="2075935" y="420130"/>
                </a:cubicBezTo>
                <a:cubicBezTo>
                  <a:pt x="2096530" y="411892"/>
                  <a:pt x="2116287" y="401131"/>
                  <a:pt x="2137719" y="395416"/>
                </a:cubicBezTo>
                <a:cubicBezTo>
                  <a:pt x="2178306" y="384593"/>
                  <a:pt x="2221438" y="383986"/>
                  <a:pt x="2261287" y="370703"/>
                </a:cubicBezTo>
                <a:cubicBezTo>
                  <a:pt x="2286000" y="362465"/>
                  <a:pt x="2310155" y="352307"/>
                  <a:pt x="2335427" y="345989"/>
                </a:cubicBezTo>
                <a:cubicBezTo>
                  <a:pt x="2359733" y="339912"/>
                  <a:pt x="2384918" y="338114"/>
                  <a:pt x="2409568" y="333632"/>
                </a:cubicBezTo>
                <a:cubicBezTo>
                  <a:pt x="2465221" y="323514"/>
                  <a:pt x="2487256" y="316199"/>
                  <a:pt x="2545492" y="308919"/>
                </a:cubicBezTo>
                <a:cubicBezTo>
                  <a:pt x="2586567" y="303785"/>
                  <a:pt x="2628123" y="302702"/>
                  <a:pt x="2669060" y="296562"/>
                </a:cubicBezTo>
                <a:cubicBezTo>
                  <a:pt x="2710600" y="290331"/>
                  <a:pt x="2750729" y="274842"/>
                  <a:pt x="2792627" y="271849"/>
                </a:cubicBezTo>
                <a:lnTo>
                  <a:pt x="3163330" y="247135"/>
                </a:lnTo>
                <a:lnTo>
                  <a:pt x="4831492" y="259492"/>
                </a:lnTo>
                <a:cubicBezTo>
                  <a:pt x="4905741" y="260463"/>
                  <a:pt x="4979659" y="271849"/>
                  <a:pt x="5053914" y="271849"/>
                </a:cubicBezTo>
                <a:cubicBezTo>
                  <a:pt x="5144624" y="271849"/>
                  <a:pt x="5235134" y="263349"/>
                  <a:pt x="5325762" y="259492"/>
                </a:cubicBezTo>
                <a:lnTo>
                  <a:pt x="5634681" y="247135"/>
                </a:lnTo>
                <a:lnTo>
                  <a:pt x="5807676" y="222422"/>
                </a:lnTo>
                <a:cubicBezTo>
                  <a:pt x="5836508" y="218303"/>
                  <a:pt x="5865192" y="212963"/>
                  <a:pt x="5894173" y="210065"/>
                </a:cubicBezTo>
                <a:cubicBezTo>
                  <a:pt x="5976551" y="201827"/>
                  <a:pt x="6059351" y="197059"/>
                  <a:pt x="6141308" y="185351"/>
                </a:cubicBezTo>
                <a:lnTo>
                  <a:pt x="6227806" y="172994"/>
                </a:lnTo>
                <a:cubicBezTo>
                  <a:pt x="6252569" y="169184"/>
                  <a:pt x="6277016" y="163131"/>
                  <a:pt x="6301946" y="160638"/>
                </a:cubicBezTo>
                <a:cubicBezTo>
                  <a:pt x="6359471" y="154886"/>
                  <a:pt x="6417367" y="153515"/>
                  <a:pt x="6474941" y="148281"/>
                </a:cubicBezTo>
                <a:cubicBezTo>
                  <a:pt x="6508012" y="145274"/>
                  <a:pt x="6540672" y="138290"/>
                  <a:pt x="6573795" y="135924"/>
                </a:cubicBezTo>
                <a:cubicBezTo>
                  <a:pt x="6656067" y="130047"/>
                  <a:pt x="6738552" y="127686"/>
                  <a:pt x="6820930" y="123567"/>
                </a:cubicBezTo>
                <a:lnTo>
                  <a:pt x="7030995" y="98854"/>
                </a:lnTo>
                <a:cubicBezTo>
                  <a:pt x="7068038" y="94496"/>
                  <a:pt x="7104985" y="88898"/>
                  <a:pt x="7142206" y="86497"/>
                </a:cubicBezTo>
                <a:cubicBezTo>
                  <a:pt x="7319391" y="75065"/>
                  <a:pt x="7575936" y="70162"/>
                  <a:pt x="7747687" y="61784"/>
                </a:cubicBezTo>
                <a:cubicBezTo>
                  <a:pt x="7805430" y="58967"/>
                  <a:pt x="7863016" y="53546"/>
                  <a:pt x="7920681" y="49427"/>
                </a:cubicBezTo>
                <a:cubicBezTo>
                  <a:pt x="7953632" y="41189"/>
                  <a:pt x="7987312" y="35453"/>
                  <a:pt x="8019535" y="24713"/>
                </a:cubicBezTo>
                <a:cubicBezTo>
                  <a:pt x="8031892" y="20594"/>
                  <a:pt x="8043712" y="14199"/>
                  <a:pt x="8056606" y="12357"/>
                </a:cubicBezTo>
                <a:cubicBezTo>
                  <a:pt x="8101644" y="5923"/>
                  <a:pt x="8147222" y="4119"/>
                  <a:pt x="8192530" y="0"/>
                </a:cubicBezTo>
                <a:cubicBezTo>
                  <a:pt x="8268226" y="2046"/>
                  <a:pt x="8577251" y="-7082"/>
                  <a:pt x="8736227" y="24713"/>
                </a:cubicBezTo>
                <a:cubicBezTo>
                  <a:pt x="8769533" y="31374"/>
                  <a:pt x="8801869" y="42310"/>
                  <a:pt x="8835081" y="49427"/>
                </a:cubicBezTo>
                <a:cubicBezTo>
                  <a:pt x="8859579" y="54677"/>
                  <a:pt x="8884915" y="55707"/>
                  <a:pt x="8909222" y="61784"/>
                </a:cubicBezTo>
                <a:cubicBezTo>
                  <a:pt x="9014036" y="87987"/>
                  <a:pt x="8958316" y="86386"/>
                  <a:pt x="9069860" y="123567"/>
                </a:cubicBezTo>
                <a:cubicBezTo>
                  <a:pt x="9102083" y="134308"/>
                  <a:pt x="9135895" y="139529"/>
                  <a:pt x="9168714" y="148281"/>
                </a:cubicBezTo>
                <a:cubicBezTo>
                  <a:pt x="9197688" y="156007"/>
                  <a:pt x="9225993" y="166251"/>
                  <a:pt x="9255211" y="172994"/>
                </a:cubicBezTo>
                <a:cubicBezTo>
                  <a:pt x="9279624" y="178628"/>
                  <a:pt x="9304727" y="180734"/>
                  <a:pt x="9329352" y="185351"/>
                </a:cubicBezTo>
                <a:cubicBezTo>
                  <a:pt x="9370637" y="193092"/>
                  <a:pt x="9412168" y="199877"/>
                  <a:pt x="9452919" y="210065"/>
                </a:cubicBezTo>
                <a:cubicBezTo>
                  <a:pt x="9543100" y="232611"/>
                  <a:pt x="9485685" y="219090"/>
                  <a:pt x="9625914" y="247135"/>
                </a:cubicBezTo>
                <a:lnTo>
                  <a:pt x="9687698" y="259492"/>
                </a:lnTo>
                <a:cubicBezTo>
                  <a:pt x="9708292" y="263611"/>
                  <a:pt x="9728532" y="270353"/>
                  <a:pt x="9749481" y="271849"/>
                </a:cubicBezTo>
                <a:cubicBezTo>
                  <a:pt x="9955599" y="286571"/>
                  <a:pt x="9865111" y="277034"/>
                  <a:pt x="10021330" y="296562"/>
                </a:cubicBezTo>
                <a:cubicBezTo>
                  <a:pt x="10037806" y="292443"/>
                  <a:pt x="10054048" y="287243"/>
                  <a:pt x="10070757" y="284205"/>
                </a:cubicBezTo>
                <a:cubicBezTo>
                  <a:pt x="10231629" y="254956"/>
                  <a:pt x="10382467" y="264811"/>
                  <a:pt x="10552671" y="259492"/>
                </a:cubicBezTo>
                <a:cubicBezTo>
                  <a:pt x="10569147" y="255373"/>
                  <a:pt x="10585115" y="247135"/>
                  <a:pt x="10602098" y="247135"/>
                </a:cubicBezTo>
                <a:cubicBezTo>
                  <a:pt x="10652842" y="247135"/>
                  <a:pt x="10797872" y="262047"/>
                  <a:pt x="10861589" y="271849"/>
                </a:cubicBezTo>
                <a:cubicBezTo>
                  <a:pt x="10882347" y="275043"/>
                  <a:pt x="10902998" y="279111"/>
                  <a:pt x="10923373" y="284205"/>
                </a:cubicBezTo>
                <a:cubicBezTo>
                  <a:pt x="10936010" y="287364"/>
                  <a:pt x="10960444" y="296562"/>
                  <a:pt x="10960444" y="296562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4CA2FE9-B42F-9340-BE7A-805813E8D434}"/>
              </a:ext>
            </a:extLst>
          </p:cNvPr>
          <p:cNvGrpSpPr/>
          <p:nvPr/>
        </p:nvGrpSpPr>
        <p:grpSpPr>
          <a:xfrm>
            <a:off x="2665742" y="871647"/>
            <a:ext cx="5026035" cy="712045"/>
            <a:chOff x="2659868" y="1380098"/>
            <a:chExt cx="5026035" cy="712045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6F334E9-7ACF-2441-A36A-4385F9EC8C8C}"/>
                </a:ext>
              </a:extLst>
            </p:cNvPr>
            <p:cNvSpPr txBox="1"/>
            <p:nvPr/>
          </p:nvSpPr>
          <p:spPr>
            <a:xfrm>
              <a:off x="2659868" y="1380098"/>
              <a:ext cx="378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Will </a:t>
              </a:r>
              <a:r>
                <a:rPr lang="en-US" i="1" dirty="0"/>
                <a:t>Fnu4H1</a:t>
              </a:r>
              <a:r>
                <a:rPr lang="en-US" dirty="0"/>
                <a:t> cut the taster allele here?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6D54568-F1BE-054F-9C77-A397E5A739E0}"/>
                </a:ext>
              </a:extLst>
            </p:cNvPr>
            <p:cNvCxnSpPr>
              <a:cxnSpLocks/>
              <a:stCxn id="47" idx="3"/>
              <a:endCxn id="14" idx="33"/>
            </p:cNvCxnSpPr>
            <p:nvPr/>
          </p:nvCxnSpPr>
          <p:spPr>
            <a:xfrm>
              <a:off x="6443596" y="1564764"/>
              <a:ext cx="1242307" cy="4907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5735E6-22F6-C843-940A-74865624D484}"/>
                </a:ext>
              </a:extLst>
            </p:cNvPr>
            <p:cNvSpPr txBox="1"/>
            <p:nvPr/>
          </p:nvSpPr>
          <p:spPr>
            <a:xfrm>
              <a:off x="4551732" y="1722811"/>
              <a:ext cx="823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k.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19BB58C-CB03-064F-91C1-927BABDB01F5}"/>
              </a:ext>
            </a:extLst>
          </p:cNvPr>
          <p:cNvGrpSpPr/>
          <p:nvPr/>
        </p:nvGrpSpPr>
        <p:grpSpPr>
          <a:xfrm>
            <a:off x="2711893" y="4166177"/>
            <a:ext cx="5026035" cy="712045"/>
            <a:chOff x="2659868" y="1380098"/>
            <a:chExt cx="5026035" cy="71204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CC05A6-D4DC-4C40-B822-46DEC4CFEBA6}"/>
                </a:ext>
              </a:extLst>
            </p:cNvPr>
            <p:cNvSpPr txBox="1"/>
            <p:nvPr/>
          </p:nvSpPr>
          <p:spPr>
            <a:xfrm>
              <a:off x="2659868" y="1380098"/>
              <a:ext cx="4192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Will </a:t>
              </a:r>
              <a:r>
                <a:rPr lang="en-US" i="1" dirty="0"/>
                <a:t>Fnu4H1</a:t>
              </a:r>
              <a:r>
                <a:rPr lang="en-US" dirty="0"/>
                <a:t> cut the non-taster allele here?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5BCA00F-CC7A-B240-99CC-47CB338DC416}"/>
                </a:ext>
              </a:extLst>
            </p:cNvPr>
            <p:cNvCxnSpPr>
              <a:stCxn id="53" idx="3"/>
            </p:cNvCxnSpPr>
            <p:nvPr/>
          </p:nvCxnSpPr>
          <p:spPr>
            <a:xfrm>
              <a:off x="6852554" y="1564764"/>
              <a:ext cx="833349" cy="4907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F5B2ABD-12A5-8945-B57C-CC129CB0FC0C}"/>
                </a:ext>
              </a:extLst>
            </p:cNvPr>
            <p:cNvSpPr txBox="1"/>
            <p:nvPr/>
          </p:nvSpPr>
          <p:spPr>
            <a:xfrm>
              <a:off x="4551732" y="1722811"/>
              <a:ext cx="823457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l.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4E66950-CB09-5F4A-8579-11D577016FB4}"/>
              </a:ext>
            </a:extLst>
          </p:cNvPr>
          <p:cNvSpPr txBox="1"/>
          <p:nvPr/>
        </p:nvSpPr>
        <p:spPr>
          <a:xfrm>
            <a:off x="2483708" y="2280240"/>
            <a:ext cx="4579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m. Number of </a:t>
            </a:r>
            <a:r>
              <a:rPr lang="en-US" i="1" dirty="0"/>
              <a:t>Fnu4H1</a:t>
            </a:r>
            <a:r>
              <a:rPr lang="en-US" dirty="0"/>
              <a:t> cuts:____</a:t>
            </a:r>
          </a:p>
          <a:p>
            <a:r>
              <a:rPr lang="en-US" dirty="0"/>
              <a:t>n. Number of fragments:______</a:t>
            </a:r>
          </a:p>
          <a:p>
            <a:r>
              <a:rPr lang="en-US" dirty="0"/>
              <a:t>o. Sizes of fragments:_________________ (bp)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C33952-C0DB-824E-B79F-5C17D76833BD}"/>
              </a:ext>
            </a:extLst>
          </p:cNvPr>
          <p:cNvSpPr txBox="1"/>
          <p:nvPr/>
        </p:nvSpPr>
        <p:spPr>
          <a:xfrm>
            <a:off x="2490999" y="5486085"/>
            <a:ext cx="46217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p. Number of </a:t>
            </a:r>
            <a:r>
              <a:rPr lang="en-US" i="1" dirty="0"/>
              <a:t>Fnu4H1</a:t>
            </a:r>
            <a:r>
              <a:rPr lang="en-US" dirty="0"/>
              <a:t> cuts:____</a:t>
            </a:r>
          </a:p>
          <a:p>
            <a:r>
              <a:rPr lang="en-US" dirty="0"/>
              <a:t>q. Number of fragments:______</a:t>
            </a:r>
          </a:p>
          <a:p>
            <a:r>
              <a:rPr lang="en-US" dirty="0"/>
              <a:t>r. Sizes of fragments:__________________(bp)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AAB535-AF60-D142-A92B-691F21831E84}"/>
              </a:ext>
            </a:extLst>
          </p:cNvPr>
          <p:cNvSpPr txBox="1"/>
          <p:nvPr/>
        </p:nvSpPr>
        <p:spPr>
          <a:xfrm>
            <a:off x="1570667" y="1298255"/>
            <a:ext cx="175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(forward primer)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7AEC8E3-31E0-4547-92EE-9864793AAA00}"/>
              </a:ext>
            </a:extLst>
          </p:cNvPr>
          <p:cNvSpPr txBox="1"/>
          <p:nvPr/>
        </p:nvSpPr>
        <p:spPr>
          <a:xfrm>
            <a:off x="9481472" y="2277779"/>
            <a:ext cx="170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(reverse primer)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85591E-77E4-5144-BF3B-6D3EDC4F040B}"/>
              </a:ext>
            </a:extLst>
          </p:cNvPr>
          <p:cNvCxnSpPr>
            <a:cxnSpLocks/>
          </p:cNvCxnSpPr>
          <p:nvPr/>
        </p:nvCxnSpPr>
        <p:spPr>
          <a:xfrm flipH="1">
            <a:off x="0" y="3479268"/>
            <a:ext cx="12192000" cy="523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08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153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Senanu Spring-Pearson</dc:creator>
  <cp:lastModifiedBy>Senanu Spring-Pearson</cp:lastModifiedBy>
  <cp:revision>6</cp:revision>
  <dcterms:created xsi:type="dcterms:W3CDTF">2020-12-02T06:03:02Z</dcterms:created>
  <dcterms:modified xsi:type="dcterms:W3CDTF">2020-12-02T07:43:08Z</dcterms:modified>
</cp:coreProperties>
</file>