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0" r:id="rId3"/>
    <p:sldId id="263" r:id="rId4"/>
    <p:sldId id="257" r:id="rId5"/>
    <p:sldId id="259" r:id="rId6"/>
    <p:sldId id="262" r:id="rId7"/>
    <p:sldId id="258" r:id="rId8"/>
  </p:sldIdLst>
  <p:sldSz cx="9144000" cy="6858000" type="screen4x3"/>
  <p:notesSz cx="6858000" cy="9144000"/>
  <p:custDataLst>
    <p:tags r:id="rId10"/>
  </p:custDataLst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09" autoAdjust="0"/>
    <p:restoredTop sz="87625" autoAdjust="0"/>
  </p:normalViewPr>
  <p:slideViewPr>
    <p:cSldViewPr>
      <p:cViewPr>
        <p:scale>
          <a:sx n="100" d="100"/>
          <a:sy n="100" d="100"/>
        </p:scale>
        <p:origin x="-2636" y="-4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14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E32B4E-0DD4-47A8-A008-9B2D0F64CF96}" type="datetimeFigureOut">
              <a:rPr lang="sv-SE" smtClean="0"/>
              <a:pPr/>
              <a:t>2013-12-09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1EF7E2-355E-43BA-A919-5B63080860DB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13161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298E7-EAAF-490C-B218-0AED6F4637EE}" type="datetime1">
              <a:rPr lang="sv-SE" smtClean="0"/>
              <a:pPr/>
              <a:t>2013-12-09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www.solidbeans.com</a:t>
            </a:r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44CC6-7AB9-4CCE-B548-DAB00AB769DD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D9817-BF8C-4A7C-8BE6-2CB38985CF27}" type="datetime1">
              <a:rPr lang="sv-SE" smtClean="0"/>
              <a:pPr/>
              <a:t>2013-12-09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www.solidbeans.com</a:t>
            </a:r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44CC6-7AB9-4CCE-B548-DAB00AB769DD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2DF58-22B9-4E9F-929F-09B908B0AD4E}" type="datetime1">
              <a:rPr lang="sv-SE" smtClean="0"/>
              <a:pPr/>
              <a:t>2013-12-09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www.solidbeans.com</a:t>
            </a:r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44CC6-7AB9-4CCE-B548-DAB00AB769DD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D3194-6789-49AF-924A-DFCEFE7C4020}" type="datetime1">
              <a:rPr lang="sv-SE" smtClean="0"/>
              <a:pPr/>
              <a:t>2013-12-09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www.solidbeans.com</a:t>
            </a:r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44CC6-7AB9-4CCE-B548-DAB00AB769DD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00392" y="6597352"/>
            <a:ext cx="586408" cy="221109"/>
          </a:xfrm>
        </p:spPr>
        <p:txBody>
          <a:bodyPr/>
          <a:lstStyle/>
          <a:p>
            <a:fld id="{C1F44CC6-7AB9-4CCE-B548-DAB00AB769DD}" type="slidenum">
              <a:rPr lang="sv-SE" smtClean="0"/>
              <a:pPr/>
              <a:t>‹#›</a:t>
            </a:fld>
            <a:endParaRPr lang="sv-SE"/>
          </a:p>
        </p:txBody>
      </p:sp>
      <p:pic>
        <p:nvPicPr>
          <p:cNvPr id="7" name="Picture 6" descr="solidbeansab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9776" y="6597352"/>
            <a:ext cx="685800" cy="233172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3797418" y="6582544"/>
            <a:ext cx="13356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sz="1000" b="1" u="none" smtClean="0">
                <a:solidFill>
                  <a:schemeClr val="accent1">
                    <a:lumMod val="75000"/>
                  </a:schemeClr>
                </a:solidFill>
              </a:rPr>
              <a:t>www.solidbeans.com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DAE19-982D-4244-901B-F204DDBABBB3}" type="datetime1">
              <a:rPr lang="sv-SE" smtClean="0"/>
              <a:pPr/>
              <a:t>2013-12-09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www.solidbeans.com</a:t>
            </a:r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44CC6-7AB9-4CCE-B548-DAB00AB769DD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5AA98-5A9A-441F-AB35-917F3512FE19}" type="datetime1">
              <a:rPr lang="sv-SE" smtClean="0"/>
              <a:pPr/>
              <a:t>2013-12-09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www.solidbeans.com</a:t>
            </a:r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44CC6-7AB9-4CCE-B548-DAB00AB769DD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7A44F-7068-443B-9D9D-3F40F58883D9}" type="datetime1">
              <a:rPr lang="sv-SE" smtClean="0"/>
              <a:pPr/>
              <a:t>2013-12-09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www.solidbeans.com</a:t>
            </a:r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44CC6-7AB9-4CCE-B548-DAB00AB769DD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EAAB-2E98-43F6-9D21-B252A7494927}" type="datetime1">
              <a:rPr lang="sv-SE" smtClean="0"/>
              <a:pPr/>
              <a:t>2013-12-09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www.solidbeans.com</a:t>
            </a:r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44CC6-7AB9-4CCE-B548-DAB00AB769DD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9A2C0-18EA-4A68-988D-FD81911F3571}" type="datetime1">
              <a:rPr lang="sv-SE" smtClean="0"/>
              <a:pPr/>
              <a:t>2013-12-09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www.solidbeans.com</a:t>
            </a:r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44CC6-7AB9-4CCE-B548-DAB00AB769DD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E3081-E0A4-46B2-9DCE-AE868FA7AC6C}" type="datetime1">
              <a:rPr lang="sv-SE" smtClean="0"/>
              <a:pPr/>
              <a:t>2013-12-09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www.solidbeans.com</a:t>
            </a:r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44CC6-7AB9-4CCE-B548-DAB00AB769DD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7F196-9C88-4752-80B4-849A5EA4BC11}" type="datetime1">
              <a:rPr lang="sv-SE" smtClean="0"/>
              <a:pPr/>
              <a:t>2013-12-09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www.solidbeans.com</a:t>
            </a:r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44CC6-7AB9-4CCE-B548-DAB00AB769DD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DAE19-982D-4244-901B-F204DDBABBB3}" type="datetime1">
              <a:rPr lang="sv-SE" smtClean="0"/>
              <a:pPr/>
              <a:t>2013-12-09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v-SE" smtClean="0"/>
              <a:t>www.solidbeans.com</a:t>
            </a:r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44CC6-7AB9-4CCE-B548-DAB00AB769DD}" type="slidenum">
              <a:rPr lang="sv-SE" smtClean="0"/>
              <a:pPr/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v-SE" sz="7200" dirty="0" err="1" smtClean="0"/>
              <a:t>Maven</a:t>
            </a:r>
            <a:endParaRPr lang="sv-SE" sz="7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00847" y="3284984"/>
            <a:ext cx="141922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44CC6-7AB9-4CCE-B548-DAB00AB769DD}" type="slidenum">
              <a:rPr lang="sv-SE" smtClean="0"/>
              <a:pPr/>
              <a:t>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31840" y="3861048"/>
            <a:ext cx="2895600" cy="365125"/>
          </a:xfrm>
        </p:spPr>
        <p:txBody>
          <a:bodyPr/>
          <a:lstStyle/>
          <a:p>
            <a:r>
              <a:rPr lang="sv-SE" sz="2400" smtClean="0">
                <a:solidFill>
                  <a:schemeClr val="tx1"/>
                </a:solidFill>
              </a:rPr>
              <a:t>www.solidbeans.com</a:t>
            </a:r>
            <a:endParaRPr lang="sv-SE" sz="24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maven</a:t>
            </a:r>
            <a:r>
              <a:rPr lang="sv-SE" dirty="0"/>
              <a:t>-</a:t>
            </a:r>
            <a:r>
              <a:rPr lang="sv-SE" dirty="0" err="1"/>
              <a:t>embedded</a:t>
            </a:r>
            <a:r>
              <a:rPr lang="sv-SE" dirty="0"/>
              <a:t>-</a:t>
            </a:r>
            <a:r>
              <a:rPr lang="sv-SE" dirty="0" err="1"/>
              <a:t>glassfish</a:t>
            </a:r>
            <a:r>
              <a:rPr lang="sv-SE" dirty="0"/>
              <a:t>-plugin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44CC6-7AB9-4CCE-B548-DAB00AB769DD}" type="slidenum">
              <a:rPr lang="sv-SE" smtClean="0"/>
              <a:pPr/>
              <a:t>2</a:t>
            </a:fld>
            <a:endParaRPr lang="sv-SE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err="1"/>
              <a:t>embedded-glassfish:deploy</a:t>
            </a: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This </a:t>
            </a:r>
            <a:r>
              <a:rPr lang="en-US" dirty="0"/>
              <a:t>Mojo deploys the application to the Embedded </a:t>
            </a:r>
            <a:r>
              <a:rPr lang="en-US" dirty="0" err="1"/>
              <a:t>GlassFish</a:t>
            </a:r>
            <a:r>
              <a:rPr lang="en-US" dirty="0"/>
              <a:t> server. The deployment artifact's location can be specified using 'app' configuration and the deployment parameters can be specified in '</a:t>
            </a:r>
            <a:r>
              <a:rPr lang="en-US" dirty="0" err="1"/>
              <a:t>deploymentParams</a:t>
            </a:r>
            <a:r>
              <a:rPr lang="en-US" dirty="0"/>
              <a:t>' configuration.</a:t>
            </a:r>
          </a:p>
          <a:p>
            <a:r>
              <a:rPr lang="en-US" dirty="0" err="1" smtClean="0"/>
              <a:t>embedded-glassfish:run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This </a:t>
            </a:r>
            <a:r>
              <a:rPr lang="en-US" dirty="0"/>
              <a:t>Mojo starts Embedded </a:t>
            </a:r>
            <a:r>
              <a:rPr lang="en-US" dirty="0" err="1"/>
              <a:t>GlassFish</a:t>
            </a:r>
            <a:r>
              <a:rPr lang="en-US" dirty="0"/>
              <a:t> and deploys the application with the configured parameters supplied by the user in the embedded-glassfish-maven-plugin configuration. Use must enter 'X' in their console for this Mojo to exit.</a:t>
            </a:r>
          </a:p>
          <a:p>
            <a:r>
              <a:rPr lang="en-US" dirty="0" err="1" smtClean="0"/>
              <a:t>embedded-glassfish:start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This </a:t>
            </a:r>
            <a:r>
              <a:rPr lang="en-US" dirty="0"/>
              <a:t>Mojo starts the Embedded </a:t>
            </a:r>
            <a:r>
              <a:rPr lang="en-US" dirty="0" err="1"/>
              <a:t>GlassFish</a:t>
            </a:r>
            <a:r>
              <a:rPr lang="en-US" dirty="0"/>
              <a:t> with the configured parameters supplied by the user in the embedded-glassfish-maven-plugin configuration.</a:t>
            </a:r>
          </a:p>
          <a:p>
            <a:r>
              <a:rPr lang="en-US" dirty="0" err="1"/>
              <a:t>embedded-glassfish:stop</a:t>
            </a: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This </a:t>
            </a:r>
            <a:r>
              <a:rPr lang="en-US" dirty="0"/>
              <a:t>Mojo stops the Embedded </a:t>
            </a:r>
            <a:r>
              <a:rPr lang="en-US" dirty="0" err="1"/>
              <a:t>GlassFish</a:t>
            </a:r>
            <a:r>
              <a:rPr lang="en-US" dirty="0"/>
              <a:t> server.</a:t>
            </a:r>
          </a:p>
          <a:p>
            <a:r>
              <a:rPr lang="en-US" dirty="0" err="1"/>
              <a:t>embedded-glassfish:undeploy</a:t>
            </a: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This </a:t>
            </a:r>
            <a:r>
              <a:rPr lang="en-US" dirty="0"/>
              <a:t>Mojo </a:t>
            </a:r>
            <a:r>
              <a:rPr lang="en-US" dirty="0" err="1"/>
              <a:t>undeploys</a:t>
            </a:r>
            <a:r>
              <a:rPr lang="en-US" dirty="0"/>
              <a:t> the application from the Embedded </a:t>
            </a:r>
            <a:r>
              <a:rPr lang="en-US" dirty="0" err="1"/>
              <a:t>GlassFish</a:t>
            </a:r>
            <a:r>
              <a:rPr lang="en-US" dirty="0"/>
              <a:t> server. The name of the application to be </a:t>
            </a:r>
            <a:r>
              <a:rPr lang="en-US" dirty="0" err="1"/>
              <a:t>undeployed</a:t>
            </a:r>
            <a:r>
              <a:rPr lang="en-US" dirty="0"/>
              <a:t> can be specified using 'name' configuration and the </a:t>
            </a:r>
            <a:r>
              <a:rPr lang="en-US" dirty="0" err="1"/>
              <a:t>undeployment</a:t>
            </a:r>
            <a:r>
              <a:rPr lang="en-US" dirty="0"/>
              <a:t> parameters can be specified in '</a:t>
            </a:r>
            <a:r>
              <a:rPr lang="en-US" dirty="0" err="1"/>
              <a:t>undeploymentParams</a:t>
            </a:r>
            <a:r>
              <a:rPr lang="en-US" dirty="0"/>
              <a:t>' configuration.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179964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maven</a:t>
            </a:r>
            <a:r>
              <a:rPr lang="sv-SE" dirty="0"/>
              <a:t>-</a:t>
            </a:r>
            <a:r>
              <a:rPr lang="sv-SE" dirty="0" err="1"/>
              <a:t>embedded</a:t>
            </a:r>
            <a:r>
              <a:rPr lang="sv-SE" dirty="0"/>
              <a:t>-</a:t>
            </a:r>
            <a:r>
              <a:rPr lang="sv-SE" dirty="0" err="1"/>
              <a:t>glassfish</a:t>
            </a:r>
            <a:r>
              <a:rPr lang="sv-SE" dirty="0"/>
              <a:t>-plugin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his </a:t>
            </a:r>
            <a:r>
              <a:rPr lang="en-US" dirty="0"/>
              <a:t>plugin doesn't rely on an existing install but uses an embedded </a:t>
            </a:r>
            <a:r>
              <a:rPr lang="en-US" dirty="0" err="1"/>
              <a:t>GlassFish</a:t>
            </a:r>
            <a:r>
              <a:rPr lang="en-US" dirty="0"/>
              <a:t>, running in the same JVM as the plugin. 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44CC6-7AB9-4CCE-B548-DAB00AB769DD}" type="slidenum">
              <a:rPr lang="sv-SE" smtClean="0"/>
              <a:pPr/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1723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44CC6-7AB9-4CCE-B548-DAB00AB769DD}" type="slidenum">
              <a:rPr lang="sv-SE" smtClean="0"/>
              <a:pPr/>
              <a:t>4</a:t>
            </a:fld>
            <a:endParaRPr lang="sv-SE"/>
          </a:p>
        </p:txBody>
      </p:sp>
      <p:sp>
        <p:nvSpPr>
          <p:cNvPr id="6" name="Rectangle 5"/>
          <p:cNvSpPr/>
          <p:nvPr/>
        </p:nvSpPr>
        <p:spPr>
          <a:xfrm>
            <a:off x="899592" y="404664"/>
            <a:ext cx="7272808" cy="5755422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sv-SE" sz="1600" dirty="0"/>
              <a:t>&lt;plugin&gt;</a:t>
            </a:r>
          </a:p>
          <a:p>
            <a:r>
              <a:rPr lang="sv-SE" sz="1600" dirty="0"/>
              <a:t>&lt;</a:t>
            </a:r>
            <a:r>
              <a:rPr lang="sv-SE" sz="1600" dirty="0" err="1"/>
              <a:t>groupId</a:t>
            </a:r>
            <a:r>
              <a:rPr lang="sv-SE" sz="1600" dirty="0"/>
              <a:t>&gt;</a:t>
            </a:r>
            <a:r>
              <a:rPr lang="sv-SE" sz="1600" dirty="0" err="1"/>
              <a:t>org.glassfish</a:t>
            </a:r>
            <a:r>
              <a:rPr lang="sv-SE" sz="1600" dirty="0"/>
              <a:t>&lt;/</a:t>
            </a:r>
            <a:r>
              <a:rPr lang="sv-SE" sz="1600" dirty="0" err="1"/>
              <a:t>groupId</a:t>
            </a:r>
            <a:r>
              <a:rPr lang="sv-SE" sz="1600" dirty="0"/>
              <a:t>&gt;</a:t>
            </a:r>
          </a:p>
          <a:p>
            <a:r>
              <a:rPr lang="sv-SE" sz="1600" dirty="0"/>
              <a:t>&lt;</a:t>
            </a:r>
            <a:r>
              <a:rPr lang="sv-SE" sz="1600" dirty="0" err="1"/>
              <a:t>artifactId</a:t>
            </a:r>
            <a:r>
              <a:rPr lang="sv-SE" sz="1600" dirty="0"/>
              <a:t>&gt;</a:t>
            </a:r>
            <a:r>
              <a:rPr lang="sv-SE" sz="1600" dirty="0" err="1"/>
              <a:t>maven</a:t>
            </a:r>
            <a:r>
              <a:rPr lang="sv-SE" sz="1600" dirty="0"/>
              <a:t>-</a:t>
            </a:r>
            <a:r>
              <a:rPr lang="sv-SE" sz="1600" dirty="0" err="1"/>
              <a:t>embedded</a:t>
            </a:r>
            <a:r>
              <a:rPr lang="sv-SE" sz="1600" dirty="0"/>
              <a:t>-</a:t>
            </a:r>
            <a:r>
              <a:rPr lang="sv-SE" sz="1600" dirty="0" err="1"/>
              <a:t>glassfish</a:t>
            </a:r>
            <a:r>
              <a:rPr lang="sv-SE" sz="1600" dirty="0"/>
              <a:t>-plugin&lt;/</a:t>
            </a:r>
            <a:r>
              <a:rPr lang="sv-SE" sz="1600" dirty="0" err="1"/>
              <a:t>artifactId</a:t>
            </a:r>
            <a:r>
              <a:rPr lang="sv-SE" sz="1600" dirty="0"/>
              <a:t>&gt;</a:t>
            </a:r>
          </a:p>
          <a:p>
            <a:r>
              <a:rPr lang="sv-SE" sz="1600" dirty="0"/>
              <a:t>&lt;version&gt;3.1.1&lt;/version&gt;</a:t>
            </a:r>
          </a:p>
          <a:p>
            <a:r>
              <a:rPr lang="sv-SE" sz="1600" dirty="0"/>
              <a:t>&lt;</a:t>
            </a:r>
            <a:r>
              <a:rPr lang="sv-SE" sz="1600" dirty="0" err="1"/>
              <a:t>configuration</a:t>
            </a:r>
            <a:r>
              <a:rPr lang="sv-SE" sz="1600" dirty="0"/>
              <a:t>&gt;</a:t>
            </a:r>
          </a:p>
          <a:p>
            <a:r>
              <a:rPr lang="sv-SE" sz="1600" dirty="0"/>
              <a:t>&lt;</a:t>
            </a:r>
            <a:r>
              <a:rPr lang="sv-SE" sz="1600" dirty="0" err="1"/>
              <a:t>app</a:t>
            </a:r>
            <a:r>
              <a:rPr lang="sv-SE" sz="1600" dirty="0"/>
              <a:t>&gt;${</a:t>
            </a:r>
            <a:r>
              <a:rPr lang="sv-SE" sz="1600" dirty="0" err="1"/>
              <a:t>project.build.directory</a:t>
            </a:r>
            <a:r>
              <a:rPr lang="sv-SE" sz="1600" dirty="0"/>
              <a:t>}/${</a:t>
            </a:r>
            <a:r>
              <a:rPr lang="sv-SE" sz="1600" dirty="0" err="1"/>
              <a:t>project.build.finalName</a:t>
            </a:r>
            <a:r>
              <a:rPr lang="sv-SE" sz="1600" dirty="0"/>
              <a:t>}&lt;/</a:t>
            </a:r>
            <a:r>
              <a:rPr lang="sv-SE" sz="1600" dirty="0" err="1"/>
              <a:t>app</a:t>
            </a:r>
            <a:r>
              <a:rPr lang="sv-SE" sz="1600" dirty="0"/>
              <a:t>&gt;</a:t>
            </a:r>
          </a:p>
          <a:p>
            <a:r>
              <a:rPr lang="sv-SE" sz="1600" dirty="0"/>
              <a:t>&lt;port&gt;8282&lt;/port&gt;</a:t>
            </a:r>
          </a:p>
          <a:p>
            <a:r>
              <a:rPr lang="sv-SE" sz="1600" dirty="0"/>
              <a:t>&lt;</a:t>
            </a:r>
            <a:r>
              <a:rPr lang="sv-SE" sz="1600" dirty="0" err="1"/>
              <a:t>contextRoot</a:t>
            </a:r>
            <a:r>
              <a:rPr lang="sv-SE" sz="1600" dirty="0"/>
              <a:t>&gt;${</a:t>
            </a:r>
            <a:r>
              <a:rPr lang="sv-SE" sz="1600" dirty="0" err="1"/>
              <a:t>project.artifactId</a:t>
            </a:r>
            <a:r>
              <a:rPr lang="sv-SE" sz="1600" dirty="0"/>
              <a:t>}&lt;/</a:t>
            </a:r>
            <a:r>
              <a:rPr lang="sv-SE" sz="1600" dirty="0" err="1"/>
              <a:t>contextRoot</a:t>
            </a:r>
            <a:r>
              <a:rPr lang="sv-SE" sz="1600" dirty="0"/>
              <a:t>&gt;</a:t>
            </a:r>
          </a:p>
          <a:p>
            <a:r>
              <a:rPr lang="sv-SE" sz="1600" dirty="0"/>
              <a:t>&lt;</a:t>
            </a:r>
            <a:r>
              <a:rPr lang="sv-SE" sz="1600" dirty="0" err="1"/>
              <a:t>name</a:t>
            </a:r>
            <a:r>
              <a:rPr lang="sv-SE" sz="1600" dirty="0"/>
              <a:t>&gt;${</a:t>
            </a:r>
            <a:r>
              <a:rPr lang="sv-SE" sz="1600" dirty="0" err="1"/>
              <a:t>project.build.finalName</a:t>
            </a:r>
            <a:r>
              <a:rPr lang="sv-SE" sz="1600" dirty="0"/>
              <a:t>}&lt;/</a:t>
            </a:r>
            <a:r>
              <a:rPr lang="sv-SE" sz="1600" dirty="0" err="1"/>
              <a:t>name</a:t>
            </a:r>
            <a:r>
              <a:rPr lang="sv-SE" sz="1600" dirty="0"/>
              <a:t>&gt;</a:t>
            </a:r>
          </a:p>
          <a:p>
            <a:r>
              <a:rPr lang="sv-SE" sz="1600" dirty="0"/>
              <a:t>&lt;/</a:t>
            </a:r>
            <a:r>
              <a:rPr lang="sv-SE" sz="1600" dirty="0" err="1"/>
              <a:t>configuration</a:t>
            </a:r>
            <a:r>
              <a:rPr lang="sv-SE" sz="1600" dirty="0"/>
              <a:t>&gt;</a:t>
            </a:r>
          </a:p>
          <a:p>
            <a:r>
              <a:rPr lang="sv-SE" sz="1600" dirty="0"/>
              <a:t>&lt;</a:t>
            </a:r>
            <a:r>
              <a:rPr lang="sv-SE" sz="1600" dirty="0" err="1"/>
              <a:t>dependencies</a:t>
            </a:r>
            <a:r>
              <a:rPr lang="sv-SE" sz="1600" dirty="0"/>
              <a:t>&gt;</a:t>
            </a:r>
          </a:p>
          <a:p>
            <a:r>
              <a:rPr lang="sv-SE" sz="1600" dirty="0"/>
              <a:t>&lt;</a:t>
            </a:r>
            <a:r>
              <a:rPr lang="sv-SE" sz="1600" dirty="0" err="1"/>
              <a:t>dependency</a:t>
            </a:r>
            <a:r>
              <a:rPr lang="sv-SE" sz="1600" dirty="0"/>
              <a:t>&gt;</a:t>
            </a:r>
          </a:p>
          <a:p>
            <a:r>
              <a:rPr lang="sv-SE" sz="1600" dirty="0"/>
              <a:t>&lt;</a:t>
            </a:r>
            <a:r>
              <a:rPr lang="sv-SE" sz="1600" dirty="0" err="1"/>
              <a:t>groupId</a:t>
            </a:r>
            <a:r>
              <a:rPr lang="sv-SE" sz="1600" dirty="0"/>
              <a:t>&gt;</a:t>
            </a:r>
            <a:r>
              <a:rPr lang="sv-SE" sz="1600" dirty="0" err="1"/>
              <a:t>org.glassfish.main</a:t>
            </a:r>
            <a:r>
              <a:rPr lang="sv-SE" sz="1600" dirty="0"/>
              <a:t>&lt;/</a:t>
            </a:r>
            <a:r>
              <a:rPr lang="sv-SE" sz="1600" dirty="0" err="1"/>
              <a:t>groupId</a:t>
            </a:r>
            <a:r>
              <a:rPr lang="sv-SE" sz="1600" dirty="0"/>
              <a:t>&gt;</a:t>
            </a:r>
          </a:p>
          <a:p>
            <a:r>
              <a:rPr lang="sv-SE" sz="1600" dirty="0"/>
              <a:t>&lt;</a:t>
            </a:r>
            <a:r>
              <a:rPr lang="sv-SE" sz="1600" dirty="0" err="1"/>
              <a:t>artifactId</a:t>
            </a:r>
            <a:r>
              <a:rPr lang="sv-SE" sz="1600" dirty="0"/>
              <a:t>&gt;simple-</a:t>
            </a:r>
            <a:r>
              <a:rPr lang="sv-SE" sz="1600" dirty="0" err="1"/>
              <a:t>glassfish</a:t>
            </a:r>
            <a:r>
              <a:rPr lang="sv-SE" sz="1600" dirty="0"/>
              <a:t>-</a:t>
            </a:r>
            <a:r>
              <a:rPr lang="sv-SE" sz="1600" dirty="0" err="1"/>
              <a:t>api</a:t>
            </a:r>
            <a:r>
              <a:rPr lang="sv-SE" sz="1600" dirty="0"/>
              <a:t>&lt;/</a:t>
            </a:r>
            <a:r>
              <a:rPr lang="sv-SE" sz="1600" dirty="0" err="1"/>
              <a:t>artifactId</a:t>
            </a:r>
            <a:r>
              <a:rPr lang="sv-SE" sz="1600" dirty="0"/>
              <a:t>&gt;</a:t>
            </a:r>
          </a:p>
          <a:p>
            <a:r>
              <a:rPr lang="sv-SE" sz="1600" dirty="0"/>
              <a:t>&lt;version&gt;4.0-b72&lt;/version&gt;</a:t>
            </a:r>
          </a:p>
          <a:p>
            <a:r>
              <a:rPr lang="sv-SE" sz="1600" dirty="0"/>
              <a:t>&lt;/</a:t>
            </a:r>
            <a:r>
              <a:rPr lang="sv-SE" sz="1600" dirty="0" err="1"/>
              <a:t>dependency</a:t>
            </a:r>
            <a:r>
              <a:rPr lang="sv-SE" sz="1600" dirty="0"/>
              <a:t>&gt;</a:t>
            </a:r>
          </a:p>
          <a:p>
            <a:r>
              <a:rPr lang="sv-SE" sz="1600" dirty="0"/>
              <a:t>&lt;</a:t>
            </a:r>
            <a:r>
              <a:rPr lang="sv-SE" sz="1600" dirty="0" err="1"/>
              <a:t>dependency</a:t>
            </a:r>
            <a:r>
              <a:rPr lang="sv-SE" sz="1600" dirty="0"/>
              <a:t>&gt;</a:t>
            </a:r>
          </a:p>
          <a:p>
            <a:r>
              <a:rPr lang="sv-SE" sz="1600" dirty="0"/>
              <a:t>&lt;</a:t>
            </a:r>
            <a:r>
              <a:rPr lang="sv-SE" sz="1600" dirty="0" err="1"/>
              <a:t>groupId</a:t>
            </a:r>
            <a:r>
              <a:rPr lang="sv-SE" sz="1600" dirty="0"/>
              <a:t>&gt;</a:t>
            </a:r>
            <a:r>
              <a:rPr lang="sv-SE" sz="1600" dirty="0" err="1"/>
              <a:t>org.glassfish.main.extras</a:t>
            </a:r>
            <a:r>
              <a:rPr lang="sv-SE" sz="1600" dirty="0"/>
              <a:t>&lt;/</a:t>
            </a:r>
            <a:r>
              <a:rPr lang="sv-SE" sz="1600" dirty="0" err="1"/>
              <a:t>groupId</a:t>
            </a:r>
            <a:r>
              <a:rPr lang="sv-SE" sz="1600" dirty="0"/>
              <a:t>&gt;</a:t>
            </a:r>
          </a:p>
          <a:p>
            <a:r>
              <a:rPr lang="sv-SE" sz="1600" dirty="0"/>
              <a:t>&lt;</a:t>
            </a:r>
            <a:r>
              <a:rPr lang="sv-SE" sz="1600" dirty="0" err="1"/>
              <a:t>artifactId</a:t>
            </a:r>
            <a:r>
              <a:rPr lang="sv-SE" sz="1600" dirty="0"/>
              <a:t>&gt;</a:t>
            </a:r>
            <a:r>
              <a:rPr lang="sv-SE" sz="1600" dirty="0" err="1"/>
              <a:t>glassfish</a:t>
            </a:r>
            <a:r>
              <a:rPr lang="sv-SE" sz="1600" dirty="0"/>
              <a:t>-</a:t>
            </a:r>
            <a:r>
              <a:rPr lang="sv-SE" sz="1600" dirty="0" err="1"/>
              <a:t>embedded</a:t>
            </a:r>
            <a:r>
              <a:rPr lang="sv-SE" sz="1600" dirty="0"/>
              <a:t>-all&lt;/</a:t>
            </a:r>
            <a:r>
              <a:rPr lang="sv-SE" sz="1600" dirty="0" err="1"/>
              <a:t>artifactId</a:t>
            </a:r>
            <a:r>
              <a:rPr lang="sv-SE" sz="1600" dirty="0"/>
              <a:t>&gt;</a:t>
            </a:r>
          </a:p>
          <a:p>
            <a:r>
              <a:rPr lang="sv-SE" sz="1600" dirty="0"/>
              <a:t>&lt;version&gt;4.0&lt;/version&gt;</a:t>
            </a:r>
          </a:p>
          <a:p>
            <a:r>
              <a:rPr lang="sv-SE" sz="1600" dirty="0"/>
              <a:t>&lt;/</a:t>
            </a:r>
            <a:r>
              <a:rPr lang="sv-SE" sz="1600" dirty="0" err="1"/>
              <a:t>dependency</a:t>
            </a:r>
            <a:r>
              <a:rPr lang="sv-SE" sz="1600" dirty="0"/>
              <a:t>&gt;</a:t>
            </a:r>
          </a:p>
          <a:p>
            <a:r>
              <a:rPr lang="sv-SE" sz="1600" dirty="0"/>
              <a:t>&lt;/</a:t>
            </a:r>
            <a:r>
              <a:rPr lang="sv-SE" sz="1600" dirty="0" err="1"/>
              <a:t>dependencies</a:t>
            </a:r>
            <a:r>
              <a:rPr lang="sv-SE" sz="1600" dirty="0"/>
              <a:t>&gt;</a:t>
            </a:r>
          </a:p>
          <a:p>
            <a:r>
              <a:rPr lang="sv-SE" sz="1600" dirty="0"/>
              <a:t>&lt;/plugin&gt;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55104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maven</a:t>
            </a:r>
            <a:r>
              <a:rPr lang="sv-SE" dirty="0"/>
              <a:t>-</a:t>
            </a:r>
            <a:r>
              <a:rPr lang="sv-SE" dirty="0" err="1"/>
              <a:t>glassfish</a:t>
            </a:r>
            <a:r>
              <a:rPr lang="sv-SE" dirty="0"/>
              <a:t>-plugin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Maven Glassfish Plugin is a Maven2 plugin allowing management of Glassfish domains and component deployments from within the Maven build lifecycle. It encapsulates domain configuration and deployment attributes within the build configuration for a more rapid development integration loop and simplified management of continuous integration testing of components destined for deployment within the Glassfish V2 and later </a:t>
            </a:r>
            <a:r>
              <a:rPr lang="en-US" dirty="0" err="1"/>
              <a:t>JavaEE</a:t>
            </a:r>
            <a:r>
              <a:rPr lang="en-US" dirty="0"/>
              <a:t> containers.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44CC6-7AB9-4CCE-B548-DAB00AB769DD}" type="slidenum">
              <a:rPr lang="sv-SE" smtClean="0"/>
              <a:pPr/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44986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maven</a:t>
            </a:r>
            <a:r>
              <a:rPr lang="sv-SE" dirty="0"/>
              <a:t>-</a:t>
            </a:r>
            <a:r>
              <a:rPr lang="sv-SE" dirty="0" err="1"/>
              <a:t>glassfish</a:t>
            </a:r>
            <a:r>
              <a:rPr lang="sv-SE" dirty="0"/>
              <a:t>-plugin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6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glassfish:create-domain</a:t>
            </a:r>
            <a:r>
              <a:rPr lang="en-US" sz="6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  <a:endParaRPr lang="en-US" sz="6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sz="6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 </a:t>
            </a:r>
            <a:r>
              <a:rPr lang="en-US" sz="6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new Glassfish domain. (Creating an existing domain will cause it to be deleted and recreated.)</a:t>
            </a:r>
          </a:p>
          <a:p>
            <a:r>
              <a:rPr lang="en-US" sz="6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glassfish:start-domain</a:t>
            </a:r>
            <a:r>
              <a:rPr lang="en-US" sz="6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  <a:endParaRPr lang="en-US" sz="6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sz="6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 </a:t>
            </a:r>
            <a:r>
              <a:rPr lang="en-US" sz="6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 existing Glassfish domain. (Starting a non-existent domain will cause it to be created.)</a:t>
            </a:r>
          </a:p>
          <a:p>
            <a:r>
              <a:rPr lang="en-US" sz="6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glassfish:deploy</a:t>
            </a:r>
            <a:r>
              <a:rPr lang="en-US" sz="6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  <a:endParaRPr lang="en-US" sz="6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sz="6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Deploy </a:t>
            </a:r>
            <a:r>
              <a:rPr lang="en-US" sz="6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JavaEE</a:t>
            </a:r>
            <a:r>
              <a:rPr lang="en-US" sz="6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artifacts to a running domain. (Deploying to an inactive domain will cause it to be started and created if necessary.)</a:t>
            </a:r>
          </a:p>
          <a:p>
            <a:r>
              <a:rPr lang="en-US" sz="6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glassfish:redeploy</a:t>
            </a:r>
            <a:r>
              <a:rPr lang="en-US" sz="6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  <a:endParaRPr lang="en-US" sz="6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sz="6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Redeploy </a:t>
            </a:r>
            <a:r>
              <a:rPr lang="en-US" sz="6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JavaEE</a:t>
            </a:r>
            <a:r>
              <a:rPr lang="en-US" sz="6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artifacts to a running domain. (</a:t>
            </a:r>
            <a:r>
              <a:rPr lang="en-US" sz="6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Cold</a:t>
            </a:r>
            <a:r>
              <a:rPr lang="en-US" sz="6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redeployment by first calling </a:t>
            </a:r>
            <a:r>
              <a:rPr lang="en-US" sz="6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undeploy</a:t>
            </a:r>
            <a:r>
              <a:rPr lang="en-US" sz="6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and then deploy . Use deploy to effect a </a:t>
            </a:r>
            <a:r>
              <a:rPr lang="en-US" sz="6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hot</a:t>
            </a:r>
            <a:r>
              <a:rPr lang="en-US" sz="6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deployment.)</a:t>
            </a:r>
          </a:p>
          <a:p>
            <a:r>
              <a:rPr lang="en-US" sz="6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glassfish:undeploy</a:t>
            </a:r>
            <a:endParaRPr lang="en-US" sz="6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sz="6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Undeploy</a:t>
            </a:r>
            <a:r>
              <a:rPr lang="en-US" sz="6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6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JavaEE</a:t>
            </a:r>
            <a:r>
              <a:rPr lang="en-US" sz="6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components from a running domain.</a:t>
            </a:r>
          </a:p>
          <a:p>
            <a:r>
              <a:rPr lang="en-US" sz="6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glassfish:stop-domain</a:t>
            </a:r>
            <a:endParaRPr lang="en-US" sz="6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sz="6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Stop </a:t>
            </a:r>
            <a:r>
              <a:rPr lang="en-US" sz="6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running Glassfish domain.</a:t>
            </a:r>
          </a:p>
          <a:p>
            <a:r>
              <a:rPr lang="en-US" sz="6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glassfish:delete-domain</a:t>
            </a:r>
            <a:r>
              <a:rPr lang="en-US" sz="6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  <a:endParaRPr lang="en-US" sz="6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sz="6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Delete </a:t>
            </a:r>
            <a:r>
              <a:rPr lang="en-US" sz="6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 existing Glassfish domain.</a:t>
            </a:r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44CC6-7AB9-4CCE-B548-DAB00AB769DD}" type="slidenum">
              <a:rPr lang="sv-SE" smtClean="0"/>
              <a:pPr/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56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44CC6-7AB9-4CCE-B548-DAB00AB769DD}" type="slidenum">
              <a:rPr lang="sv-SE" smtClean="0"/>
              <a:pPr/>
              <a:t>7</a:t>
            </a:fld>
            <a:endParaRPr lang="sv-SE"/>
          </a:p>
        </p:txBody>
      </p:sp>
      <p:sp>
        <p:nvSpPr>
          <p:cNvPr id="5" name="Rectangle 4"/>
          <p:cNvSpPr/>
          <p:nvPr/>
        </p:nvSpPr>
        <p:spPr>
          <a:xfrm>
            <a:off x="827584" y="332656"/>
            <a:ext cx="7272808" cy="6124754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sv-SE" sz="1600" dirty="0"/>
              <a:t>&lt;plugin&gt;</a:t>
            </a:r>
          </a:p>
          <a:p>
            <a:r>
              <a:rPr lang="sv-SE" sz="1600" dirty="0"/>
              <a:t>&lt;</a:t>
            </a:r>
            <a:r>
              <a:rPr lang="sv-SE" sz="1600" dirty="0" err="1"/>
              <a:t>groupId</a:t>
            </a:r>
            <a:r>
              <a:rPr lang="sv-SE" sz="1600" dirty="0"/>
              <a:t>&gt;</a:t>
            </a:r>
            <a:r>
              <a:rPr lang="sv-SE" sz="1600" dirty="0" err="1"/>
              <a:t>org.glassfish.maven.plugin</a:t>
            </a:r>
            <a:r>
              <a:rPr lang="sv-SE" sz="1600" dirty="0"/>
              <a:t>&lt;/</a:t>
            </a:r>
            <a:r>
              <a:rPr lang="sv-SE" sz="1600" dirty="0" err="1"/>
              <a:t>groupId</a:t>
            </a:r>
            <a:r>
              <a:rPr lang="sv-SE" sz="1600" dirty="0"/>
              <a:t>&gt;</a:t>
            </a:r>
          </a:p>
          <a:p>
            <a:r>
              <a:rPr lang="sv-SE" sz="1600" dirty="0"/>
              <a:t>&lt;</a:t>
            </a:r>
            <a:r>
              <a:rPr lang="sv-SE" sz="1600" dirty="0" err="1"/>
              <a:t>artifactId</a:t>
            </a:r>
            <a:r>
              <a:rPr lang="sv-SE" sz="1600" dirty="0"/>
              <a:t>&gt;</a:t>
            </a:r>
            <a:r>
              <a:rPr lang="sv-SE" sz="1600" dirty="0" err="1"/>
              <a:t>maven</a:t>
            </a:r>
            <a:r>
              <a:rPr lang="sv-SE" sz="1600" dirty="0"/>
              <a:t>-</a:t>
            </a:r>
            <a:r>
              <a:rPr lang="sv-SE" sz="1600" dirty="0" err="1"/>
              <a:t>glassfish</a:t>
            </a:r>
            <a:r>
              <a:rPr lang="sv-SE" sz="1600" dirty="0"/>
              <a:t>-plugin&lt;/</a:t>
            </a:r>
            <a:r>
              <a:rPr lang="sv-SE" sz="1600" dirty="0" err="1"/>
              <a:t>artifactId</a:t>
            </a:r>
            <a:r>
              <a:rPr lang="sv-SE" sz="1600" dirty="0"/>
              <a:t>&gt;</a:t>
            </a:r>
          </a:p>
          <a:p>
            <a:r>
              <a:rPr lang="sv-SE" sz="1600" dirty="0"/>
              <a:t>&lt;</a:t>
            </a:r>
            <a:r>
              <a:rPr lang="sv-SE" sz="1600" dirty="0" err="1"/>
              <a:t>configuration</a:t>
            </a:r>
            <a:r>
              <a:rPr lang="sv-SE" sz="1600" dirty="0"/>
              <a:t>&gt;</a:t>
            </a:r>
          </a:p>
          <a:p>
            <a:r>
              <a:rPr lang="sv-SE" sz="1600" dirty="0"/>
              <a:t>&lt;</a:t>
            </a:r>
            <a:r>
              <a:rPr lang="sv-SE" sz="1600" dirty="0" err="1"/>
              <a:t>terse</a:t>
            </a:r>
            <a:r>
              <a:rPr lang="sv-SE" sz="1600" dirty="0"/>
              <a:t>&gt;</a:t>
            </a:r>
            <a:r>
              <a:rPr lang="sv-SE" sz="1600" dirty="0" err="1"/>
              <a:t>false</a:t>
            </a:r>
            <a:r>
              <a:rPr lang="sv-SE" sz="1600" dirty="0"/>
              <a:t>&lt;/</a:t>
            </a:r>
            <a:r>
              <a:rPr lang="sv-SE" sz="1600" dirty="0" err="1"/>
              <a:t>terse</a:t>
            </a:r>
            <a:r>
              <a:rPr lang="sv-SE" sz="1600" dirty="0"/>
              <a:t>&gt;</a:t>
            </a:r>
          </a:p>
          <a:p>
            <a:r>
              <a:rPr lang="sv-SE" sz="1600" dirty="0"/>
              <a:t>&lt;</a:t>
            </a:r>
            <a:r>
              <a:rPr lang="sv-SE" sz="1600" dirty="0" err="1"/>
              <a:t>echo</a:t>
            </a:r>
            <a:r>
              <a:rPr lang="sv-SE" sz="1600" dirty="0"/>
              <a:t>&gt;</a:t>
            </a:r>
            <a:r>
              <a:rPr lang="sv-SE" sz="1600" dirty="0" err="1"/>
              <a:t>true</a:t>
            </a:r>
            <a:r>
              <a:rPr lang="sv-SE" sz="1600" dirty="0"/>
              <a:t>&lt;/</a:t>
            </a:r>
            <a:r>
              <a:rPr lang="sv-SE" sz="1600" dirty="0" err="1"/>
              <a:t>echo</a:t>
            </a:r>
            <a:r>
              <a:rPr lang="sv-SE" sz="1600" dirty="0"/>
              <a:t>&gt;</a:t>
            </a:r>
          </a:p>
          <a:p>
            <a:r>
              <a:rPr lang="sv-SE" sz="1600" dirty="0"/>
              <a:t>&lt;</a:t>
            </a:r>
            <a:r>
              <a:rPr lang="sv-SE" sz="1600" dirty="0" err="1"/>
              <a:t>debug</a:t>
            </a:r>
            <a:r>
              <a:rPr lang="sv-SE" sz="1600" dirty="0"/>
              <a:t>&gt;</a:t>
            </a:r>
            <a:r>
              <a:rPr lang="sv-SE" sz="1600" dirty="0" err="1"/>
              <a:t>true</a:t>
            </a:r>
            <a:r>
              <a:rPr lang="sv-SE" sz="1600" dirty="0"/>
              <a:t>&lt;/</a:t>
            </a:r>
            <a:r>
              <a:rPr lang="sv-SE" sz="1600" dirty="0" err="1"/>
              <a:t>debug</a:t>
            </a:r>
            <a:r>
              <a:rPr lang="sv-SE" sz="1600" dirty="0"/>
              <a:t>&gt;</a:t>
            </a:r>
          </a:p>
          <a:p>
            <a:r>
              <a:rPr lang="sv-SE" sz="1600" dirty="0"/>
              <a:t>&lt;</a:t>
            </a:r>
            <a:r>
              <a:rPr lang="sv-SE" sz="1600" dirty="0" err="1"/>
              <a:t>glassfishDirectory</a:t>
            </a:r>
            <a:r>
              <a:rPr lang="sv-SE" sz="1600" dirty="0"/>
              <a:t>&gt;D:\</a:t>
            </a:r>
            <a:r>
              <a:rPr lang="sv-SE" sz="1600" dirty="0" err="1"/>
              <a:t>Maven</a:t>
            </a:r>
            <a:r>
              <a:rPr lang="sv-SE" sz="1600" dirty="0"/>
              <a:t>\glassfish4\</a:t>
            </a:r>
            <a:r>
              <a:rPr lang="sv-SE" sz="1600" dirty="0" err="1"/>
              <a:t>glassfish</a:t>
            </a:r>
            <a:r>
              <a:rPr lang="sv-SE" sz="1600" dirty="0"/>
              <a:t>&lt;/</a:t>
            </a:r>
            <a:r>
              <a:rPr lang="sv-SE" sz="1600" dirty="0" err="1"/>
              <a:t>glassfishDirectory</a:t>
            </a:r>
            <a:r>
              <a:rPr lang="sv-SE" sz="1600" dirty="0"/>
              <a:t>&gt;</a:t>
            </a:r>
          </a:p>
          <a:p>
            <a:r>
              <a:rPr lang="sv-SE" sz="1600" dirty="0"/>
              <a:t>&lt;</a:t>
            </a:r>
            <a:r>
              <a:rPr lang="sv-SE" sz="1600" dirty="0" err="1"/>
              <a:t>user</a:t>
            </a:r>
            <a:r>
              <a:rPr lang="sv-SE" sz="1600" dirty="0"/>
              <a:t>&gt;</a:t>
            </a:r>
            <a:r>
              <a:rPr lang="sv-SE" sz="1600" dirty="0" err="1"/>
              <a:t>admin</a:t>
            </a:r>
            <a:r>
              <a:rPr lang="sv-SE" sz="1600" dirty="0"/>
              <a:t>&lt;/</a:t>
            </a:r>
            <a:r>
              <a:rPr lang="sv-SE" sz="1600" dirty="0" err="1"/>
              <a:t>user</a:t>
            </a:r>
            <a:r>
              <a:rPr lang="sv-SE" sz="1600" dirty="0"/>
              <a:t>&gt;</a:t>
            </a:r>
          </a:p>
          <a:p>
            <a:r>
              <a:rPr lang="sv-SE" sz="1600" dirty="0"/>
              <a:t>&lt;</a:t>
            </a:r>
            <a:r>
              <a:rPr lang="sv-SE" sz="1600" dirty="0" err="1"/>
              <a:t>passwordFile</a:t>
            </a:r>
            <a:r>
              <a:rPr lang="sv-SE" sz="1600" dirty="0"/>
              <a:t>&gt;D:\</a:t>
            </a:r>
            <a:r>
              <a:rPr lang="sv-SE" sz="1600" dirty="0" err="1"/>
              <a:t>Maven</a:t>
            </a:r>
            <a:r>
              <a:rPr lang="sv-SE" sz="1600" dirty="0"/>
              <a:t>\glassfish4\</a:t>
            </a:r>
            <a:r>
              <a:rPr lang="sv-SE" sz="1600" dirty="0" err="1"/>
              <a:t>glassfish</a:t>
            </a:r>
            <a:r>
              <a:rPr lang="sv-SE" sz="1600" dirty="0"/>
              <a:t>\</a:t>
            </a:r>
            <a:r>
              <a:rPr lang="sv-SE" sz="1600" dirty="0" err="1"/>
              <a:t>domains</a:t>
            </a:r>
            <a:r>
              <a:rPr lang="sv-SE" sz="1600" dirty="0"/>
              <a:t>\domain1\</a:t>
            </a:r>
            <a:r>
              <a:rPr lang="sv-SE" sz="1600" dirty="0" err="1"/>
              <a:t>config</a:t>
            </a:r>
            <a:r>
              <a:rPr lang="sv-SE" sz="1600" dirty="0"/>
              <a:t>\</a:t>
            </a:r>
            <a:r>
              <a:rPr lang="sv-SE" sz="1600" dirty="0" err="1"/>
              <a:t>admin-keyfile</a:t>
            </a:r>
            <a:r>
              <a:rPr lang="sv-SE" sz="1600" dirty="0"/>
              <a:t>&lt;/</a:t>
            </a:r>
            <a:r>
              <a:rPr lang="sv-SE" sz="1600" dirty="0" err="1"/>
              <a:t>passwordFile</a:t>
            </a:r>
            <a:r>
              <a:rPr lang="sv-SE" sz="1600" dirty="0"/>
              <a:t>&gt;</a:t>
            </a:r>
          </a:p>
          <a:p>
            <a:r>
              <a:rPr lang="sv-SE" sz="1600" dirty="0"/>
              <a:t>&lt;</a:t>
            </a:r>
            <a:r>
              <a:rPr lang="sv-SE" sz="1600" dirty="0" err="1"/>
              <a:t>domain</a:t>
            </a:r>
            <a:r>
              <a:rPr lang="sv-SE" sz="1600" dirty="0"/>
              <a:t>&gt;</a:t>
            </a:r>
          </a:p>
          <a:p>
            <a:r>
              <a:rPr lang="sv-SE" sz="1600" dirty="0"/>
              <a:t>&lt;</a:t>
            </a:r>
            <a:r>
              <a:rPr lang="sv-SE" sz="1600" dirty="0" err="1"/>
              <a:t>name</a:t>
            </a:r>
            <a:r>
              <a:rPr lang="sv-SE" sz="1600" dirty="0"/>
              <a:t>&gt;domain1&lt;/</a:t>
            </a:r>
            <a:r>
              <a:rPr lang="sv-SE" sz="1600" dirty="0" err="1"/>
              <a:t>name</a:t>
            </a:r>
            <a:r>
              <a:rPr lang="sv-SE" sz="1600" dirty="0"/>
              <a:t>&gt;</a:t>
            </a:r>
          </a:p>
          <a:p>
            <a:r>
              <a:rPr lang="sv-SE" sz="1600" dirty="0"/>
              <a:t>&lt;</a:t>
            </a:r>
            <a:r>
              <a:rPr lang="sv-SE" sz="1600" dirty="0" err="1"/>
              <a:t>host</a:t>
            </a:r>
            <a:r>
              <a:rPr lang="sv-SE" sz="1600" dirty="0"/>
              <a:t>&gt;</a:t>
            </a:r>
            <a:r>
              <a:rPr lang="sv-SE" sz="1600" dirty="0" err="1"/>
              <a:t>localhost</a:t>
            </a:r>
            <a:r>
              <a:rPr lang="sv-SE" sz="1600" dirty="0"/>
              <a:t>&lt;/</a:t>
            </a:r>
            <a:r>
              <a:rPr lang="sv-SE" sz="1600" dirty="0" err="1"/>
              <a:t>host</a:t>
            </a:r>
            <a:r>
              <a:rPr lang="sv-SE" sz="1600" dirty="0"/>
              <a:t>&gt;</a:t>
            </a:r>
          </a:p>
          <a:p>
            <a:r>
              <a:rPr lang="sv-SE" sz="1600" dirty="0"/>
              <a:t>&lt;</a:t>
            </a:r>
            <a:r>
              <a:rPr lang="sv-SE" sz="1600" dirty="0" err="1"/>
              <a:t>adminPort</a:t>
            </a:r>
            <a:r>
              <a:rPr lang="sv-SE" sz="1600" dirty="0"/>
              <a:t>&gt;4848&lt;/</a:t>
            </a:r>
            <a:r>
              <a:rPr lang="sv-SE" sz="1600" dirty="0" err="1"/>
              <a:t>adminPort</a:t>
            </a:r>
            <a:r>
              <a:rPr lang="sv-SE" sz="1600" dirty="0"/>
              <a:t>&gt;</a:t>
            </a:r>
          </a:p>
          <a:p>
            <a:r>
              <a:rPr lang="sv-SE" sz="1600" dirty="0"/>
              <a:t>&lt;/</a:t>
            </a:r>
            <a:r>
              <a:rPr lang="sv-SE" sz="1600" dirty="0" err="1"/>
              <a:t>domain</a:t>
            </a:r>
            <a:r>
              <a:rPr lang="sv-SE" sz="1600" dirty="0"/>
              <a:t>&gt;</a:t>
            </a:r>
          </a:p>
          <a:p>
            <a:r>
              <a:rPr lang="sv-SE" sz="1600" dirty="0"/>
              <a:t>&lt;</a:t>
            </a:r>
            <a:r>
              <a:rPr lang="sv-SE" sz="1600" dirty="0" err="1"/>
              <a:t>components</a:t>
            </a:r>
            <a:r>
              <a:rPr lang="sv-SE" sz="1600" dirty="0"/>
              <a:t>&gt;</a:t>
            </a:r>
          </a:p>
          <a:p>
            <a:r>
              <a:rPr lang="sv-SE" sz="1600" dirty="0"/>
              <a:t>&lt;</a:t>
            </a:r>
            <a:r>
              <a:rPr lang="sv-SE" sz="1600" dirty="0" err="1"/>
              <a:t>component</a:t>
            </a:r>
            <a:r>
              <a:rPr lang="sv-SE" sz="1600" dirty="0"/>
              <a:t>&gt;</a:t>
            </a:r>
          </a:p>
          <a:p>
            <a:r>
              <a:rPr lang="sv-SE" sz="1600" dirty="0"/>
              <a:t>&lt;</a:t>
            </a:r>
            <a:r>
              <a:rPr lang="sv-SE" sz="1600" dirty="0" err="1"/>
              <a:t>name</a:t>
            </a:r>
            <a:r>
              <a:rPr lang="sv-SE" sz="1600" dirty="0"/>
              <a:t>&gt;${</a:t>
            </a:r>
            <a:r>
              <a:rPr lang="sv-SE" sz="1600" dirty="0" err="1"/>
              <a:t>project.artifactId</a:t>
            </a:r>
            <a:r>
              <a:rPr lang="sv-SE" sz="1600" dirty="0"/>
              <a:t>}&lt;/</a:t>
            </a:r>
            <a:r>
              <a:rPr lang="sv-SE" sz="1600" dirty="0" err="1"/>
              <a:t>name</a:t>
            </a:r>
            <a:r>
              <a:rPr lang="sv-SE" sz="1600" dirty="0"/>
              <a:t>&gt;</a:t>
            </a:r>
          </a:p>
          <a:p>
            <a:r>
              <a:rPr lang="sv-SE" sz="1600" dirty="0"/>
              <a:t>&lt;</a:t>
            </a:r>
            <a:r>
              <a:rPr lang="sv-SE" sz="1600" dirty="0" err="1"/>
              <a:t>artifact</a:t>
            </a:r>
            <a:r>
              <a:rPr lang="sv-SE" sz="1600" dirty="0"/>
              <a:t>&gt;${</a:t>
            </a:r>
            <a:r>
              <a:rPr lang="sv-SE" sz="1600" dirty="0" err="1"/>
              <a:t>project.build.directory</a:t>
            </a:r>
            <a:r>
              <a:rPr lang="sv-SE" sz="1600" dirty="0"/>
              <a:t>}/${</a:t>
            </a:r>
            <a:r>
              <a:rPr lang="sv-SE" sz="1600" dirty="0" err="1"/>
              <a:t>project.build.finalName</a:t>
            </a:r>
            <a:r>
              <a:rPr lang="sv-SE" sz="1600" dirty="0"/>
              <a:t>}.</a:t>
            </a:r>
            <a:r>
              <a:rPr lang="sv-SE" sz="1600" dirty="0" err="1"/>
              <a:t>war</a:t>
            </a:r>
            <a:r>
              <a:rPr lang="sv-SE" sz="1600" dirty="0"/>
              <a:t>&lt;/</a:t>
            </a:r>
            <a:r>
              <a:rPr lang="sv-SE" sz="1600" dirty="0" err="1"/>
              <a:t>artifact</a:t>
            </a:r>
            <a:r>
              <a:rPr lang="sv-SE" sz="1600" dirty="0"/>
              <a:t>&gt;</a:t>
            </a:r>
          </a:p>
          <a:p>
            <a:r>
              <a:rPr lang="sv-SE" sz="1600" dirty="0"/>
              <a:t>&lt;/</a:t>
            </a:r>
            <a:r>
              <a:rPr lang="sv-SE" sz="1600" dirty="0" err="1"/>
              <a:t>component</a:t>
            </a:r>
            <a:r>
              <a:rPr lang="sv-SE" sz="1600" dirty="0"/>
              <a:t>&gt;</a:t>
            </a:r>
          </a:p>
          <a:p>
            <a:r>
              <a:rPr lang="sv-SE" sz="1600" dirty="0"/>
              <a:t>&lt;/</a:t>
            </a:r>
            <a:r>
              <a:rPr lang="sv-SE" sz="1600" dirty="0" err="1"/>
              <a:t>components</a:t>
            </a:r>
            <a:r>
              <a:rPr lang="sv-SE" sz="1600" dirty="0"/>
              <a:t>&gt;</a:t>
            </a:r>
          </a:p>
          <a:p>
            <a:r>
              <a:rPr lang="sv-SE" sz="1600" dirty="0"/>
              <a:t>&lt;/</a:t>
            </a:r>
            <a:r>
              <a:rPr lang="sv-SE" sz="1600" dirty="0" err="1"/>
              <a:t>configuration</a:t>
            </a:r>
            <a:r>
              <a:rPr lang="sv-SE" sz="1600" dirty="0"/>
              <a:t>&gt;</a:t>
            </a:r>
          </a:p>
          <a:p>
            <a:r>
              <a:rPr lang="sv-SE" sz="1600" dirty="0"/>
              <a:t>&lt;/plugin&gt;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665575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Maven&amp;quot;&quot;/&gt;&lt;property id=&quot;20307&quot; value=&quot;256&quot;/&gt;&lt;/object&gt;&lt;object type=&quot;3&quot; unique_id=&quot;10026&quot;&gt;&lt;property id=&quot;20148&quot; value=&quot;5&quot;/&gt;&lt;property id=&quot;20300&quot; value=&quot;Slide 2 - &amp;quot;Content:&amp;quot;&quot;/&gt;&lt;property id=&quot;20307&quot; value=&quot;257&quot;/&gt;&lt;/object&gt;&lt;object type=&quot;3&quot; unique_id=&quot;10031&quot;&gt;&lt;property id=&quot;20148&quot; value=&quot;5&quot;/&gt;&lt;property id=&quot;20300&quot; value=&quot;Slide 3 - &amp;quot;Overview: what is maven?&amp;quot;&quot;/&gt;&lt;property id=&quot;20307&quot; value=&quot;258&quot;/&gt;&lt;/object&gt;&lt;object type=&quot;3&quot; unique_id=&quot;10057&quot;&gt;&lt;property id=&quot;20148&quot; value=&quot;5&quot;/&gt;&lt;property id=&quot;20300&quot; value=&quot;Slide 5 - &amp;quot;Overview: what does maven?&amp;quot;&quot;/&gt;&lt;property id=&quot;20307&quot; value=&quot;260&quot;/&gt;&lt;/object&gt;&lt;object type=&quot;3&quot; unique_id=&quot;10088&quot;&gt;&lt;property id=&quot;20148&quot; value=&quot;5&quot;/&gt;&lt;property id=&quot;20300&quot; value=&quot;Slide 6 - &amp;quot;Overview: what does maven?&amp;quot;&quot;/&gt;&lt;property id=&quot;20307&quot; value=&quot;261&quot;/&gt;&lt;/object&gt;&lt;object type=&quot;3&quot; unique_id=&quot;10145&quot;&gt;&lt;property id=&quot;20148&quot; value=&quot;5&quot;/&gt;&lt;property id=&quot;20300&quot; value=&quot;Slide 7 - &amp;quot;Overview: benefits&amp;quot;&quot;/&gt;&lt;property id=&quot;20307&quot; value=&quot;262&quot;/&gt;&lt;/object&gt;&lt;object type=&quot;3&quot; unique_id=&quot;10186&quot;&gt;&lt;property id=&quot;20148&quot; value=&quot;5&quot;/&gt;&lt;property id=&quot;20300&quot; value=&quot;Slide 8 - &amp;quot;Overview: principles&amp;quot;&quot;/&gt;&lt;property id=&quot;20307&quot; value=&quot;263&quot;/&gt;&lt;/object&gt;&lt;object type=&quot;3&quot; unique_id=&quot;10232&quot;&gt;&lt;property id=&quot;20148&quot; value=&quot;5&quot;/&gt;&lt;property id=&quot;20300&quot; value=&quot;Slide 4 - &amp;quot;Overview: what is maven?&amp;quot;&quot;/&gt;&lt;property id=&quot;20307&quot; value=&quot;264&quot;/&gt;&lt;/object&gt;&lt;object type=&quot;3&quot; unique_id=&quot;10343&quot;&gt;&lt;property id=&quot;20148&quot; value=&quot;5&quot;/&gt;&lt;property id=&quot;20300&quot; value=&quot;Slide 10 - &amp;quot;Workshop: setup Maven&amp;#x0D;&amp;#x0A;&amp;quot;&quot;/&gt;&lt;property id=&quot;20307&quot; value=&quot;265&quot;/&gt;&lt;/object&gt;&lt;object type=&quot;3&quot; unique_id=&quot;10443&quot;&gt;&lt;property id=&quot;20148&quot; value=&quot;5&quot;/&gt;&lt;property id=&quot;20300&quot; value=&quot;Slide 11 - &amp;quot;Workshop: setup Maven&amp;#x0D;&amp;#x0A;&amp;quot;&quot;/&gt;&lt;property id=&quot;20307&quot; value=&quot;266&quot;/&gt;&lt;/object&gt;&lt;object type=&quot;3&quot; unique_id=&quot;10504&quot;&gt;&lt;property id=&quot;20148&quot; value=&quot;5&quot;/&gt;&lt;property id=&quot;20300&quot; value=&quot;Slide 12 - &amp;quot;Workshop: setup Maven&amp;#x0D;&amp;#x0A;&amp;quot;&quot;/&gt;&lt;property id=&quot;20307&quot; value=&quot;267&quot;/&gt;&lt;/object&gt;&lt;object type=&quot;3&quot; unique_id=&quot;10767&quot;&gt;&lt;property id=&quot;20148&quot; value=&quot;5&quot;/&gt;&lt;property id=&quot;20300&quot; value=&quot;Slide 14 - &amp;quot;Workshop: setup Maven&amp;#x0D;&amp;#x0A;&amp;quot;&quot;/&gt;&lt;property id=&quot;20307&quot; value=&quot;270&quot;/&gt;&lt;/object&gt;&lt;object type=&quot;3&quot; unique_id=&quot;11072&quot;&gt;&lt;property id=&quot;20148&quot; value=&quot;5&quot;/&gt;&lt;property id=&quot;20300&quot; value=&quot;Slide 84 - &amp;quot;Packaging of Resources&amp;quot;&quot;/&gt;&lt;property id=&quot;20307&quot; value=&quot;271&quot;/&gt;&lt;/object&gt;&lt;object type=&quot;3&quot; unique_id=&quot;11175&quot;&gt;&lt;property id=&quot;20148&quot; value=&quot;5&quot;/&gt;&lt;property id=&quot;20300&quot; value=&quot;Slide 87 - &amp;quot;Using Maven Plugins (very similar to a dependency)&amp;quot;&quot;/&gt;&lt;property id=&quot;20307&quot; value=&quot;272&quot;/&gt;&lt;/object&gt;&lt;object type=&quot;3&quot; unique_id=&quot;11176&quot;&gt;&lt;property id=&quot;20148&quot; value=&quot;5&quot;/&gt;&lt;property id=&quot;20300&quot; value=&quot;Slide 93 - &amp;quot;Creating Applications with Maven&amp;quot;&quot;/&gt;&lt;property id=&quot;20307&quot; value=&quot;273&quot;/&gt;&lt;/object&gt;&lt;object type=&quot;3&quot; unique_id=&quot;11253&quot;&gt;&lt;property id=&quot;20148&quot; value=&quot;5&quot;/&gt;&lt;property id=&quot;20300&quot; value=&quot;Slide 100 - &amp;quot;Creating Applications with Maven&amp;quot;&quot;/&gt;&lt;property id=&quot;20307&quot; value=&quot;274&quot;/&gt;&lt;/object&gt;&lt;object type=&quot;3&quot; unique_id=&quot;11254&quot;&gt;&lt;property id=&quot;20148&quot; value=&quot;5&quot;/&gt;&lt;property id=&quot;20300&quot; value=&quot;Slide 101 - &amp;quot;Creating Applications with Maven&amp;quot;&quot;/&gt;&lt;property id=&quot;20307&quot; value=&quot;275&quot;/&gt;&lt;/object&gt;&lt;object type=&quot;3&quot; unique_id=&quot;11444&quot;&gt;&lt;property id=&quot;20148&quot; value=&quot;5&quot;/&gt;&lt;property id=&quot;20300&quot; value=&quot;Slide 108 - &amp;quot;Creating Applications with Maven&amp;quot;&quot;/&gt;&lt;property id=&quot;20307&quot; value=&quot;276&quot;/&gt;&lt;/object&gt;&lt;object type=&quot;3&quot; unique_id=&quot;11445&quot;&gt;&lt;property id=&quot;20148&quot; value=&quot;5&quot;/&gt;&lt;property id=&quot;20300&quot; value=&quot;Slide 109 - &amp;quot;Creating Applications with Maven&amp;quot;&quot;/&gt;&lt;property id=&quot;20307&quot; value=&quot;280&quot;/&gt;&lt;/object&gt;&lt;object type=&quot;3&quot; unique_id=&quot;11447&quot;&gt;&lt;property id=&quot;20148&quot; value=&quot;5&quot;/&gt;&lt;property id=&quot;20300&quot; value=&quot;Slide 119 - &amp;quot;Creating Applications with Maven&amp;quot;&quot;/&gt;&lt;property id=&quot;20307&quot; value=&quot;282&quot;/&gt;&lt;/object&gt;&lt;object type=&quot;3&quot; unique_id=&quot;11647&quot;&gt;&lt;property id=&quot;20148&quot; value=&quot;5&quot;/&gt;&lt;property id=&quot;20300&quot; value=&quot;Slide 131 - &amp;quot;Building JEE Applications&amp;quot;&quot;/&gt;&lt;property id=&quot;20307&quot; value=&quot;283&quot;/&gt;&lt;/object&gt;&lt;object type=&quot;3&quot; unique_id=&quot;12198&quot;&gt;&lt;property id=&quot;20148&quot; value=&quot;5&quot;/&gt;&lt;property id=&quot;20300&quot; value=&quot;Slide 97 - &amp;quot;Creating Applications with Maven&amp;quot;&quot;/&gt;&lt;property id=&quot;20307&quot; value=&quot;289&quot;/&gt;&lt;/object&gt;&lt;object type=&quot;3&quot; unique_id=&quot;12339&quot;&gt;&lt;property id=&quot;20148&quot; value=&quot;5&quot;/&gt;&lt;property id=&quot;20300&quot; value=&quot;Slide 94 - &amp;quot;Creating Applications with Maven&amp;quot;&quot;/&gt;&lt;property id=&quot;20307&quot; value=&quot;291&quot;/&gt;&lt;/object&gt;&lt;object type=&quot;3&quot; unique_id=&quot;12489&quot;&gt;&lt;property id=&quot;20148&quot; value=&quot;5&quot;/&gt;&lt;property id=&quot;20300&quot; value=&quot;Slide 95 - &amp;quot;Creating Applications with Maven&amp;quot;&quot;/&gt;&lt;property id=&quot;20307&quot; value=&quot;292&quot;/&gt;&lt;/object&gt;&lt;object type=&quot;3&quot; unique_id=&quot;12606&quot;&gt;&lt;property id=&quot;20148&quot; value=&quot;5&quot;/&gt;&lt;property id=&quot;20300&quot; value=&quot;Slide 96 - &amp;quot;Creating Applications with Maven&amp;quot;&quot;/&gt;&lt;property id=&quot;20307&quot; value=&quot;294&quot;/&gt;&lt;/object&gt;&lt;object type=&quot;3&quot; unique_id=&quot;13216&quot;&gt;&lt;property id=&quot;20148&quot; value=&quot;5&quot;/&gt;&lt;property id=&quot;20300&quot; value=&quot;Slide 103 - &amp;quot;Creating Applications with Maven&amp;quot;&quot;/&gt;&lt;property id=&quot;20307&quot; value=&quot;296&quot;/&gt;&lt;/object&gt;&lt;object type=&quot;3&quot; unique_id=&quot;13497&quot;&gt;&lt;property id=&quot;20148&quot; value=&quot;5&quot;/&gt;&lt;property id=&quot;20300&quot; value=&quot;Slide 104 - &amp;quot;Creating Applications with Maven&amp;quot;&quot;/&gt;&lt;property id=&quot;20307&quot; value=&quot;297&quot;/&gt;&lt;/object&gt;&lt;object type=&quot;3&quot; unique_id=&quot;13621&quot;&gt;&lt;property id=&quot;20148&quot; value=&quot;5&quot;/&gt;&lt;property id=&quot;20300&quot; value=&quot;Slide 105 - &amp;quot;Creating Applications with Maven&amp;quot;&quot;/&gt;&lt;property id=&quot;20307&quot; value=&quot;298&quot;/&gt;&lt;/object&gt;&lt;object type=&quot;3&quot; unique_id=&quot;13832&quot;&gt;&lt;property id=&quot;20148&quot; value=&quot;5&quot;/&gt;&lt;property id=&quot;20300&quot; value=&quot;Slide 106 - &amp;quot;Creating Applications with Maven&amp;quot;&quot;/&gt;&lt;property id=&quot;20307&quot; value=&quot;299&quot;/&gt;&lt;/object&gt;&lt;object type=&quot;3&quot; unique_id=&quot;13962&quot;&gt;&lt;property id=&quot;20148&quot; value=&quot;5&quot;/&gt;&lt;property id=&quot;20300&quot; value=&quot;Slide 107 - &amp;quot;Creating Applications with Maven&amp;quot;&quot;/&gt;&lt;property id=&quot;20307&quot; value=&quot;300&quot;/&gt;&lt;/object&gt;&lt;object type=&quot;3&quot; unique_id=&quot;14403&quot;&gt;&lt;property id=&quot;20148&quot; value=&quot;5&quot;/&gt;&lt;property id=&quot;20300&quot; value=&quot;Slide 110 - &amp;quot;Creating Applications with Maven&amp;quot;&quot;/&gt;&lt;property id=&quot;20307&quot; value=&quot;301&quot;/&gt;&lt;/object&gt;&lt;object type=&quot;3&quot; unique_id=&quot;14899&quot;&gt;&lt;property id=&quot;20148&quot; value=&quot;5&quot;/&gt;&lt;property id=&quot;20300&quot; value=&quot;Slide 111 - &amp;quot;Creating Applications with Maven&amp;quot;&quot;/&gt;&lt;property id=&quot;20307&quot; value=&quot;302&quot;/&gt;&lt;/object&gt;&lt;object type=&quot;3&quot; unique_id=&quot;14900&quot;&gt;&lt;property id=&quot;20148&quot; value=&quot;5&quot;/&gt;&lt;property id=&quot;20300&quot; value=&quot;Slide 116 - &amp;quot;Creating Applications with Maven&amp;quot;&quot;/&gt;&lt;property id=&quot;20307&quot; value=&quot;303&quot;/&gt;&lt;/object&gt;&lt;object type=&quot;3&quot; unique_id=&quot;14901&quot;&gt;&lt;property id=&quot;20148&quot; value=&quot;5&quot;/&gt;&lt;property id=&quot;20300&quot; value=&quot;Slide 113 - &amp;quot;Creating Applications with Maven&amp;quot;&quot;/&gt;&lt;property id=&quot;20307&quot; value=&quot;304&quot;/&gt;&lt;/object&gt;&lt;object type=&quot;3&quot; unique_id=&quot;15430&quot;&gt;&lt;property id=&quot;20148&quot; value=&quot;5&quot;/&gt;&lt;property id=&quot;20300&quot; value=&quot;Slide 114 - &amp;quot;Creating Applications with Maven&amp;quot;&quot;/&gt;&lt;property id=&quot;20307&quot; value=&quot;305&quot;/&gt;&lt;/object&gt;&lt;object type=&quot;3&quot; unique_id=&quot;15578&quot;&gt;&lt;property id=&quot;20148&quot; value=&quot;5&quot;/&gt;&lt;property id=&quot;20300&quot; value=&quot;Slide 115 - &amp;quot;Creating Applications with Maven&amp;quot;&quot;/&gt;&lt;property id=&quot;20307&quot; value=&quot;306&quot;/&gt;&lt;/object&gt;&lt;object type=&quot;3&quot; unique_id=&quot;15729&quot;&gt;&lt;property id=&quot;20148&quot; value=&quot;5&quot;/&gt;&lt;property id=&quot;20300&quot; value=&quot;Slide 112 - &amp;quot;Creating Applications with Maven&amp;quot;&quot;/&gt;&lt;property id=&quot;20307&quot; value=&quot;307&quot;/&gt;&lt;/object&gt;&lt;object type=&quot;3&quot; unique_id=&quot;15934&quot;&gt;&lt;property id=&quot;20148&quot; value=&quot;5&quot;/&gt;&lt;property id=&quot;20300&quot; value=&quot;Slide 117 - &amp;quot;Creating Applications with Maven&amp;quot;&quot;/&gt;&lt;property id=&quot;20307&quot; value=&quot;308&quot;/&gt;&lt;/object&gt;&lt;object type=&quot;3&quot; unique_id=&quot;16715&quot;&gt;&lt;property id=&quot;20148&quot; value=&quot;5&quot;/&gt;&lt;property id=&quot;20300&quot; value=&quot;Slide 118 - &amp;quot;Creating Applications with Maven&amp;quot;&quot;/&gt;&lt;property id=&quot;20307&quot; value=&quot;309&quot;/&gt;&lt;/object&gt;&lt;object type=&quot;3&quot; unique_id=&quot;17715&quot;&gt;&lt;property id=&quot;20148&quot; value=&quot;5&quot;/&gt;&lt;property id=&quot;20300&quot; value=&quot;Slide 120 - &amp;quot;Creating Applications with Maven&amp;quot;&quot;/&gt;&lt;property id=&quot;20307&quot; value=&quot;310&quot;/&gt;&lt;/object&gt;&lt;object type=&quot;3&quot; unique_id=&quot;18087&quot;&gt;&lt;property id=&quot;20148&quot; value=&quot;5&quot;/&gt;&lt;property id=&quot;20300&quot; value=&quot;Slide 122 - &amp;quot;Creating Applications with Maven&amp;quot;&quot;/&gt;&lt;property id=&quot;20307&quot; value=&quot;311&quot;/&gt;&lt;/object&gt;&lt;object type=&quot;3&quot; unique_id=&quot;18088&quot;&gt;&lt;property id=&quot;20148&quot; value=&quot;5&quot;/&gt;&lt;property id=&quot;20300&quot; value=&quot;Slide 121 - &amp;quot;Creating Applications with Maven&amp;quot;&quot;/&gt;&lt;property id=&quot;20307&quot; value=&quot;312&quot;/&gt;&lt;/object&gt;&lt;object type=&quot;3&quot; unique_id=&quot;18089&quot;&gt;&lt;property id=&quot;20148&quot; value=&quot;5&quot;/&gt;&lt;property id=&quot;20300&quot; value=&quot;Slide 123 - &amp;quot;Creating Applications with Maven&amp;quot;&quot;/&gt;&lt;property id=&quot;20307&quot; value=&quot;313&quot;/&gt;&lt;/object&gt;&lt;object type=&quot;3&quot; unique_id=&quot;18482&quot;&gt;&lt;property id=&quot;20148&quot; value=&quot;5&quot;/&gt;&lt;property id=&quot;20300&quot; value=&quot;Slide 124 - &amp;quot;Creating Applications with Maven&amp;quot;&quot;/&gt;&lt;property id=&quot;20307&quot; value=&quot;314&quot;/&gt;&lt;/object&gt;&lt;object type=&quot;3&quot; unique_id=&quot;19110&quot;&gt;&lt;property id=&quot;20148&quot; value=&quot;5&quot;/&gt;&lt;property id=&quot;20300&quot; value=&quot;Slide 125 - &amp;quot;Creating Applications with Maven&amp;quot;&quot;/&gt;&lt;property id=&quot;20307&quot; value=&quot;315&quot;/&gt;&lt;/object&gt;&lt;object type=&quot;3&quot; unique_id=&quot;19285&quot;&gt;&lt;property id=&quot;20148&quot; value=&quot;5&quot;/&gt;&lt;property id=&quot;20300&quot; value=&quot;Slide 126 - &amp;quot;Creating Applications with Maven&amp;quot;&quot;/&gt;&lt;property id=&quot;20307&quot; value=&quot;316&quot;/&gt;&lt;/object&gt;&lt;object type=&quot;3&quot; unique_id=&quot;19463&quot;&gt;&lt;property id=&quot;20148&quot; value=&quot;5&quot;/&gt;&lt;property id=&quot;20300&quot; value=&quot;Slide 128 - &amp;quot;Creating Applications with Maven&amp;quot;&quot;/&gt;&lt;property id=&quot;20307&quot; value=&quot;317&quot;/&gt;&lt;/object&gt;&lt;object type=&quot;3&quot; unique_id=&quot;23173&quot;&gt;&lt;property id=&quot;20148&quot; value=&quot;5&quot;/&gt;&lt;property id=&quot;20300&quot; value=&quot;Slide 132 - &amp;quot;Building JEE Applications&amp;quot;&quot;/&gt;&lt;property id=&quot;20307&quot; value=&quot;329&quot;/&gt;&lt;/object&gt;&lt;object type=&quot;3&quot; unique_id=&quot;23678&quot;&gt;&lt;property id=&quot;20148&quot; value=&quot;5&quot;/&gt;&lt;property id=&quot;20300&quot; value=&quot;Slide 133 - &amp;quot;Building JEE Applications&amp;quot;&quot;/&gt;&lt;property id=&quot;20307&quot; value=&quot;330&quot;/&gt;&lt;/object&gt;&lt;object type=&quot;3&quot; unique_id=&quot;24117&quot;&gt;&lt;property id=&quot;20148&quot; value=&quot;5&quot;/&gt;&lt;property id=&quot;20300&quot; value=&quot;Slide 134 - &amp;quot;Building JEE Applications&amp;quot;&quot;/&gt;&lt;property id=&quot;20307&quot; value=&quot;332&quot;/&gt;&lt;/object&gt;&lt;object type=&quot;3&quot; unique_id=&quot;24118&quot;&gt;&lt;property id=&quot;20148&quot; value=&quot;5&quot;/&gt;&lt;property id=&quot;20300&quot; value=&quot;Slide 139 - &amp;quot;Building JEE Applications&amp;quot;&quot;/&gt;&lt;property id=&quot;20307&quot; value=&quot;331&quot;/&gt;&lt;/object&gt;&lt;object type=&quot;3&quot; unique_id=&quot;24342&quot;&gt;&lt;property id=&quot;20148&quot; value=&quot;5&quot;/&gt;&lt;property id=&quot;20300&quot; value=&quot;Slide 143 - &amp;quot;Building JEE Applications&amp;quot;&quot;/&gt;&lt;property id=&quot;20307&quot; value=&quot;333&quot;/&gt;&lt;/object&gt;&lt;object type=&quot;3&quot; unique_id=&quot;24644&quot;&gt;&lt;property id=&quot;20148&quot; value=&quot;5&quot;/&gt;&lt;property id=&quot;20300&quot; value=&quot;Slide 153 - &amp;quot;Building JEE Applications&amp;quot;&quot;/&gt;&lt;property id=&quot;20307&quot; value=&quot;334&quot;/&gt;&lt;/object&gt;&lt;object type=&quot;3&quot; unique_id=&quot;25101&quot;&gt;&lt;property id=&quot;20148&quot; value=&quot;5&quot;/&gt;&lt;property id=&quot;20300&quot; value=&quot;Slide 135 - &amp;quot;Building JEE Applications&amp;quot;&quot;/&gt;&lt;property id=&quot;20307&quot; value=&quot;336&quot;/&gt;&lt;/object&gt;&lt;object type=&quot;3&quot; unique_id=&quot;25333&quot;&gt;&lt;property id=&quot;20148&quot; value=&quot;5&quot;/&gt;&lt;property id=&quot;20300&quot; value=&quot;Slide 136 - &amp;quot;Building JEE Applications&amp;quot;&quot;/&gt;&lt;property id=&quot;20307&quot; value=&quot;337&quot;/&gt;&lt;/object&gt;&lt;object type=&quot;3&quot; unique_id=&quot;26504&quot;&gt;&lt;property id=&quot;20148&quot; value=&quot;5&quot;/&gt;&lt;property id=&quot;20300&quot; value=&quot;Slide 137 - &amp;quot;Building JEE Applications&amp;quot;&quot;/&gt;&lt;property id=&quot;20307&quot; value=&quot;338&quot;/&gt;&lt;/object&gt;&lt;object type=&quot;3&quot; unique_id=&quot;26584&quot;&gt;&lt;property id=&quot;20148&quot; value=&quot;5&quot;/&gt;&lt;property id=&quot;20300&quot; value=&quot;Slide 140 - &amp;quot;Building JEE Applications&amp;quot;&quot;/&gt;&lt;property id=&quot;20307&quot; value=&quot;339&quot;/&gt;&lt;/object&gt;&lt;object type=&quot;3&quot; unique_id=&quot;28185&quot;&gt;&lt;property id=&quot;20148&quot; value=&quot;5&quot;/&gt;&lt;property id=&quot;20300&quot; value=&quot;Slide 141 - &amp;quot;Building JEE Applications&amp;quot;&quot;/&gt;&lt;property id=&quot;20307&quot; value=&quot;340&quot;/&gt;&lt;/object&gt;&lt;object type=&quot;3&quot; unique_id=&quot;28915&quot;&gt;&lt;property id=&quot;20148&quot; value=&quot;5&quot;/&gt;&lt;property id=&quot;20300&quot; value=&quot;Slide 142 - &amp;quot;Building JEE Applications&amp;quot;&quot;/&gt;&lt;property id=&quot;20307&quot; value=&quot;341&quot;/&gt;&lt;/object&gt;&lt;object type=&quot;3&quot; unique_id=&quot;29490&quot;&gt;&lt;property id=&quot;20148&quot; value=&quot;5&quot;/&gt;&lt;property id=&quot;20300&quot; value=&quot;Slide 149 - &amp;quot;Building JEE Applications&amp;quot;&quot;/&gt;&lt;property id=&quot;20307&quot; value=&quot;342&quot;/&gt;&lt;/object&gt;&lt;object type=&quot;3&quot; unique_id=&quot;31085&quot;&gt;&lt;property id=&quot;20148&quot; value=&quot;5&quot;/&gt;&lt;property id=&quot;20300&quot; value=&quot;Slide 145 - &amp;quot;Building JEE Applications&amp;quot;&quot;/&gt;&lt;property id=&quot;20307&quot; value=&quot;347&quot;/&gt;&lt;/object&gt;&lt;object type=&quot;3&quot; unique_id=&quot;31344&quot;&gt;&lt;property id=&quot;20148&quot; value=&quot;5&quot;/&gt;&lt;property id=&quot;20300&quot; value=&quot;Slide 144 - &amp;quot;Building JEE Applications&amp;quot;&quot;/&gt;&lt;property id=&quot;20307&quot; value=&quot;348&quot;/&gt;&lt;/object&gt;&lt;object type=&quot;3&quot; unique_id=&quot;31606&quot;&gt;&lt;property id=&quot;20148&quot; value=&quot;5&quot;/&gt;&lt;property id=&quot;20300&quot; value=&quot;Slide 146 - &amp;quot;Building JEE Applications&amp;quot;&quot;/&gt;&lt;property id=&quot;20307&quot; value=&quot;349&quot;/&gt;&lt;/object&gt;&lt;object type=&quot;3&quot; unique_id=&quot;33640&quot;&gt;&lt;property id=&quot;20148&quot; value=&quot;5&quot;/&gt;&lt;property id=&quot;20300&quot; value=&quot;Slide 147 - &amp;quot;Building JEE Applications&amp;quot;&quot;/&gt;&lt;property id=&quot;20307&quot; value=&quot;351&quot;/&gt;&lt;/object&gt;&lt;object type=&quot;3&quot; unique_id=&quot;33641&quot;&gt;&lt;property id=&quot;20148&quot; value=&quot;5&quot;/&gt;&lt;property id=&quot;20300&quot; value=&quot;Slide 148 - &amp;quot;Building JEE Applications&amp;quot;&quot;/&gt;&lt;property id=&quot;20307&quot; value=&quot;352&quot;/&gt;&lt;/object&gt;&lt;object type=&quot;3&quot; unique_id=&quot;34461&quot;&gt;&lt;property id=&quot;20148&quot; value=&quot;5&quot;/&gt;&lt;property id=&quot;20300&quot; value=&quot;Slide 150 - &amp;quot;Building JEE Applications&amp;quot;&quot;/&gt;&lt;property id=&quot;20307&quot; value=&quot;353&quot;/&gt;&lt;/object&gt;&lt;object type=&quot;3&quot; unique_id=&quot;34922&quot;&gt;&lt;property id=&quot;20148&quot; value=&quot;5&quot;/&gt;&lt;property id=&quot;20300&quot; value=&quot;Slide 151 - &amp;quot;Building JEE Applications&amp;quot;&quot;/&gt;&lt;property id=&quot;20307&quot; value=&quot;354&quot;/&gt;&lt;/object&gt;&lt;object type=&quot;3&quot; unique_id=&quot;35202&quot;&gt;&lt;property id=&quot;20148&quot; value=&quot;5&quot;/&gt;&lt;property id=&quot;20300&quot; value=&quot;Slide 152 - &amp;quot;Building JEE Applications&amp;quot;&quot;/&gt;&lt;property id=&quot;20307&quot; value=&quot;355&quot;/&gt;&lt;/object&gt;&lt;object type=&quot;3&quot; unique_id=&quot;36039&quot;&gt;&lt;property id=&quot;20148&quot; value=&quot;5&quot;/&gt;&lt;property id=&quot;20300&quot; value=&quot;Slide 86 - &amp;quot;Workshop:  add resources&amp;#x0D;&amp;#x0A;&amp;quot;&quot;/&gt;&lt;property id=&quot;20307&quot; value=&quot;357&quot;/&gt;&lt;/object&gt;&lt;object type=&quot;3&quot; unique_id=&quot;36040&quot;&gt;&lt;property id=&quot;20148&quot; value=&quot;5&quot;/&gt;&lt;property id=&quot;20300&quot; value=&quot;Slide 91 - &amp;quot;Using Maven Plugins&amp;quot;&quot;/&gt;&lt;property id=&quot;20307&quot; value=&quot;358&quot;/&gt;&lt;/object&gt;&lt;object type=&quot;3&quot; unique_id=&quot;36041&quot;&gt;&lt;property id=&quot;20148&quot; value=&quot;5&quot;/&gt;&lt;property id=&quot;20300&quot; value=&quot;Slide 92 - &amp;quot;Workshop: &amp;#x0D;&amp;#x0A;&amp;quot;&quot;/&gt;&lt;property id=&quot;20307&quot; value=&quot;359&quot;/&gt;&lt;/object&gt;&lt;object type=&quot;3&quot; unique_id=&quot;36042&quot;&gt;&lt;property id=&quot;20148&quot; value=&quot;5&quot;/&gt;&lt;property id=&quot;20300&quot; value=&quot;Slide 98 - &amp;quot;Workshop: &amp;#x0D;&amp;#x0A;&amp;quot;&quot;/&gt;&lt;property id=&quot;20307&quot; value=&quot;360&quot;/&gt;&lt;/object&gt;&lt;object type=&quot;3&quot; unique_id=&quot;36043&quot;&gt;&lt;property id=&quot;20148&quot; value=&quot;5&quot;/&gt;&lt;property id=&quot;20300&quot; value=&quot;Slide 99 - &amp;quot;Workshop: &amp;#x0D;&amp;#x0A;&amp;quot;&quot;/&gt;&lt;property id=&quot;20307&quot; value=&quot;361&quot;/&gt;&lt;/object&gt;&lt;object type=&quot;3&quot; unique_id=&quot;36044&quot;&gt;&lt;property id=&quot;20148&quot; value=&quot;5&quot;/&gt;&lt;property id=&quot;20300&quot; value=&quot;Slide 129 - &amp;quot;Creating Applications with Maven&amp;quot;&quot;/&gt;&lt;property id=&quot;20307&quot; value=&quot;381&quot;/&gt;&lt;/object&gt;&lt;object type=&quot;3&quot; unique_id=&quot;36045&quot;&gt;&lt;property id=&quot;20148&quot; value=&quot;5&quot;/&gt;&lt;property id=&quot;20300&quot; value=&quot;Slide 130 - &amp;quot;Creating Applications with Maven&amp;quot;&quot;/&gt;&lt;property id=&quot;20307&quot; value=&quot;383&quot;/&gt;&lt;/object&gt;&lt;object type=&quot;3&quot; unique_id=&quot;36062&quot;&gt;&lt;property id=&quot;20148&quot; value=&quot;5&quot;/&gt;&lt;property id=&quot;20300&quot; value=&quot;Slide 138 - &amp;quot;Workshop: &amp;#x0D;&amp;#x0A;&amp;quot;&quot;/&gt;&lt;property id=&quot;20307&quot; value=&quot;367&quot;/&gt;&lt;/object&gt;&lt;object type=&quot;3&quot; unique_id=&quot;36063&quot;&gt;&lt;property id=&quot;20148&quot; value=&quot;5&quot;/&gt;&lt;property id=&quot;20300&quot; value=&quot;Slide 154 - &amp;quot;Building JEE Applications&amp;quot;&quot;/&gt;&lt;property id=&quot;20307&quot; value=&quot;384&quot;/&gt;&lt;/object&gt;&lt;object type=&quot;3&quot; unique_id=&quot;36064&quot;&gt;&lt;property id=&quot;20148&quot; value=&quot;5&quot;/&gt;&lt;property id=&quot;20300&quot; value=&quot;Slide 155 - &amp;quot;Building JEE Applications&amp;quot;&quot;/&gt;&lt;property id=&quot;20307&quot; value=&quot;385&quot;/&gt;&lt;/object&gt;&lt;object type=&quot;3&quot; unique_id=&quot;36065&quot;&gt;&lt;property id=&quot;20148&quot; value=&quot;5&quot;/&gt;&lt;property id=&quot;20300&quot; value=&quot;Slide 156 - &amp;quot;Building JEE Applications&amp;quot;&quot;/&gt;&lt;property id=&quot;20307&quot; value=&quot;386&quot;/&gt;&lt;/object&gt;&lt;object type=&quot;3&quot; unique_id=&quot;36066&quot;&gt;&lt;property id=&quot;20148&quot; value=&quot;5&quot;/&gt;&lt;property id=&quot;20300&quot; value=&quot;Slide 157 - &amp;quot;Building JEE Applications&amp;quot;&quot;/&gt;&lt;property id=&quot;20307&quot; value=&quot;387&quot;/&gt;&lt;/object&gt;&lt;object type=&quot;3&quot; unique_id=&quot;36067&quot;&gt;&lt;property id=&quot;20148&quot; value=&quot;5&quot;/&gt;&lt;property id=&quot;20300&quot; value=&quot;Slide 158 - &amp;quot;Building JEE Applications&amp;quot;&quot;/&gt;&lt;property id=&quot;20307&quot; value=&quot;388&quot;/&gt;&lt;/object&gt;&lt;object type=&quot;3&quot; unique_id=&quot;36068&quot;&gt;&lt;property id=&quot;20148&quot; value=&quot;5&quot;/&gt;&lt;property id=&quot;20300&quot; value=&quot;Slide 159 - &amp;quot;Building JEE Applications&amp;quot;&quot;/&gt;&lt;property id=&quot;20307&quot; value=&quot;389&quot;/&gt;&lt;/object&gt;&lt;object type=&quot;3&quot; unique_id=&quot;36765&quot;&gt;&lt;property id=&quot;20148&quot; value=&quot;5&quot;/&gt;&lt;property id=&quot;20300&quot; value=&quot;Slide 13 - &amp;quot;Workshop: setup Maven&amp;#x0D;&amp;#x0A;&amp;quot;&quot;/&gt;&lt;property id=&quot;20307&quot; value=&quot;391&quot;/&gt;&lt;/object&gt;&lt;object type=&quot;3&quot; unique_id=&quot;37668&quot;&gt;&lt;property id=&quot;20148&quot; value=&quot;5&quot;/&gt;&lt;property id=&quot;20300&quot; value=&quot;Slide 17 - &amp;quot;POM file:&amp;quot;&quot;/&gt;&lt;property id=&quot;20307&quot; value=&quot;392&quot;/&gt;&lt;/object&gt;&lt;object type=&quot;3&quot; unique_id=&quot;37669&quot;&gt;&lt;property id=&quot;20148&quot; value=&quot;5&quot;/&gt;&lt;property id=&quot;20300&quot; value=&quot;Slide 18 - &amp;quot;POM file:&amp;quot;&quot;/&gt;&lt;property id=&quot;20307&quot; value=&quot;393&quot;/&gt;&lt;/object&gt;&lt;object type=&quot;3&quot; unique_id=&quot;38240&quot;&gt;&lt;property id=&quot;20148&quot; value=&quot;5&quot;/&gt;&lt;property id=&quot;20300&quot; value=&quot;Slide 85 - &amp;quot;Packaging of Resources&amp;quot;&quot;/&gt;&lt;property id=&quot;20307&quot; value=&quot;394&quot;/&gt;&lt;/object&gt;&lt;object type=&quot;3&quot; unique_id=&quot;38356&quot;&gt;&lt;property id=&quot;20148&quot; value=&quot;5&quot;/&gt;&lt;property id=&quot;20300&quot; value=&quot;Slide 90 - &amp;quot;Using Maven Plugins&amp;quot;&quot;/&gt;&lt;property id=&quot;20307&quot; value=&quot;395&quot;/&gt;&lt;/object&gt;&lt;object type=&quot;3&quot; unique_id=&quot;39053&quot;&gt;&lt;property id=&quot;20148&quot; value=&quot;5&quot;/&gt;&lt;property id=&quot;20300&quot; value=&quot;Slide 88 - &amp;quot;Using Maven Plugins&amp;quot;&quot;/&gt;&lt;property id=&quot;20307&quot; value=&quot;396&quot;/&gt;&lt;/object&gt;&lt;object type=&quot;3&quot; unique_id=&quot;39644&quot;&gt;&lt;property id=&quot;20148&quot; value=&quot;5&quot;/&gt;&lt;property id=&quot;20300&quot; value=&quot;Slide 89 - &amp;quot;Using Maven Plugins&amp;quot;&quot;/&gt;&lt;property id=&quot;20307&quot; value=&quot;397&quot;/&gt;&lt;/object&gt;&lt;object type=&quot;3&quot; unique_id=&quot;41061&quot;&gt;&lt;property id=&quot;20148&quot; value=&quot;5&quot;/&gt;&lt;property id=&quot;20300&quot; value=&quot;Slide 15 - &amp;quot;POM file:&amp;quot;&quot;/&gt;&lt;property id=&quot;20307&quot; value=&quot;398&quot;/&gt;&lt;/object&gt;&lt;object type=&quot;3&quot; unique_id=&quot;41062&quot;&gt;&lt;property id=&quot;20148&quot; value=&quot;5&quot;/&gt;&lt;property id=&quot;20300&quot; value=&quot;Slide 19 - &amp;quot;POM relationships:&amp;quot;&quot;/&gt;&lt;property id=&quot;20307&quot; value=&quot;399&quot;/&gt;&lt;/object&gt;&lt;object type=&quot;3&quot; unique_id=&quot;42637&quot;&gt;&lt;property id=&quot;20148&quot; value=&quot;5&quot;/&gt;&lt;property id=&quot;20300&quot; value=&quot;Slide 25 - &amp;quot;POM Properties:&amp;quot;&quot;/&gt;&lt;property id=&quot;20307&quot; value=&quot;401&quot;/&gt;&lt;/object&gt;&lt;object type=&quot;3&quot; unique_id=&quot;43126&quot;&gt;&lt;property id=&quot;20148&quot; value=&quot;5&quot;/&gt;&lt;property id=&quot;20300&quot; value=&quot;Slide 27 - &amp;quot;POM Build:&amp;quot;&quot;/&gt;&lt;property id=&quot;20307&quot; value=&quot;402&quot;/&gt;&lt;/object&gt;&lt;object type=&quot;3&quot; unique_id=&quot;43127&quot;&gt;&lt;property id=&quot;20148&quot; value=&quot;5&quot;/&gt;&lt;property id=&quot;20300&quot; value=&quot;Slide 42 - &amp;quot;POM Reporting: &amp;quot;&quot;/&gt;&lt;property id=&quot;20307&quot; value=&quot;403&quot;/&gt;&lt;/object&gt;&lt;object type=&quot;3&quot; unique_id=&quot;44120&quot;&gt;&lt;property id=&quot;20148&quot; value=&quot;5&quot;/&gt;&lt;property id=&quot;20300&quot; value=&quot;Slide 28 - &amp;quot;POM Build:&amp;quot;&quot;/&gt;&lt;property id=&quot;20307&quot; value=&quot;404&quot;/&gt;&lt;/object&gt;&lt;object type=&quot;3&quot; unique_id=&quot;44121&quot;&gt;&lt;property id=&quot;20148&quot; value=&quot;5&quot;/&gt;&lt;property id=&quot;20300&quot; value=&quot;Slide 29 - &amp;quot;POM Build: BaseBuild Element Set&amp;quot;&quot;/&gt;&lt;property id=&quot;20307&quot; value=&quot;405&quot;/&gt;&lt;/object&gt;&lt;object type=&quot;3&quot; unique_id=&quot;44500&quot;&gt;&lt;property id=&quot;20148&quot; value=&quot;5&quot;/&gt;&lt;property id=&quot;20300&quot; value=&quot;Slide 30 - &amp;quot;POM Build: BaseBuild Element Set&amp;quot;&quot;/&gt;&lt;property id=&quot;20307&quot; value=&quot;406&quot;/&gt;&lt;/object&gt;&lt;object type=&quot;3&quot; unique_id=&quot;45644&quot;&gt;&lt;property id=&quot;20148&quot; value=&quot;5&quot;/&gt;&lt;property id=&quot;20300&quot; value=&quot;Slide 31 - &amp;quot;POM Build: BaseBuild Element Set&amp;quot;&quot;/&gt;&lt;property id=&quot;20307&quot; value=&quot;408&quot;/&gt;&lt;/object&gt;&lt;object type=&quot;3&quot; unique_id=&quot;45645&quot;&gt;&lt;property id=&quot;20148&quot; value=&quot;5&quot;/&gt;&lt;property id=&quot;20300&quot; value=&quot;Slide 32 - &amp;quot;POM Build: BaseBuild Element Set&amp;quot;&quot;/&gt;&lt;property id=&quot;20307&quot; value=&quot;407&quot;/&gt;&lt;/object&gt;&lt;object type=&quot;3&quot; unique_id=&quot;45646&quot;&gt;&lt;property id=&quot;20148&quot; value=&quot;5&quot;/&gt;&lt;property id=&quot;20300&quot; value=&quot;Slide 33 - &amp;quot;POM Build: BaseBuild Element Set&amp;quot;&quot;/&gt;&lt;property id=&quot;20307&quot; value=&quot;410&quot;/&gt;&lt;/object&gt;&lt;object type=&quot;3&quot; unique_id=&quot;45647&quot;&gt;&lt;property id=&quot;20148&quot; value=&quot;5&quot;/&gt;&lt;property id=&quot;20300&quot; value=&quot;Slide 34 - &amp;quot;POM Build: BaseBuild Element Set&amp;quot;&quot;/&gt;&lt;property id=&quot;20307&quot; value=&quot;409&quot;/&gt;&lt;/object&gt;&lt;object type=&quot;3&quot; unique_id=&quot;45648&quot;&gt;&lt;property id=&quot;20148&quot; value=&quot;5&quot;/&gt;&lt;property id=&quot;20300&quot; value=&quot;Slide 35 - &amp;quot;POM Build: BaseBuild Element Set&amp;quot;&quot;/&gt;&lt;property id=&quot;20307&quot; value=&quot;411&quot;/&gt;&lt;/object&gt;&lt;object type=&quot;3&quot; unique_id=&quot;45649&quot;&gt;&lt;property id=&quot;20148&quot; value=&quot;5&quot;/&gt;&lt;property id=&quot;20300&quot; value=&quot;Slide 36 - &amp;quot;POM Build: BaseBuild Element Set&amp;quot;&quot;/&gt;&lt;property id=&quot;20307&quot; value=&quot;412&quot;/&gt;&lt;/object&gt;&lt;object type=&quot;3&quot; unique_id=&quot;46847&quot;&gt;&lt;property id=&quot;20148&quot; value=&quot;5&quot;/&gt;&lt;property id=&quot;20300&quot; value=&quot;Slide 37 - &amp;quot;POM Build: BaseBuild Element Set&amp;quot;&quot;/&gt;&lt;property id=&quot;20307&quot; value=&quot;413&quot;/&gt;&lt;/object&gt;&lt;object type=&quot;3&quot; unique_id=&quot;46848&quot;&gt;&lt;property id=&quot;20148&quot; value=&quot;5&quot;/&gt;&lt;property id=&quot;20300&quot; value=&quot;Slide 38 - &amp;quot;POM Build: BaseBuild Element Set&amp;quot;&quot;/&gt;&lt;property id=&quot;20307&quot; value=&quot;414&quot;/&gt;&lt;/object&gt;&lt;object type=&quot;3&quot; unique_id=&quot;46849&quot;&gt;&lt;property id=&quot;20148&quot; value=&quot;5&quot;/&gt;&lt;property id=&quot;20300&quot; value=&quot;Slide 39 - &amp;quot;POM Build: BaseBuild Element Set&amp;quot;&quot;/&gt;&lt;property id=&quot;20307&quot; value=&quot;415&quot;/&gt;&lt;/object&gt;&lt;object type=&quot;3&quot; unique_id=&quot;46850&quot;&gt;&lt;property id=&quot;20148&quot; value=&quot;5&quot;/&gt;&lt;property id=&quot;20300&quot; value=&quot;Slide 40 - &amp;quot;POM Build: Build Element Set&amp;quot;&quot;/&gt;&lt;property id=&quot;20307&quot; value=&quot;416&quot;/&gt;&lt;/object&gt;&lt;object type=&quot;3&quot; unique_id=&quot;46851&quot;&gt;&lt;property id=&quot;20148&quot; value=&quot;5&quot;/&gt;&lt;property id=&quot;20300&quot; value=&quot;Slide 41 - &amp;quot;POM Build: Build Element Set&amp;quot;&quot;/&gt;&lt;property id=&quot;20307&quot; value=&quot;417&quot;/&gt;&lt;/object&gt;&lt;object type=&quot;3&quot; unique_id=&quot;47818&quot;&gt;&lt;property id=&quot;20148&quot; value=&quot;5&quot;/&gt;&lt;property id=&quot;20300&quot; value=&quot;Slide 44 - &amp;quot;POM other project information&amp;quot;&quot;/&gt;&lt;property id=&quot;20307&quot; value=&quot;418&quot;/&gt;&lt;/object&gt;&lt;object type=&quot;3&quot; unique_id=&quot;48514&quot;&gt;&lt;property id=&quot;20148&quot; value=&quot;5&quot;/&gt;&lt;property id=&quot;20300&quot; value=&quot;Slide 45 - &amp;quot;POM other project information&amp;quot;&quot;/&gt;&lt;property id=&quot;20307&quot; value=&quot;419&quot;/&gt;&lt;/object&gt;&lt;object type=&quot;3&quot; unique_id=&quot;48515&quot;&gt;&lt;property id=&quot;20148&quot; value=&quot;5&quot;/&gt;&lt;property id=&quot;20300&quot; value=&quot;Slide 46 - &amp;quot;POM other project information&amp;quot;&quot;/&gt;&lt;property id=&quot;20307&quot; value=&quot;420&quot;/&gt;&lt;/object&gt;&lt;object type=&quot;3&quot; unique_id=&quot;48516&quot;&gt;&lt;property id=&quot;20148&quot; value=&quot;5&quot;/&gt;&lt;property id=&quot;20300&quot; value=&quot;Slide 47 - &amp;quot;POM other project information&amp;quot;&quot;/&gt;&lt;property id=&quot;20307&quot; value=&quot;421&quot;/&gt;&lt;/object&gt;&lt;object type=&quot;3&quot; unique_id=&quot;51073&quot;&gt;&lt;property id=&quot;20148&quot; value=&quot;5&quot;/&gt;&lt;property id=&quot;20300&quot; value=&quot;Slide 48 - &amp;quot;POM Environment Settings&amp;quot;&quot;/&gt;&lt;property id=&quot;20307&quot; value=&quot;422&quot;/&gt;&lt;/object&gt;&lt;object type=&quot;3&quot; unique_id=&quot;51074&quot;&gt;&lt;property id=&quot;20148&quot; value=&quot;5&quot;/&gt;&lt;property id=&quot;20300&quot; value=&quot;Slide 49 - &amp;quot;POM Environment Settings&amp;quot;&quot;/&gt;&lt;property id=&quot;20307&quot; value=&quot;423&quot;/&gt;&lt;/object&gt;&lt;object type=&quot;3&quot; unique_id=&quot;51075&quot;&gt;&lt;property id=&quot;20148&quot; value=&quot;5&quot;/&gt;&lt;property id=&quot;20300&quot; value=&quot;Slide 50 - &amp;quot;POM Environment Settings&amp;quot;&quot;/&gt;&lt;property id=&quot;20307&quot; value=&quot;424&quot;/&gt;&lt;/object&gt;&lt;object type=&quot;3&quot; unique_id=&quot;51076&quot;&gt;&lt;property id=&quot;20148&quot; value=&quot;5&quot;/&gt;&lt;property id=&quot;20300&quot; value=&quot;Slide 51 - &amp;quot;POM Environment Settings&amp;quot;&quot;/&gt;&lt;property id=&quot;20307&quot; value=&quot;425&quot;/&gt;&lt;/object&gt;&lt;object type=&quot;3&quot; unique_id=&quot;51077&quot;&gt;&lt;property id=&quot;20148&quot; value=&quot;5&quot;/&gt;&lt;property id=&quot;20300&quot; value=&quot;Slide 52 - &amp;quot;POM Environment Settings&amp;quot;&quot;/&gt;&lt;property id=&quot;20307&quot; value=&quot;426&quot;/&gt;&lt;/object&gt;&lt;object type=&quot;3&quot; unique_id=&quot;51078&quot;&gt;&lt;property id=&quot;20148&quot; value=&quot;5&quot;/&gt;&lt;property id=&quot;20300&quot; value=&quot;Slide 53 - &amp;quot;POM Environment Settings&amp;quot;&quot;/&gt;&lt;property id=&quot;20307&quot; value=&quot;427&quot;/&gt;&lt;/object&gt;&lt;object type=&quot;3&quot; unique_id=&quot;51079&quot;&gt;&lt;property id=&quot;20148&quot; value=&quot;5&quot;/&gt;&lt;property id=&quot;20300&quot; value=&quot;Slide 54 - &amp;quot;POM Environment Settings&amp;quot;&quot;/&gt;&lt;property id=&quot;20307&quot; value=&quot;428&quot;/&gt;&lt;/object&gt;&lt;object type=&quot;3&quot; unique_id=&quot;51081&quot;&gt;&lt;property id=&quot;20148&quot; value=&quot;5&quot;/&gt;&lt;property id=&quot;20300&quot; value=&quot;Slide 55 - &amp;quot;POM Environment Settings&amp;quot;&quot;/&gt;&lt;property id=&quot;20307&quot; value=&quot;430&quot;/&gt;&lt;/object&gt;&lt;object type=&quot;3&quot; unique_id=&quot;51082&quot;&gt;&lt;property id=&quot;20148&quot; value=&quot;5&quot;/&gt;&lt;property id=&quot;20300&quot; value=&quot;Slide 62 - &amp;quot;POM Environment Settings&amp;quot;&quot;/&gt;&lt;property id=&quot;20307&quot; value=&quot;431&quot;/&gt;&lt;/object&gt;&lt;object type=&quot;3&quot; unique_id=&quot;51084&quot;&gt;&lt;property id=&quot;20148&quot; value=&quot;5&quot;/&gt;&lt;property id=&quot;20300&quot; value=&quot;Slide 69 - &amp;quot;POM Environment Settings&amp;quot;&quot;/&gt;&lt;property id=&quot;20307&quot; value=&quot;433&quot;/&gt;&lt;/object&gt;&lt;object type=&quot;3&quot; unique_id=&quot;51085&quot;&gt;&lt;property id=&quot;20148&quot; value=&quot;5&quot;/&gt;&lt;property id=&quot;20300&quot; value=&quot;Slide 74 - &amp;quot;POM Environment Settings&amp;quot;&quot;/&gt;&lt;property id=&quot;20307&quot; value=&quot;434&quot;/&gt;&lt;/object&gt;&lt;object type=&quot;3&quot; unique_id=&quot;51086&quot;&gt;&lt;property id=&quot;20148&quot; value=&quot;5&quot;/&gt;&lt;property id=&quot;20300&quot; value=&quot;Slide 75 - &amp;quot;POM Environment Settings&amp;quot;&quot;/&gt;&lt;property id=&quot;20307&quot; value=&quot;435&quot;/&gt;&lt;/object&gt;&lt;object type=&quot;3&quot; unique_id=&quot;52491&quot;&gt;&lt;property id=&quot;20148&quot; value=&quot;5&quot;/&gt;&lt;property id=&quot;20300&quot; value=&quot;Slide 160 - &amp;quot;Write Maven Plugins&amp;quot;&quot;/&gt;&lt;property id=&quot;20307&quot; value=&quot;437&quot;/&gt;&lt;/object&gt;&lt;object type=&quot;3&quot; unique_id=&quot;52492&quot;&gt;&lt;property id=&quot;20148&quot; value=&quot;5&quot;/&gt;&lt;property id=&quot;20300&quot; value=&quot;Slide 161 - &amp;quot;Write Maven Plugins&amp;quot;&quot;/&gt;&lt;property id=&quot;20307&quot; value=&quot;436&quot;/&gt;&lt;/object&gt;&lt;object type=&quot;3&quot; unique_id=&quot;52493&quot;&gt;&lt;property id=&quot;20148&quot; value=&quot;5&quot;/&gt;&lt;property id=&quot;20300&quot; value=&quot;Slide 162 - &amp;quot;Write Maven Plugins&amp;quot;&quot;/&gt;&lt;property id=&quot;20307&quot; value=&quot;438&quot;/&gt;&lt;/object&gt;&lt;object type=&quot;3&quot; unique_id=&quot;52494&quot;&gt;&lt;property id=&quot;20148&quot; value=&quot;5&quot;/&gt;&lt;property id=&quot;20300&quot; value=&quot;Slide 163 - &amp;quot;Write Maven Plugins&amp;quot;&quot;/&gt;&lt;property id=&quot;20307&quot; value=&quot;439&quot;/&gt;&lt;/object&gt;&lt;object type=&quot;3&quot; unique_id=&quot;52495&quot;&gt;&lt;property id=&quot;20148&quot; value=&quot;5&quot;/&gt;&lt;property id=&quot;20300&quot; value=&quot;Slide 164 - &amp;quot;Write Maven Plugins&amp;quot;&quot;/&gt;&lt;property id=&quot;20307&quot; value=&quot;440&quot;/&gt;&lt;/object&gt;&lt;object type=&quot;3&quot; unique_id=&quot;52496&quot;&gt;&lt;property id=&quot;20148&quot; value=&quot;5&quot;/&gt;&lt;property id=&quot;20300&quot; value=&quot;Slide 165 - &amp;quot;Write Maven Plugins&amp;quot;&quot;/&gt;&lt;property id=&quot;20307&quot; value=&quot;441&quot;/&gt;&lt;/object&gt;&lt;object type=&quot;3&quot; unique_id=&quot;52497&quot;&gt;&lt;property id=&quot;20148&quot; value=&quot;5&quot;/&gt;&lt;property id=&quot;20300&quot; value=&quot;Slide 166 - &amp;quot;Write Maven Plugins&amp;quot;&quot;/&gt;&lt;property id=&quot;20307&quot; value=&quot;442&quot;/&gt;&lt;/object&gt;&lt;object type=&quot;3&quot; unique_id=&quot;52987&quot;&gt;&lt;property id=&quot;20148&quot; value=&quot;5&quot;/&gt;&lt;property id=&quot;20300&quot; value=&quot;Slide 167 - &amp;quot;Write Maven Plugins&amp;quot;&quot;/&gt;&lt;property id=&quot;20307&quot; value=&quot;443&quot;/&gt;&lt;/object&gt;&lt;object type=&quot;3&quot; unique_id=&quot;53808&quot;&gt;&lt;property id=&quot;20148&quot; value=&quot;5&quot;/&gt;&lt;property id=&quot;20300&quot; value=&quot;Slide 168 - &amp;quot;Write Maven Plugins&amp;quot;&quot;/&gt;&lt;property id=&quot;20307&quot; value=&quot;444&quot;/&gt;&lt;/object&gt;&lt;object type=&quot;3&quot; unique_id=&quot;53809&quot;&gt;&lt;property id=&quot;20148&quot; value=&quot;5&quot;/&gt;&lt;property id=&quot;20300&quot; value=&quot;Slide 169 - &amp;quot;Write Maven Plugins&amp;quot;&quot;/&gt;&lt;property id=&quot;20307&quot; value=&quot;445&quot;/&gt;&lt;/object&gt;&lt;object type=&quot;3&quot; unique_id=&quot;53810&quot;&gt;&lt;property id=&quot;20148&quot; value=&quot;5&quot;/&gt;&lt;property id=&quot;20300&quot; value=&quot;Slide 170 - &amp;quot;Write Maven Plugins&amp;quot;&quot;/&gt;&lt;property id=&quot;20307&quot; value=&quot;446&quot;/&gt;&lt;/object&gt;&lt;object type=&quot;3&quot; unique_id=&quot;53978&quot;&gt;&lt;property id=&quot;20148&quot; value=&quot;5&quot;/&gt;&lt;property id=&quot;20300&quot; value=&quot;Slide 16 - &amp;quot;POM file:&amp;quot;&quot;/&gt;&lt;property id=&quot;20307&quot; value=&quot;447&quot;/&gt;&lt;/object&gt;&lt;object type=&quot;3&quot; unique_id=&quot;55827&quot;&gt;&lt;property id=&quot;20148&quot; value=&quot;5&quot;/&gt;&lt;property id=&quot;20300&quot; value=&quot;Slide 21 - &amp;quot;POM relationships:&amp;quot;&quot;/&gt;&lt;property id=&quot;20307&quot; value=&quot;448&quot;/&gt;&lt;/object&gt;&lt;object type=&quot;3&quot; unique_id=&quot;55828&quot;&gt;&lt;property id=&quot;20148&quot; value=&quot;5&quot;/&gt;&lt;property id=&quot;20300&quot; value=&quot;Slide 22 - &amp;quot;POM relationships:&amp;quot;&quot;/&gt;&lt;property id=&quot;20307&quot; value=&quot;450&quot;/&gt;&lt;/object&gt;&lt;object type=&quot;3&quot; unique_id=&quot;55829&quot;&gt;&lt;property id=&quot;20148&quot; value=&quot;5&quot;/&gt;&lt;property id=&quot;20300&quot; value=&quot;Slide 23 - &amp;quot;POM relationships:&amp;quot;&quot;/&gt;&lt;property id=&quot;20307&quot; value=&quot;451&quot;/&gt;&lt;/object&gt;&lt;object type=&quot;3&quot; unique_id=&quot;55830&quot;&gt;&lt;property id=&quot;20148&quot; value=&quot;5&quot;/&gt;&lt;property id=&quot;20300&quot; value=&quot;Slide 24 - &amp;quot;POM relationships:&amp;quot;&quot;/&gt;&lt;property id=&quot;20307&quot; value=&quot;452&quot;/&gt;&lt;/object&gt;&lt;object type=&quot;3&quot; unique_id=&quot;56519&quot;&gt;&lt;property id=&quot;20148&quot; value=&quot;5&quot;/&gt;&lt;property id=&quot;20300&quot; value=&quot;Slide 26 - &amp;quot;POM Properties:&amp;quot;&quot;/&gt;&lt;property id=&quot;20307&quot; value=&quot;453&quot;/&gt;&lt;/object&gt;&lt;object type=&quot;3&quot; unique_id=&quot;57385&quot;&gt;&lt;property id=&quot;20148&quot; value=&quot;5&quot;/&gt;&lt;property id=&quot;20300&quot; value=&quot;Slide 43 - &amp;quot;POM Reporting: reportSets &amp;quot;&quot;/&gt;&lt;property id=&quot;20307&quot; value=&quot;454&quot;/&gt;&lt;/object&gt;&lt;object type=&quot;3&quot; unique_id=&quot;62432&quot;&gt;&lt;property id=&quot;20148&quot; value=&quot;5&quot;/&gt;&lt;property id=&quot;20300&quot; value=&quot;Slide 64 - &amp;quot;POM Environment Settings/ Creating a Web Site &amp;quot;&quot;/&gt;&lt;property id=&quot;20307&quot; value=&quot;476&quot;/&gt;&lt;/object&gt;&lt;object type=&quot;3&quot; unique_id=&quot;62433&quot;&gt;&lt;property id=&quot;20148&quot; value=&quot;5&quot;/&gt;&lt;property id=&quot;20300&quot; value=&quot;Slide 65&quot;/&gt;&lt;property id=&quot;20307&quot; value=&quot;477&quot;/&gt;&lt;/object&gt;&lt;object type=&quot;3&quot; unique_id=&quot;62434&quot;&gt;&lt;property id=&quot;20148&quot; value=&quot;5&quot;/&gt;&lt;property id=&quot;20300&quot; value=&quot;Slide 66 - &amp;quot;POM Environment Settings/ Creating a Web Site &amp;quot;&quot;/&gt;&lt;property id=&quot;20307&quot; value=&quot;478&quot;/&gt;&lt;/object&gt;&lt;object type=&quot;3&quot; unique_id=&quot;62435&quot;&gt;&lt;property id=&quot;20148&quot; value=&quot;5&quot;/&gt;&lt;property id=&quot;20300&quot; value=&quot;Slide 67 - &amp;quot;POM Environment Settings/ Creating a Web Site &amp;quot;&quot;/&gt;&lt;property id=&quot;20307&quot; value=&quot;479&quot;/&gt;&lt;/object&gt;&lt;object type=&quot;3&quot; unique_id=&quot;62436&quot;&gt;&lt;property id=&quot;20148&quot; value=&quot;5&quot;/&gt;&lt;property id=&quot;20300&quot; value=&quot;Slide 68 - &amp;quot;Workshop: &amp;#x0D;&amp;#x0A;&amp;quot;&quot;/&gt;&lt;property id=&quot;20307&quot; value=&quot;480&quot;/&gt;&lt;/object&gt;&lt;object type=&quot;3&quot; unique_id=&quot;62445&quot;&gt;&lt;property id=&quot;20148&quot; value=&quot;5&quot;/&gt;&lt;property id=&quot;20300&quot; value=&quot;Slide 76 - &amp;quot;POM Environment Settings&amp;quot;&quot;/&gt;&lt;property id=&quot;20307&quot; value=&quot;457&quot;/&gt;&lt;/object&gt;&lt;object type=&quot;3&quot; unique_id=&quot;62451&quot;&gt;&lt;property id=&quot;20148&quot; value=&quot;5&quot;/&gt;&lt;property id=&quot;20300&quot; value=&quot;Slide 77 - &amp;quot;POM Environment Settings&amp;quot;&quot;/&gt;&lt;property id=&quot;20307&quot; value=&quot;463&quot;/&gt;&lt;/object&gt;&lt;object type=&quot;3&quot; unique_id=&quot;62452&quot;&gt;&lt;property id=&quot;20148&quot; value=&quot;5&quot;/&gt;&lt;property id=&quot;20300&quot; value=&quot;Slide 78 - &amp;quot;POM Environment Settings&amp;quot;&quot;/&gt;&lt;property id=&quot;20307&quot; value=&quot;464&quot;/&gt;&lt;/object&gt;&lt;object type=&quot;3&quot; unique_id=&quot;62453&quot;&gt;&lt;property id=&quot;20148&quot; value=&quot;5&quot;/&gt;&lt;property id=&quot;20300&quot; value=&quot;Slide 79 - &amp;quot;POM Environment Settings&amp;quot;&quot;/&gt;&lt;property id=&quot;20307&quot; value=&quot;465&quot;/&gt;&lt;/object&gt;&lt;object type=&quot;3&quot; unique_id=&quot;62454&quot;&gt;&lt;property id=&quot;20148&quot; value=&quot;5&quot;/&gt;&lt;property id=&quot;20300&quot; value=&quot;Slide 80 - &amp;quot;POM Environment Settings&amp;quot;&quot;/&gt;&lt;property id=&quot;20307&quot; value=&quot;466&quot;/&gt;&lt;/object&gt;&lt;object type=&quot;3&quot; unique_id=&quot;62455&quot;&gt;&lt;property id=&quot;20148&quot; value=&quot;5&quot;/&gt;&lt;property id=&quot;20300&quot; value=&quot;Slide 81 - &amp;quot;POM Environment Settings&amp;quot;&quot;/&gt;&lt;property id=&quot;20307&quot; value=&quot;467&quot;/&gt;&lt;/object&gt;&lt;object type=&quot;3&quot; unique_id=&quot;62456&quot;&gt;&lt;property id=&quot;20148&quot; value=&quot;5&quot;/&gt;&lt;property id=&quot;20300&quot; value=&quot;Slide 82 - &amp;quot;POM Environment Settings&amp;quot;&quot;/&gt;&lt;property id=&quot;20307&quot; value=&quot;468&quot;/&gt;&lt;/object&gt;&lt;object type=&quot;3&quot; unique_id=&quot;62457&quot;&gt;&lt;property id=&quot;20148&quot; value=&quot;5&quot;/&gt;&lt;property id=&quot;20300&quot; value=&quot;Slide 83 - &amp;quot;POM Environment Settings&amp;quot;&quot;/&gt;&lt;property id=&quot;20307&quot; value=&quot;469&quot;/&gt;&lt;/object&gt;&lt;object type=&quot;3&quot; unique_id=&quot;65107&quot;&gt;&lt;property id=&quot;20148&quot; value=&quot;5&quot;/&gt;&lt;property id=&quot;20300&quot; value=&quot;Slide 56 - &amp;quot;POM Environment Settings&amp;quot;&quot;/&gt;&lt;property id=&quot;20307&quot; value=&quot;482&quot;/&gt;&lt;/object&gt;&lt;object type=&quot;3&quot; unique_id=&quot;65108&quot;&gt;&lt;property id=&quot;20148&quot; value=&quot;5&quot;/&gt;&lt;property id=&quot;20300&quot; value=&quot;Slide 57 - &amp;quot;POM Environment Settings&amp;quot;&quot;/&gt;&lt;property id=&quot;20307&quot; value=&quot;483&quot;/&gt;&lt;/object&gt;&lt;object type=&quot;3&quot; unique_id=&quot;65109&quot;&gt;&lt;property id=&quot;20148&quot; value=&quot;5&quot;/&gt;&lt;property id=&quot;20300&quot; value=&quot;Slide 58 - &amp;quot;POM Environment Settings&amp;quot;&quot;/&gt;&lt;property id=&quot;20307&quot; value=&quot;484&quot;/&gt;&lt;/object&gt;&lt;object type=&quot;3&quot; unique_id=&quot;65110&quot;&gt;&lt;property id=&quot;20148&quot; value=&quot;5&quot;/&gt;&lt;property id=&quot;20300&quot; value=&quot;Slide 59 - &amp;quot;POM Environment Settings&amp;quot;&quot;/&gt;&lt;property id=&quot;20307&quot; value=&quot;485&quot;/&gt;&lt;/object&gt;&lt;object type=&quot;3&quot; unique_id=&quot;65111&quot;&gt;&lt;property id=&quot;20148&quot; value=&quot;5&quot;/&gt;&lt;property id=&quot;20300&quot; value=&quot;Slide 60 - &amp;quot;POM Environment Settings&amp;quot;&quot;/&gt;&lt;property id=&quot;20307&quot; value=&quot;486&quot;/&gt;&lt;/object&gt;&lt;object type=&quot;3&quot; unique_id=&quot;65112&quot;&gt;&lt;property id=&quot;20148&quot; value=&quot;5&quot;/&gt;&lt;property id=&quot;20300&quot; value=&quot;Slide 61 - &amp;quot;Workshop: &amp;#x0D;&amp;#x0A;&amp;quot;&quot;/&gt;&lt;property id=&quot;20307&quot; value=&quot;487&quot;/&gt;&lt;/object&gt;&lt;object type=&quot;3&quot; unique_id=&quot;65113&quot;&gt;&lt;property id=&quot;20148&quot; value=&quot;5&quot;/&gt;&lt;property id=&quot;20300&quot; value=&quot;Slide 63 - &amp;quot;POM Environment Settings&amp;quot;&quot;/&gt;&lt;property id=&quot;20307&quot; value=&quot;481&quot;/&gt;&lt;/object&gt;&lt;object type=&quot;3&quot; unique_id=&quot;65114&quot;&gt;&lt;property id=&quot;20148&quot; value=&quot;5&quot;/&gt;&lt;property id=&quot;20300&quot; value=&quot;Slide 70 - &amp;quot;POM Environment Settings&amp;quot;&quot;/&gt;&lt;property id=&quot;20307&quot; value=&quot;488&quot;/&gt;&lt;/object&gt;&lt;object type=&quot;3&quot; unique_id=&quot;65115&quot;&gt;&lt;property id=&quot;20148&quot; value=&quot;5&quot;/&gt;&lt;property id=&quot;20300&quot; value=&quot;Slide 71 - &amp;quot;POM Environment Settings&amp;quot;&quot;/&gt;&lt;property id=&quot;20307&quot; value=&quot;489&quot;/&gt;&lt;/object&gt;&lt;object type=&quot;3&quot; unique_id=&quot;65116&quot;&gt;&lt;property id=&quot;20148&quot; value=&quot;5&quot;/&gt;&lt;property id=&quot;20300&quot; value=&quot;Slide 72 - &amp;quot;POM Environment Settings&amp;quot;&quot;/&gt;&lt;property id=&quot;20307&quot; value=&quot;490&quot;/&gt;&lt;/object&gt;&lt;object type=&quot;3&quot; unique_id=&quot;65117&quot;&gt;&lt;property id=&quot;20148&quot; value=&quot;5&quot;/&gt;&lt;property id=&quot;20300&quot; value=&quot;Slide 73 - &amp;quot;POM Environment Settings&amp;quot;&quot;/&gt;&lt;property id=&quot;20307&quot; value=&quot;491&quot;/&gt;&lt;/object&gt;&lt;object type=&quot;3&quot; unique_id=&quot;66132&quot;&gt;&lt;property id=&quot;20148&quot; value=&quot;5&quot;/&gt;&lt;property id=&quot;20300&quot; value=&quot;Slide 9 - &amp;quot;Overview: principles&amp;quot;&quot;/&gt;&lt;property id=&quot;20307&quot; value=&quot;492&quot;/&gt;&lt;/object&gt;&lt;object type=&quot;3&quot; unique_id=&quot;66133&quot;&gt;&lt;property id=&quot;20148&quot; value=&quot;5&quot;/&gt;&lt;property id=&quot;20300&quot; value=&quot;Slide 20 - &amp;quot;Creating Applications with Maven&amp;quot;&quot;/&gt;&lt;property id=&quot;20307&quot; value=&quot;495&quot;/&gt;&lt;/object&gt;&lt;object type=&quot;3&quot; unique_id=&quot;66134&quot;&gt;&lt;property id=&quot;20148&quot; value=&quot;5&quot;/&gt;&lt;property id=&quot;20300&quot; value=&quot;Slide 102 - &amp;quot;Creating Applications with Maven&amp;quot;&quot;/&gt;&lt;property id=&quot;20307&quot; value=&quot;494&quot;/&gt;&lt;/object&gt;&lt;object type=&quot;3&quot; unique_id=&quot;66135&quot;&gt;&lt;property id=&quot;20148&quot; value=&quot;5&quot;/&gt;&lt;property id=&quot;20300&quot; value=&quot;Slide 127 - &amp;quot;Creating Applications with Maven&amp;quot;&quot;/&gt;&lt;property id=&quot;20307&quot; value=&quot;493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4741</TotalTime>
  <Words>310</Words>
  <Application>Microsoft Office PowerPoint</Application>
  <PresentationFormat>On-screen Show (4:3)</PresentationFormat>
  <Paragraphs>85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Maven</vt:lpstr>
      <vt:lpstr>maven-embedded-glassfish-plugin</vt:lpstr>
      <vt:lpstr>maven-embedded-glassfish-plugin</vt:lpstr>
      <vt:lpstr>PowerPoint Presentation</vt:lpstr>
      <vt:lpstr>maven-glassfish-plugin</vt:lpstr>
      <vt:lpstr>maven-glassfish-plugin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Maven 2</dc:title>
  <dc:creator>hamidsamadi</dc:creator>
  <cp:lastModifiedBy>Nilsson, Manfred</cp:lastModifiedBy>
  <cp:revision>556</cp:revision>
  <dcterms:created xsi:type="dcterms:W3CDTF">2010-08-10T21:35:08Z</dcterms:created>
  <dcterms:modified xsi:type="dcterms:W3CDTF">2013-12-10T00:42:41Z</dcterms:modified>
</cp:coreProperties>
</file>