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77" r:id="rId2"/>
    <p:sldId id="278" r:id="rId3"/>
    <p:sldId id="280" r:id="rId4"/>
    <p:sldId id="286" r:id="rId5"/>
    <p:sldId id="282" r:id="rId6"/>
    <p:sldId id="284" r:id="rId7"/>
    <p:sldId id="283" r:id="rId8"/>
    <p:sldId id="285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0" autoAdjust="0"/>
    <p:restoredTop sz="95274" autoAdjust="0"/>
  </p:normalViewPr>
  <p:slideViewPr>
    <p:cSldViewPr>
      <p:cViewPr varScale="1">
        <p:scale>
          <a:sx n="105" d="100"/>
          <a:sy n="105" d="100"/>
        </p:scale>
        <p:origin x="-84" y="-3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pPr/>
              <a:t>18-05-2016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pPr/>
              <a:t>18-05-2016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=""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18-05-2016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18-05-2016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18-05-2016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18-05-2016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18-05-2016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18-05-2016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18-05-2016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18-05-2016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18-05-2016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18-05-2016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18-05-2016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2414" y="1828800"/>
            <a:ext cx="102869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the data collected from our 30 participants we first insert them into our database using the first front end tool.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C:\Users\Sagnik Raychowdhuri\Desktop\project 2\arkit\BIS\Screenshots FrontEnd\FrontEndv2.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5256" y="3214686"/>
            <a:ext cx="3771900" cy="3238500"/>
          </a:xfrm>
          <a:prstGeom prst="rect">
            <a:avLst/>
          </a:prstGeom>
          <a:noFill/>
        </p:spPr>
      </p:pic>
      <p:pic>
        <p:nvPicPr>
          <p:cNvPr id="1027" name="Picture 3" descr="C:\Users\Sagnik Raychowdhuri\Desktop\project 2\arkit\BIS\Screenshots FrontEnd\FrontEndv2.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4544" y="3214686"/>
            <a:ext cx="3771900" cy="3248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4928074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2414" y="1828800"/>
            <a:ext cx="5214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Next we used R to formulate the initial clusters.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C:\Users\Sagnik Raychowdhuri\Desktop\project 2\arkit\BIS\Screenshots FrontEnd\R Clustering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96" y="2143116"/>
            <a:ext cx="4170371" cy="41087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36060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123824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Now  we used our  equalization algorithm  and form equal groups </a:t>
            </a:r>
            <a:endParaRPr lang="en-AU" dirty="0"/>
          </a:p>
        </p:txBody>
      </p:sp>
      <p:pic>
        <p:nvPicPr>
          <p:cNvPr id="3074" name="Picture 2" descr="C:\Users\Sagnik Raychowdhuri\Desktop\project 2\arkit\BIS\Screenshots FrontEnd\FrontEnd2.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8726" y="3000372"/>
            <a:ext cx="5010150" cy="3095625"/>
          </a:xfrm>
          <a:prstGeom prst="rect">
            <a:avLst/>
          </a:prstGeom>
          <a:noFill/>
        </p:spPr>
      </p:pic>
      <p:pic>
        <p:nvPicPr>
          <p:cNvPr id="3075" name="Picture 3" descr="C:\Users\Sagnik Raychowdhuri\Desktop\project 2\arkit\BIS\Screenshots FrontEnd\FrontEnd2.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9438" y="3000372"/>
            <a:ext cx="4991100" cy="30765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Equalized Groups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4714874" cy="4267200"/>
          </a:xfrm>
        </p:spPr>
        <p:txBody>
          <a:bodyPr/>
          <a:lstStyle/>
          <a:p>
            <a:r>
              <a:rPr lang="en-US" dirty="0" smtClean="0"/>
              <a:t>We can see the initial clusters formed by the k-means algorithm.</a:t>
            </a:r>
          </a:p>
          <a:p>
            <a:r>
              <a:rPr lang="en-US" dirty="0" smtClean="0"/>
              <a:t>And the equalized groups form by </a:t>
            </a:r>
            <a:r>
              <a:rPr lang="en-US" smtClean="0"/>
              <a:t>the equalization algorithm.</a:t>
            </a:r>
            <a:endParaRPr lang="en-AU" dirty="0"/>
          </a:p>
        </p:txBody>
      </p:sp>
      <p:pic>
        <p:nvPicPr>
          <p:cNvPr id="1028" name="Picture 4" descr="C:\Users\Sagnik Raychowdhuri\Google Drive\Project Work Final\Untitl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51602" y="2143116"/>
            <a:ext cx="5438775" cy="39338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4643436" cy="4267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Students who are scored average individually got grouped with students who scored in the some range.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An average increase in all their scores can be observed</a:t>
            </a:r>
            <a:endParaRPr lang="en-AU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23106" y="1643050"/>
            <a:ext cx="3756025" cy="23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23106" y="4000504"/>
            <a:ext cx="3798887" cy="268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4643436" cy="4267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These groups exhibited students from the extreme ends.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However it can be observed that the weaker students have very successfully improved because of their meritoriously better group members.</a:t>
            </a:r>
            <a:endParaRPr lang="en-AU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23106" y="1714488"/>
            <a:ext cx="3908425" cy="224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23106" y="4000504"/>
            <a:ext cx="3940046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The software does not account for the change in the database User ID and password.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Fields of the table is fixed.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Compatibility of R with Java is an issue but not an impossibility.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Front End tools seldom throw Exceptions but it does not hinder the working of the front end in any way what-so-ever.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Connection between Database my drop once in a while.</a:t>
            </a:r>
            <a:endParaRPr lang="en-AU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R will be implemented through java as well.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All unchecked Exceptions will be dealt with.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Provision for inclusion of submitting User Id, Password and Table name through the Front End tool.</a:t>
            </a:r>
            <a:endParaRPr lang="en-AU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676</TotalTime>
  <Words>238</Words>
  <Application>Microsoft Office PowerPoint</Application>
  <PresentationFormat>Custom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Chalkboard 16x9</vt:lpstr>
      <vt:lpstr>Unit Testing</vt:lpstr>
      <vt:lpstr>Cont….</vt:lpstr>
      <vt:lpstr>Cont…</vt:lpstr>
      <vt:lpstr>Equalized Groups</vt:lpstr>
      <vt:lpstr>Interpretation</vt:lpstr>
      <vt:lpstr>Interpretation</vt:lpstr>
      <vt:lpstr>Limitations</vt:lpstr>
      <vt:lpstr>Future Scope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Sagnik Raychowdhuri</cp:lastModifiedBy>
  <cp:revision>49</cp:revision>
  <dcterms:created xsi:type="dcterms:W3CDTF">2014-04-17T22:18:44Z</dcterms:created>
  <dcterms:modified xsi:type="dcterms:W3CDTF">2016-05-18T17:17:34Z</dcterms:modified>
</cp:coreProperties>
</file>