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www.pexels.com/@jakubzerdzicki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s://www.pexels.com/@john-tekeridis-21837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hyperlink" Target="https://www.pexels.com/@alena-koval-233944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pexels.com/@hyundaimotorgroup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www.pexels.com/@pixabay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www.pexels.com/@susanne-plank-318815465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hyperlink" Target="https://www.pexels.com/@anete-lusina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rPr/>
              <a:t>IoT's Role in Energy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Future Potential of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Emerging Technologies: </a:t>
            </a:r>
            <a:r>
              <a:rPr sz="1400"/>
              <a:t>Innovations like machine learning and edge computing will enhance real-time energy management in urban settings.</a:t>
            </a:r>
          </a:p>
          <a:p>
            <a:r>
              <a:rPr sz="1400" b="1"/>
              <a:t>Data-Driven Insights: </a:t>
            </a:r>
            <a:r>
              <a:rPr sz="1400"/>
              <a:t>Advanced analytics from IoT devices can inform policy decisions, driving targeted sustainability initiatives in cities.</a:t>
            </a:r>
          </a:p>
          <a:p>
            <a:r>
              <a:rPr sz="1400" b="1"/>
              <a:t>Collaborative Networks: </a:t>
            </a:r>
            <a:r>
              <a:rPr sz="1400"/>
              <a:t>Ecosystems promoting partnerships between stakeholders enable comprehensive approaches to achieving shared energy efficiency goals.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74" y="1600200"/>
            <a:ext cx="2016251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1274" y="4480559"/>
            <a:ext cx="2016251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Jakub Zerdzicki on Pexels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Case Study: Barcelona: </a:t>
            </a:r>
            <a:r>
              <a:rPr sz="1400"/>
              <a:t>Barcelona implemented IoT-enabled traffic management systems, optimizing energy use and reducing congestion through real-time data.</a:t>
            </a:r>
          </a:p>
          <a:p>
            <a:r>
              <a:rPr sz="1400" b="1"/>
              <a:t>Case Study: Singapore: </a:t>
            </a:r>
            <a:r>
              <a:rPr sz="1400"/>
              <a:t>Singapore's Smart Nation initiative integrates IoT for sustainable urban living, enhancing energy efficiency in buildings and transport.</a:t>
            </a:r>
          </a:p>
          <a:p>
            <a:r>
              <a:rPr sz="1400" b="1"/>
              <a:t>Case Study: Stockholm: </a:t>
            </a:r>
            <a:r>
              <a:rPr sz="1400"/>
              <a:t>Stockholm utilizes IoT for smart waste management, improving resource efficiency while minimizing environmental impact in urban settings.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Regulatory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Regulatory Frameworks: </a:t>
            </a:r>
            <a:r>
              <a:rPr sz="1400"/>
              <a:t>Existing regulations support IoT deployment, ensuring compliance and promoting energy efficiency through structured guidelines.</a:t>
            </a:r>
          </a:p>
          <a:p>
            <a:r>
              <a:rPr sz="1400" b="1"/>
              <a:t>Standardization Importance: </a:t>
            </a:r>
            <a:r>
              <a:rPr sz="1400"/>
              <a:t>Establishing universal standards enhances interoperability among IoT devices, crucial for effective energy management solutions.</a:t>
            </a:r>
          </a:p>
          <a:p>
            <a:r>
              <a:rPr sz="1400" b="1"/>
              <a:t>Policy Recommendations: </a:t>
            </a:r>
            <a:r>
              <a:rPr sz="1400"/>
              <a:t>Policies encouraging investment in IoT for energy efficiency can catalyze widespread adoption and technological advancements.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Public Awareness and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Public Engagement Necessity: </a:t>
            </a:r>
            <a:r>
              <a:rPr sz="1400"/>
              <a:t>Engaging the public enhances awareness of IoT technologies, thus fostering community-driven energy efficiency initiatives.</a:t>
            </a:r>
          </a:p>
          <a:p>
            <a:r>
              <a:rPr sz="1400" b="1"/>
              <a:t>Educational Programs Development: </a:t>
            </a:r>
            <a:r>
              <a:rPr sz="1400"/>
              <a:t>Implementing educational programs focused on IoT benefits cultivates informed citizens committed to sustainable practices.</a:t>
            </a:r>
          </a:p>
          <a:p>
            <a:r>
              <a:rPr sz="1400" b="1"/>
              <a:t>Stakeholder Collaboration Importance: </a:t>
            </a:r>
            <a:r>
              <a:rPr sz="1400"/>
              <a:t>Collaborative efforts among stakeholders amplify outreach, ensuring diverse participation in IoT-driven energy solutions.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733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John Tekeridis on Pexels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Transformative Energy Management: </a:t>
            </a:r>
            <a:r>
              <a:rPr sz="1400"/>
              <a:t>IoT systems revolutionize energy management, enabling predictive maintenance and real-time optimization for sustainability.</a:t>
            </a:r>
          </a:p>
          <a:p>
            <a:r>
              <a:rPr sz="1400" b="1"/>
              <a:t>Scalability in Implementation: </a:t>
            </a:r>
            <a:r>
              <a:rPr sz="1400"/>
              <a:t>The scalable nature of IoT solutions supports widespread adoption, enhancing energy efficiency across multiple buildings and cities.</a:t>
            </a:r>
          </a:p>
          <a:p>
            <a:r>
              <a:rPr sz="1400" b="1"/>
              <a:t>Long-term Sustainability Goals: </a:t>
            </a:r>
            <a:r>
              <a:rPr sz="1400"/>
              <a:t>Integrating IoT fosters alignment with global sustainability goals, driving systemic changes that promote resource conservation.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059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6592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Alena Koval on Pexels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IoT's Role in Energy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Using IoT for Energy Efficient Buildings and Cities</a:t>
            </a:r>
          </a:p>
          <a:p>
            <a:r>
              <a:rPr sz="1400"/>
              <a:t>Contents</a:t>
            </a:r>
          </a:p>
          <a:p>
            <a:r>
              <a:rPr sz="1400"/>
              <a:t>Introduction</a:t>
            </a:r>
          </a:p>
          <a:p>
            <a:r>
              <a:rPr sz="1400"/>
              <a:t>IoT Concepts and Applications</a:t>
            </a:r>
          </a:p>
          <a:p>
            <a:r>
              <a:rPr sz="1400"/>
              <a:t>Energy Efficiency in Smart Buildings</a:t>
            </a:r>
          </a:p>
          <a:p>
            <a:r>
              <a:rPr sz="1400"/>
              <a:t>Challenges with IoT Implementation</a:t>
            </a:r>
          </a:p>
          <a:p>
            <a:r>
              <a:rPr sz="1400"/>
              <a:t>IoT in Smart Cities</a:t>
            </a:r>
          </a:p>
          <a:p>
            <a:r>
              <a:rPr sz="1400"/>
              <a:t>Future Potential of IoT</a:t>
            </a:r>
          </a:p>
          <a:p>
            <a:r>
              <a:rPr sz="1400"/>
              <a:t>Case Studies</a:t>
            </a:r>
          </a:p>
          <a:p>
            <a:r>
              <a:rPr sz="1400"/>
              <a:t>Regulatory Frameworks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IoT's Role in Energy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Public Awareness and Education</a:t>
            </a:r>
          </a:p>
          <a:p>
            <a:r>
              <a:rPr sz="140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Introduction Overview: </a:t>
            </a:r>
            <a:r>
              <a:rPr sz="1400"/>
              <a:t>This section introduces IoT's pivotal role in enhancing energy efficiency within urban environments.</a:t>
            </a:r>
          </a:p>
          <a:p>
            <a:r>
              <a:rPr sz="1400" b="1"/>
              <a:t>Smart Buildings Focus: </a:t>
            </a:r>
            <a:r>
              <a:rPr sz="1400"/>
              <a:t>Explores IoT applications specifically aimed at improving energy management and resource optimization in buildings.</a:t>
            </a:r>
          </a:p>
          <a:p>
            <a:r>
              <a:rPr sz="1400" b="1"/>
              <a:t>Challenges Logistics: </a:t>
            </a:r>
            <a:r>
              <a:rPr sz="1400"/>
              <a:t>Addresses the key difficulties and barriers encountered during IoT systems implementation in building infrastructures.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399" cy="2137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737871"/>
            <a:ext cx="32003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Hyundai Motor Group on Pexels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Energy Consumption Reduction: </a:t>
            </a:r>
            <a:r>
              <a:rPr sz="1400"/>
              <a:t>IoT applications efficiently monitor and manage energy usage, significantly minimizing waste in smart infrastructures.</a:t>
            </a:r>
          </a:p>
          <a:p>
            <a:r>
              <a:rPr sz="1400" b="1"/>
              <a:t>Addressing Knowledge Gaps: </a:t>
            </a:r>
            <a:r>
              <a:rPr sz="1400"/>
              <a:t>Highlighting existing knowledge gaps enhances understanding of IoT’s potential, crucial for implementing energy-efficient solutions.</a:t>
            </a:r>
          </a:p>
          <a:p>
            <a:r>
              <a:rPr sz="1400" b="1"/>
              <a:t>Impact on Sustainable Practices: </a:t>
            </a:r>
            <a:r>
              <a:rPr sz="1400"/>
              <a:t>Educating stakeholders on IoT benefits fosters commitment to sustainability, promoting broader acceptance of efficient technologies.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733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Pixabay on Pexels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IoT Concepts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RFID Introduction: </a:t>
            </a:r>
            <a:r>
              <a:rPr sz="1400"/>
              <a:t>Kevin Ashton's 1999 introduction of RFID marked a pivotal moment for IoT technology's inception and evolution.</a:t>
            </a:r>
          </a:p>
          <a:p>
            <a:r>
              <a:rPr sz="1400" b="1"/>
              <a:t>Seamless Integration Potential: </a:t>
            </a:r>
            <a:r>
              <a:rPr sz="1400"/>
              <a:t>IoT holds immense potential for seamless integration into existing infrastructure, enhancing operational efficiency and performance.</a:t>
            </a:r>
          </a:p>
          <a:p>
            <a:r>
              <a:rPr sz="1400" b="1"/>
              <a:t>Connected Devices Growth: </a:t>
            </a:r>
            <a:r>
              <a:rPr sz="1400"/>
              <a:t>Currently exceeding 31 billion connected devices, projections estimate a staggering increase to 170 billion by 2050.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399" cy="2137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737871"/>
            <a:ext cx="32003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Susanne Plank on Pexels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Energy Efficiency in Smart Buildings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Role of IoT Sensors: </a:t>
            </a:r>
            <a:r>
              <a:rPr sz="1400"/>
              <a:t>IoT sensors continuously monitor energy consumption, providing real-time data to streamline efficiency across systems.</a:t>
            </a:r>
          </a:p>
          <a:p>
            <a:r>
              <a:rPr sz="1400" b="1"/>
              <a:t>Predictive Analytics Utilization: </a:t>
            </a:r>
            <a:r>
              <a:rPr sz="1400"/>
              <a:t>Advanced predictive analytics utilize data gathered from sensors to optimize energy usage and reduce costs.</a:t>
            </a:r>
          </a:p>
          <a:p>
            <a:r>
              <a:rPr sz="1400" b="1"/>
              <a:t>User Behavior Profiling: </a:t>
            </a:r>
            <a:r>
              <a:rPr sz="1400"/>
              <a:t>Analyzing user behavior enables customized energy strategies, enhancing the overall effectiveness of consumption patterns.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Challenges with IoT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Technical Limitations: </a:t>
            </a:r>
            <a:r>
              <a:rPr sz="1400"/>
              <a:t>Complexities in integrating IoT systems hinder widespread adoption, impacting scalability and interoperability across diverse devices.</a:t>
            </a:r>
          </a:p>
          <a:p>
            <a:r>
              <a:rPr sz="1400" b="1"/>
              <a:t>Security Concerns: </a:t>
            </a:r>
            <a:r>
              <a:rPr sz="1400"/>
              <a:t>Data management and privacy issues arise from IoT deployments, necessitating robust security measures to protect users.</a:t>
            </a:r>
          </a:p>
          <a:p>
            <a:r>
              <a:rPr sz="1400" b="1"/>
              <a:t>E-Waste Implications: </a:t>
            </a:r>
            <a:r>
              <a:rPr sz="1400"/>
              <a:t>The proliferation of IoT devices raises e-waste concerns, emphasizing the need for sustainable recycling solutions and practices.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IoT in Smart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Smart Grids Integration: </a:t>
            </a:r>
            <a:r>
              <a:rPr sz="1400"/>
              <a:t>Two-way electricity flows in smart grids enhance efficiency by allowing real-time demand and supply adjustments.</a:t>
            </a:r>
          </a:p>
          <a:p>
            <a:r>
              <a:rPr sz="1400" b="1"/>
              <a:t>Home Energy Management: </a:t>
            </a:r>
            <a:r>
              <a:rPr sz="1400"/>
              <a:t>These systems optimize energy use within homes, leveraging IoT data for enhanced efficiency and cost savings.</a:t>
            </a:r>
          </a:p>
          <a:p>
            <a:r>
              <a:rPr sz="1400" b="1"/>
              <a:t>Intelligent Street Lighting: </a:t>
            </a:r>
            <a:r>
              <a:rPr sz="1400"/>
              <a:t>Automatic street lighting adapts to environmental conditions, conserving energy based on actual activity or daylight levels.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399" cy="2137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737871"/>
            <a:ext cx="32003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Photo by Anete Lusina on Pexels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