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Application Evergreening Component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For Java-Based Applications - A Case Study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Managing dependencies in modern Java applications is a critical task.</a:t>
            </a:r>
          </a:p>
          <a:p>
            <a:pPr>
              <a:defRPr sz="1800"/>
            </a:pPr>
            <a:r>
              <a:t>Manual updates introduce inefficiencies and can delay releases.</a:t>
            </a:r>
          </a:p>
          <a:p>
            <a:pPr>
              <a:defRPr sz="1800"/>
            </a:pPr>
            <a:r>
              <a:t>To solve this problem, I designed and implemented an Application Evergreening Component.</a:t>
            </a:r>
          </a:p>
          <a:p>
            <a:pPr>
              <a:defRPr sz="1800"/>
            </a:pPr>
            <a:r>
              <a:t>This component automates dependency updates across various SETS projects, especially in the ATM API.</a:t>
            </a:r>
          </a:p>
          <a:p>
            <a:pPr>
              <a:defRPr sz="1800"/>
            </a:pPr>
            <a:r>
              <a:t>Significantly reduces manual intervention, improving Prisma vulnerability fixes.</a:t>
            </a:r>
          </a:p>
          <a:p>
            <a:pPr>
              <a:defRPr sz="1800"/>
            </a:pPr>
            <a:r>
              <a:t>Implements automation for dev &amp; pre-prod environments while adhering to BAU governance.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Overview: 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Jenkins pipeline set up as a batch job based on user-defined inputs.</a:t>
            </a:r>
          </a:p>
          <a:p>
            <a:pPr>
              <a:defRPr sz="1800"/>
            </a:pPr>
            <a:r>
              <a:t>Input parameters: branch name, repository name, Maven/Gradle, Jira link, Stash link,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Overview: The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1. Repo Checkout: Starts by checking out the repository.</a:t>
            </a:r>
          </a:p>
          <a:p>
            <a:pPr>
              <a:defRPr sz="1800"/>
            </a:pPr>
            <a:r>
              <a:t>2. Jira Ticket Creation: Automatically creates a Jira ticket for tracking.</a:t>
            </a:r>
          </a:p>
          <a:p>
            <a:pPr>
              <a:defRPr sz="1800"/>
            </a:pPr>
            <a:r>
              <a:t>3. Branch Creation: A new branch is created using the Jira ticket reference.</a:t>
            </a:r>
          </a:p>
          <a:p>
            <a:pPr>
              <a:defRPr sz="1800"/>
            </a:pPr>
            <a:r>
              <a:t>4. Dependency Upgrade Process: Identifies dependencies for upgrading using mvn versions.</a:t>
            </a:r>
          </a:p>
          <a:p>
            <a:pPr>
              <a:defRPr sz="1800"/>
            </a:pPr>
            <a:r>
              <a:t>5. Pull Request: If changes are made, a PR is raised, otherwise, Jira is updated.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Diagram: Application Evergreening Workflow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371600"/>
            <a:ext cx="13716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User Inputs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1371600"/>
            <a:ext cx="13716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Jenkins Pipeline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1371600"/>
            <a:ext cx="13716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Repo Checkout</a:t>
            </a:r>
          </a:p>
        </p:txBody>
      </p:sp>
      <p:sp>
        <p:nvSpPr>
          <p:cNvPr id="6" name="Rectangle 5"/>
          <p:cNvSpPr/>
          <p:nvPr/>
        </p:nvSpPr>
        <p:spPr>
          <a:xfrm>
            <a:off x="5943600" y="1371600"/>
            <a:ext cx="1371600" cy="685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Jira Creation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 Contribution and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Designed and implemented the component from scratch.</a:t>
            </a:r>
          </a:p>
          <a:p>
            <a:pPr>
              <a:defRPr sz="1800"/>
            </a:pPr>
            <a:r>
              <a:t>Integrated with Jenkins for seamless automation and with Jira for traceability.</a:t>
            </a:r>
          </a:p>
          <a:p>
            <a:pPr>
              <a:defRPr sz="1800"/>
            </a:pPr>
            <a:r>
              <a:t>ATM API project: Quarterly upgrades and Prisma vulnerability fixes.</a:t>
            </a:r>
          </a:p>
          <a:p>
            <a:pPr>
              <a:defRPr sz="1800"/>
            </a:pPr>
            <a:r>
              <a:t>Reduced human effort by 80%, saving 15-20 hours per quarter in manual dependency management.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Challenges, Constraints, and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1. Manual intervention needed for complex cases and legacy code upgrades.</a:t>
            </a:r>
          </a:p>
          <a:p>
            <a:pPr>
              <a:defRPr sz="1800"/>
            </a:pPr>
            <a:r>
              <a:t>2. Dependencies with intricate relationships sometimes cause cascading issues.</a:t>
            </a:r>
          </a:p>
          <a:p>
            <a:pPr>
              <a:defRPr sz="1800"/>
            </a:pPr>
            <a:r>
              <a:t>Metrics: Dependency success rate at 90%, manual intervention required for 10%.</a:t>
            </a:r>
          </a:p>
          <a:p>
            <a:pPr>
              <a:defRPr sz="1800"/>
            </a:pPr>
            <a:r>
              <a:t>Time Savings: Approximately 20 hours saved per quarter, productivity improved by 80%.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Pros and 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The component applies to all libraries with Maven or Gradle build tools.</a:t>
            </a:r>
          </a:p>
          <a:p>
            <a:pPr>
              <a:defRPr sz="1800"/>
            </a:pPr>
            <a:r>
              <a:t>Future plans include expanding automation to Python and Docker environments.</a:t>
            </a:r>
          </a:p>
          <a:p>
            <a:pPr>
              <a:defRPr sz="1800"/>
            </a:pPr>
            <a:r>
              <a:t>Improving error handling and expanding test coverage.</a:t>
            </a:r>
          </a:p>
          <a:p>
            <a:pPr>
              <a:defRPr sz="1800"/>
            </a:pPr>
            <a:r>
              <a:t>AI integration for automatic refactoring of legacy code.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