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029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 self-driven engineer passionate about solving problems through automation, system design, and continuous learning.</a:t>
            </a:r>
          </a:p>
          <a:p/>
          <a:p>
            <a:r>
              <a:t>Started in 2011 at Polaris Financial Technology and grew through hands-on experience in banking systems, cloud design, and DevOps automation.</a:t>
            </a:r>
          </a:p>
          <a:p/>
          <a:p>
            <a:r>
              <a:t>Currently focused on building secure and scalable solutions that reduce manual work and help teams deliver faster.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[Your Photo Here]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Evergreening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Automating dependency updates for Java-based applications to reduce manual effort and improve security.</a:t>
            </a:r>
          </a:p>
          <a:p/>
          <a:p>
            <a:r>
              <a:t>• Automates quarterly upgrades for ATM API and similar projects.</a:t>
            </a:r>
          </a:p>
          <a:p>
            <a:r>
              <a:t>• Integrates Jenkins and Jira for traceability.</a:t>
            </a:r>
          </a:p>
          <a:p>
            <a:r>
              <a:t>• Reduces human effort by 80%, saving 15–20 hours per quarter.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followed:</a:t>
            </a:r>
          </a:p>
          <a:p>
            <a:r>
              <a:t>1. Repository checkout based on user inputs (branch, repo, tool).</a:t>
            </a:r>
          </a:p>
          <a:p>
            <a:r>
              <a:t>2. Jira ticket creation for tracking.</a:t>
            </a:r>
          </a:p>
          <a:p>
            <a:r>
              <a:t>3. Branch creation using Jira reference.</a:t>
            </a:r>
          </a:p>
          <a:p>
            <a:r>
              <a:t>4. Automated dependency upgrade using Maven/Gradle.</a:t>
            </a:r>
          </a:p>
          <a:p>
            <a:r>
              <a:t>5. Pull request and Jira status update.</a:t>
            </a:r>
          </a:p>
          <a:p/>
          <a:p>
            <a:r>
              <a:t>Outcome: Simplified governance and reduced release cycle delays.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Contribution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Designed and implemented the component from scratch.</a:t>
            </a:r>
          </a:p>
          <a:p>
            <a:r>
              <a:t>• Integrated Jenkins and Jira for automation and traceability.</a:t>
            </a:r>
          </a:p>
          <a:p>
            <a:r>
              <a:t>• Solved key pain points in manual dependency management.</a:t>
            </a:r>
          </a:p>
          <a:p>
            <a:r>
              <a:t>• Impact: 80% reduction in manual work and faster vulnerability fixes.</a:t>
            </a:r>
          </a:p>
          <a:p>
            <a:r>
              <a:t>• Helped teams focus more on innovation instead of maintenance.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Picture Thinking &amp; Future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Code → Team → Organisation</a:t>
            </a:r>
          </a:p>
          <a:p>
            <a:pPr algn="ctr">
              <a:defRPr sz="2400">
                <a:solidFill>
                  <a:srgbClr val="006600"/>
                </a:solidFill>
              </a:defRPr>
            </a:pPr>
            <a:r>
              <a:t>From automating tasks to designing for impact</a:t>
            </a:r>
          </a:p>
          <a:p>
            <a:pPr algn="ctr">
              <a:defRPr sz="2000">
                <a:solidFill>
                  <a:srgbClr val="660000"/>
                </a:solidFill>
              </a:defRPr>
            </a:pPr>
            <a:r>
              <a:t>Next: Expand automation to Python, Docker, and AI-based refactoring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