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81"/>
  </p:normalViewPr>
  <p:slideViewPr>
    <p:cSldViewPr snapToGrid="0">
      <p:cViewPr varScale="1">
        <p:scale>
          <a:sx n="124" d="100"/>
          <a:sy n="12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CF9A-6C24-FA9C-96F9-D7E30ED3F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DSA 210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AB2FB-FE40-BCB6-AEAD-7C5AD92AD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My Netflix Viewing Habits</a:t>
            </a:r>
          </a:p>
          <a:p>
            <a:r>
              <a:rPr lang="en-TR" dirty="0"/>
              <a:t>Sena Toker</a:t>
            </a:r>
          </a:p>
        </p:txBody>
      </p:sp>
    </p:spTree>
    <p:extLst>
      <p:ext uri="{BB962C8B-B14F-4D97-AF65-F5344CB8AC3E}">
        <p14:creationId xmlns:p14="http://schemas.microsoft.com/office/powerpoint/2010/main" val="109097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flix | Brand Assets | Logos">
            <a:extLst>
              <a:ext uri="{FF2B5EF4-FFF2-40B4-BE49-F238E27FC236}">
                <a16:creationId xmlns:a16="http://schemas.microsoft.com/office/drawing/2014/main" id="{571B33BD-0965-DA04-B1C2-4C376EB10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DF0C4-40DD-4AAF-6A81-57F04D4E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TR">
                <a:solidFill>
                  <a:schemeClr val="tx1"/>
                </a:solidFill>
              </a:rPr>
              <a:t>Motıvatıon and aım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1175-57B3-02D0-FB38-5963B3F2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apple-system"/>
              </a:rPr>
              <a:t>As someone who spends a considerable amount of time on both Netflix and Instagram, in this project, I want to better understand my viewing habits and preferences. This projects aims to analyze my Netflix data to uncover patterns such as:</a:t>
            </a:r>
          </a:p>
          <a:p>
            <a:pPr>
              <a:buFont typeface="+mj-lt"/>
              <a:buAutoNum type="arabicPeriod"/>
            </a:pPr>
            <a:r>
              <a:rPr lang="en-US" b="0" i="0" u="none" strike="noStrike">
                <a:effectLst/>
                <a:latin typeface="-apple-system"/>
              </a:rPr>
              <a:t>Which genres capture my attention the most?</a:t>
            </a:r>
          </a:p>
          <a:p>
            <a:pPr>
              <a:buFont typeface="+mj-lt"/>
              <a:buAutoNum type="arabicPeriod"/>
            </a:pPr>
            <a:r>
              <a:rPr lang="en-US" b="0" i="0" u="none" strike="noStrike">
                <a:effectLst/>
                <a:latin typeface="-apple-system"/>
              </a:rPr>
              <a:t>Is there a correlation between my watching habits and IMDb ratings?</a:t>
            </a:r>
          </a:p>
          <a:p>
            <a:pPr>
              <a:buFont typeface="+mj-lt"/>
              <a:buAutoNum type="arabicPeriod"/>
            </a:pPr>
            <a:r>
              <a:rPr lang="en-US" b="0" i="0" u="none" strike="noStrike">
                <a:effectLst/>
                <a:latin typeface="-apple-system"/>
              </a:rPr>
              <a:t>Are there specific behaviors (for example binge-watching) associated with certain genres?</a:t>
            </a:r>
          </a:p>
          <a:p>
            <a:pPr>
              <a:buFont typeface="+mj-lt"/>
              <a:buAutoNum type="arabicPeriod"/>
            </a:pPr>
            <a:r>
              <a:rPr lang="en-US" b="0" i="0" u="none" strike="noStrike">
                <a:effectLst/>
                <a:latin typeface="-apple-system"/>
              </a:rPr>
              <a:t>Is there a correlation the between days of the week and my watching habits?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92450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829C-646C-F6B7-13E8-833E08CA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TR" dirty="0"/>
            </a:br>
            <a:r>
              <a:rPr lang="en-TR" dirty="0"/>
              <a:t>Hypothesıs 1:</a:t>
            </a:r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66C8-FDB0-267A-D69D-5520EF5E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H0: There is no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correlaton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between IMDb ratings and my viewing habits.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H1: There is a correlation between IMDb ratings and my viewing habits.</a:t>
            </a:r>
          </a:p>
          <a:p>
            <a:pPr marL="0" indent="0">
              <a:buNone/>
            </a:pPr>
            <a:endParaRPr lang="en-TR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r>
              <a:rPr lang="en-TR" dirty="0">
                <a:solidFill>
                  <a:srgbClr val="1F2328"/>
                </a:solidFill>
                <a:latin typeface="-apple-system"/>
              </a:rPr>
              <a:t>In order to test this hypothesis, I deepened the data I got from Netflix website, using IMDb metadata and I extracted the genres from this dataset. </a:t>
            </a:r>
          </a:p>
          <a:p>
            <a:pPr marL="0" indent="0">
              <a:buNone/>
            </a:pPr>
            <a:r>
              <a:rPr lang="en-TR" dirty="0">
                <a:solidFill>
                  <a:srgbClr val="1F2328"/>
                </a:solidFill>
                <a:latin typeface="-apple-system"/>
              </a:rPr>
              <a:t>After cleaning and organizing, the dataset was ready to perform tests on it.</a:t>
            </a:r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259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327D-6C65-909A-BDE7-20964406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6209"/>
            <a:ext cx="7729728" cy="1188720"/>
          </a:xfrm>
        </p:spPr>
        <p:txBody>
          <a:bodyPr/>
          <a:lstStyle/>
          <a:p>
            <a:r>
              <a:rPr lang="en-TR" dirty="0"/>
              <a:t>Watchıng habits/genre CHART</a:t>
            </a:r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E641770-C42B-3B65-4086-77BE1685A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805" y="1599477"/>
            <a:ext cx="7902389" cy="47597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1CA9C-F2D9-218D-6205-A4C4CA358100}"/>
              </a:ext>
            </a:extLst>
          </p:cNvPr>
          <p:cNvSpPr txBox="1"/>
          <p:nvPr/>
        </p:nvSpPr>
        <p:spPr>
          <a:xfrm>
            <a:off x="10180181" y="4604911"/>
            <a:ext cx="2011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First,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created this bar chart to explore the distribution of my viewing habits by genre.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79348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A7C7-5A14-0FC9-754E-98C69404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7420"/>
            <a:ext cx="7729728" cy="1188720"/>
          </a:xfrm>
        </p:spPr>
        <p:txBody>
          <a:bodyPr/>
          <a:lstStyle/>
          <a:p>
            <a:r>
              <a:rPr lang="en-TR" dirty="0"/>
              <a:t>IMDb RATINGS/WATCHING HABITS CHART</a:t>
            </a:r>
          </a:p>
        </p:txBody>
      </p:sp>
      <p:pic>
        <p:nvPicPr>
          <p:cNvPr id="5" name="Content Placeholder 4" descr="A diagram of a number of dots&#10;&#10;Description automatically generated">
            <a:extLst>
              <a:ext uri="{FF2B5EF4-FFF2-40B4-BE49-F238E27FC236}">
                <a16:creationId xmlns:a16="http://schemas.microsoft.com/office/drawing/2014/main" id="{95241562-07D8-AD30-1B85-A92305E81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5" y="1631557"/>
            <a:ext cx="7729727" cy="46569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78CA97-DF1B-30AF-7FC3-881A2793B0C7}"/>
              </a:ext>
            </a:extLst>
          </p:cNvPr>
          <p:cNvSpPr txBox="1"/>
          <p:nvPr/>
        </p:nvSpPr>
        <p:spPr>
          <a:xfrm>
            <a:off x="9960862" y="4257141"/>
            <a:ext cx="22578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With this scatter chart and calculated Spearmen correlation, we test the null hypothesis and decided not to reject it.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8932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B254-C937-95E1-0740-11FD37DD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5928"/>
            <a:ext cx="7729728" cy="1188720"/>
          </a:xfrm>
        </p:spPr>
        <p:txBody>
          <a:bodyPr/>
          <a:lstStyle/>
          <a:p>
            <a:r>
              <a:rPr lang="en-TR" dirty="0"/>
              <a:t>B</a:t>
            </a:r>
            <a:r>
              <a:rPr lang="en-US" dirty="0" err="1"/>
              <a:t>i</a:t>
            </a:r>
            <a:r>
              <a:rPr lang="en-TR" dirty="0"/>
              <a:t>nge Watchıng/genre Chart</a:t>
            </a:r>
          </a:p>
        </p:txBody>
      </p:sp>
      <p:pic>
        <p:nvPicPr>
          <p:cNvPr id="5" name="Content Placeholder 4" descr="A graph with blue bars&#10;&#10;Description automatically generated">
            <a:extLst>
              <a:ext uri="{FF2B5EF4-FFF2-40B4-BE49-F238E27FC236}">
                <a16:creationId xmlns:a16="http://schemas.microsoft.com/office/drawing/2014/main" id="{8624C1A2-D108-0C04-A1D9-71A71ECB4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1870138"/>
            <a:ext cx="7729728" cy="477334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667A0D-294B-1308-B237-1AE1FC30E822}"/>
              </a:ext>
            </a:extLst>
          </p:cNvPr>
          <p:cNvSpPr txBox="1"/>
          <p:nvPr/>
        </p:nvSpPr>
        <p:spPr>
          <a:xfrm>
            <a:off x="9960864" y="4612162"/>
            <a:ext cx="21395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With this scatter chart, I analyzed my binge watching habits in order to see which genres attract my attention the most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3246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3B27-75D1-9459-CBA2-4FBFAEFB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Hypothesıs 1I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8762-04EF-95B5-698A-020F0B0C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H0: There is no correlation between the days of the week and my watching habits.</a:t>
            </a: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H1: There is a correlation between the days of the week and my watching habits.</a:t>
            </a:r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A8706-194C-C0A4-6D17-15E7290616A5}"/>
              </a:ext>
            </a:extLst>
          </p:cNvPr>
          <p:cNvSpPr txBox="1"/>
          <p:nvPr/>
        </p:nvSpPr>
        <p:spPr>
          <a:xfrm>
            <a:off x="2432406" y="4124976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TR" dirty="0">
                <a:solidFill>
                  <a:srgbClr val="1F2328"/>
                </a:solidFill>
                <a:latin typeface="-apple-system"/>
              </a:rPr>
              <a:t>In order to test this hypothesis, I used my Netflix data, and I analyzed it to see if the days of the week and my Netflix watching habits are dependent by calculating the p-value.</a:t>
            </a:r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7605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6A74-519A-BCE2-9A74-3C27A42A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0436"/>
            <a:ext cx="7729728" cy="1188720"/>
          </a:xfrm>
        </p:spPr>
        <p:txBody>
          <a:bodyPr/>
          <a:lstStyle/>
          <a:p>
            <a:r>
              <a:rPr lang="en-TR" dirty="0"/>
              <a:t>Days of the week/watching habıts chart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0FE807F-DEBD-987A-8E4C-073A9EB27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5" y="1847284"/>
            <a:ext cx="7729727" cy="46842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1E9DE-CC51-DC51-26EA-130400DD4179}"/>
              </a:ext>
            </a:extLst>
          </p:cNvPr>
          <p:cNvSpPr txBox="1"/>
          <p:nvPr/>
        </p:nvSpPr>
        <p:spPr>
          <a:xfrm>
            <a:off x="9868395" y="4189412"/>
            <a:ext cx="24528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I calculated the p-value as 0.02 which is less than the signifance level. This test showed that the days and my Netflix habits are dependent and I can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200703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1E22-D31B-3ED6-EEE7-13BC05AE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CA09-993B-8F5F-253A-1CF8149F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My watching habits and IMDb rating are independent to each other.</a:t>
            </a:r>
          </a:p>
          <a:p>
            <a:r>
              <a:rPr lang="en-TR"/>
              <a:t>My watching habits and the days of the weeks are dependent to each other.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433758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90</TotalTime>
  <Words>404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-webkit-standard</vt:lpstr>
      <vt:lpstr>Arial</vt:lpstr>
      <vt:lpstr>Gill Sans MT</vt:lpstr>
      <vt:lpstr>Parcel</vt:lpstr>
      <vt:lpstr>DSA 210 PROJECT</vt:lpstr>
      <vt:lpstr>Motıvatıon and aım </vt:lpstr>
      <vt:lpstr> Hypothesıs 1: </vt:lpstr>
      <vt:lpstr>Watchıng habits/genre CHART</vt:lpstr>
      <vt:lpstr>IMDb RATINGS/WATCHING HABITS CHART</vt:lpstr>
      <vt:lpstr>Binge Watchıng/genre Chart</vt:lpstr>
      <vt:lpstr>Hypothesıs 1I</vt:lpstr>
      <vt:lpstr>Days of the week/watching habıts chart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210 PROJECT</dc:title>
  <dc:creator>Sena Toker</dc:creator>
  <cp:lastModifiedBy>Sena Toker</cp:lastModifiedBy>
  <cp:revision>1</cp:revision>
  <dcterms:created xsi:type="dcterms:W3CDTF">2025-01-10T14:10:43Z</dcterms:created>
  <dcterms:modified xsi:type="dcterms:W3CDTF">2025-01-10T15:40:44Z</dcterms:modified>
</cp:coreProperties>
</file>