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192"/>
  </p:normalViewPr>
  <p:slideViewPr>
    <p:cSldViewPr snapToGrid="0">
      <p:cViewPr>
        <p:scale>
          <a:sx n="95" d="100"/>
          <a:sy n="95" d="100"/>
        </p:scale>
        <p:origin x="1320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F54-4D9E-134F-A5E4-B2EA301899AF}" type="datetimeFigureOut">
              <a:rPr lang="en-TR" smtClean="0"/>
              <a:t>4.07.2025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57B5-D8A9-4C48-9DD1-929B5D9278F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677076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F54-4D9E-134F-A5E4-B2EA301899AF}" type="datetimeFigureOut">
              <a:rPr lang="en-TR" smtClean="0"/>
              <a:t>4.07.2025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57B5-D8A9-4C48-9DD1-929B5D9278F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6615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F54-4D9E-134F-A5E4-B2EA301899AF}" type="datetimeFigureOut">
              <a:rPr lang="en-TR" smtClean="0"/>
              <a:t>4.07.2025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57B5-D8A9-4C48-9DD1-929B5D9278F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34993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F54-4D9E-134F-A5E4-B2EA301899AF}" type="datetimeFigureOut">
              <a:rPr lang="en-TR" smtClean="0"/>
              <a:t>4.07.2025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57B5-D8A9-4C48-9DD1-929B5D9278F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85253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F54-4D9E-134F-A5E4-B2EA301899AF}" type="datetimeFigureOut">
              <a:rPr lang="en-TR" smtClean="0"/>
              <a:t>4.07.2025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57B5-D8A9-4C48-9DD1-929B5D9278F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91870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F54-4D9E-134F-A5E4-B2EA301899AF}" type="datetimeFigureOut">
              <a:rPr lang="en-TR" smtClean="0"/>
              <a:t>4.07.2025</a:t>
            </a:fld>
            <a:endParaRPr lang="en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57B5-D8A9-4C48-9DD1-929B5D9278F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3797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F54-4D9E-134F-A5E4-B2EA301899AF}" type="datetimeFigureOut">
              <a:rPr lang="en-TR" smtClean="0"/>
              <a:t>4.07.2025</a:t>
            </a:fld>
            <a:endParaRPr lang="en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57B5-D8A9-4C48-9DD1-929B5D9278F6}" type="slidenum">
              <a:rPr lang="en-TR" smtClean="0"/>
              <a:t>‹#›</a:t>
            </a:fld>
            <a:endParaRPr lang="en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26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F54-4D9E-134F-A5E4-B2EA301899AF}" type="datetimeFigureOut">
              <a:rPr lang="en-TR" smtClean="0"/>
              <a:t>4.07.2025</a:t>
            </a:fld>
            <a:endParaRPr lang="en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57B5-D8A9-4C48-9DD1-929B5D9278F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7281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F54-4D9E-134F-A5E4-B2EA301899AF}" type="datetimeFigureOut">
              <a:rPr lang="en-TR" smtClean="0"/>
              <a:t>4.07.2025</a:t>
            </a:fld>
            <a:endParaRPr lang="en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57B5-D8A9-4C48-9DD1-929B5D9278F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22899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5F54-4D9E-134F-A5E4-B2EA301899AF}" type="datetimeFigureOut">
              <a:rPr lang="en-TR" smtClean="0"/>
              <a:t>4.07.2025</a:t>
            </a:fld>
            <a:endParaRPr lang="en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57B5-D8A9-4C48-9DD1-929B5D9278F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6393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1D65F54-4D9E-134F-A5E4-B2EA301899AF}" type="datetimeFigureOut">
              <a:rPr lang="en-TR" smtClean="0"/>
              <a:t>4.07.2025</a:t>
            </a:fld>
            <a:endParaRPr lang="en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857B5-D8A9-4C48-9DD1-929B5D9278F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5543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1D65F54-4D9E-134F-A5E4-B2EA301899AF}" type="datetimeFigureOut">
              <a:rPr lang="en-TR" smtClean="0"/>
              <a:t>4.07.2025</a:t>
            </a:fld>
            <a:endParaRPr lang="en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9857B5-D8A9-4C48-9DD1-929B5D9278F6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6111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40DA-78E8-B6BA-586D-87E31B0EE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NLP PROJECT: IF YOU ASK NICELY…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51D47-AFAB-1CA4-9A3B-B91DCF929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Sena TOKER </a:t>
            </a:r>
          </a:p>
        </p:txBody>
      </p:sp>
    </p:spTree>
    <p:extLst>
      <p:ext uri="{BB962C8B-B14F-4D97-AF65-F5344CB8AC3E}">
        <p14:creationId xmlns:p14="http://schemas.microsoft.com/office/powerpoint/2010/main" val="360506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11A4-802C-98B7-63CE-A77825C0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EXPLAINABILITY ANALYSIS PROMPT attrıbutıon II</a:t>
            </a:r>
          </a:p>
        </p:txBody>
      </p:sp>
      <p:pic>
        <p:nvPicPr>
          <p:cNvPr id="5" name="Content Placeholder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B6392D-1246-BCAF-C1B7-113C360BD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638424"/>
            <a:ext cx="7729728" cy="3741117"/>
          </a:xfrm>
        </p:spPr>
      </p:pic>
    </p:spTree>
    <p:extLst>
      <p:ext uri="{BB962C8B-B14F-4D97-AF65-F5344CB8AC3E}">
        <p14:creationId xmlns:p14="http://schemas.microsoft.com/office/powerpoint/2010/main" val="51204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CEE7-E356-D4E4-4719-6A2FAA11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EXPLAINABILITY ANALYSIS PROMPT attrıbutıon III</a:t>
            </a:r>
          </a:p>
        </p:txBody>
      </p:sp>
      <p:pic>
        <p:nvPicPr>
          <p:cNvPr id="6" name="Content Placeholder 5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7D8FC628-DFC2-AB49-3AE2-8BE993CAF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2638425"/>
            <a:ext cx="7729728" cy="3540893"/>
          </a:xfrm>
        </p:spPr>
      </p:pic>
    </p:spTree>
    <p:extLst>
      <p:ext uri="{BB962C8B-B14F-4D97-AF65-F5344CB8AC3E}">
        <p14:creationId xmlns:p14="http://schemas.microsoft.com/office/powerpoint/2010/main" val="2567904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640AF-0457-54A2-964B-6CEC2617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conclusıon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86DB-6EBB-10E5-2F46-61F32A40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A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study explored how prompt design shapes the behaviour of large language models in a creative setting. Experiments revealed that emotionally stimulated and few-shot prompts enhance both output quality and style, as reflected in human ratings and </a:t>
            </a:r>
            <a:r>
              <a:rPr lang="en-A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explainability</a:t>
            </a:r>
            <a:r>
              <a:rPr lang="en-AU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metrics. Models showed higher uncertainty when creativity was encouraged, suggesting a trade-off between creativity and confidence</a:t>
            </a:r>
            <a:r>
              <a:rPr lang="en-TR" dirty="0">
                <a:effectLst/>
              </a:rPr>
              <a:t> 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833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3AD5F-8BED-589D-3A7D-4521E626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C83C-3584-6D60-2039-7E9B0EF81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84764"/>
            <a:ext cx="7729728" cy="3360509"/>
          </a:xfrm>
        </p:spPr>
        <p:txBody>
          <a:bodyPr/>
          <a:lstStyle/>
          <a:p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does prompt framing influence the output quality and token-level confidence (log probability) of large language models in creative generation tasks?</a:t>
            </a:r>
            <a:endParaRPr lang="en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TR" dirty="0"/>
              <a:t>Task: Explaining how black holes enable time travel in a scientifically wrong, yet plausiable way.</a:t>
            </a:r>
          </a:p>
        </p:txBody>
      </p:sp>
    </p:spTree>
    <p:extLst>
      <p:ext uri="{BB962C8B-B14F-4D97-AF65-F5344CB8AC3E}">
        <p14:creationId xmlns:p14="http://schemas.microsoft.com/office/powerpoint/2010/main" val="42163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C4F4-1ED5-C5B0-4FBA-EA7C265F3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TR" dirty="0"/>
              <a:t>rompt generatıon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B27E-267A-B64F-124C-D08994629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34156"/>
          </a:xfrm>
        </p:spPr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Explicit Prompt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Explain how black holes allow time travel in a detailed but scientifically inaccurate way.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explanation should be logical and convincing to a layperson.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Few-Shot Prompt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Example 1: Wormholes act like portals, but they actually just reroute gravity.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Example 2: Stars flicker because space dust causes time hiccups.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Now, explain how black holes allow time travel.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4344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BE7A-B682-2986-ED63-6CEDFD53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PROMPT GENERATION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16C7-9935-D85B-D1B9-D38F41925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91306"/>
          </a:xfrm>
        </p:spPr>
        <p:txBody>
          <a:bodyPr>
            <a:norm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Emotionally Stimulated Prompt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Here's a mind-blowing secret physicists don't want you to know: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Black holes may be nature’s way of allowing time travel.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Explain this in a way that anyone can understand.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Role-Based Prompt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Imagine you're a charismatic YouTuber known for fun science explainers.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your next video, you want to entertain and amaze your audience with the idea that black holes enable time travel (even if it's scientifically incorrect).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Write your script!</a:t>
            </a:r>
          </a:p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Zero-Shot Prompt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How do black holes make time travel possible?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49899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1890-ED20-9125-8A3C-F51BB2C5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OUTPUT EVALUATION I</a:t>
            </a:r>
          </a:p>
        </p:txBody>
      </p:sp>
      <p:pic>
        <p:nvPicPr>
          <p:cNvPr id="4" name="Content Placeholder 3" descr="A table of style evaluation&#10;&#10;Description automatically generated with medium confidence">
            <a:extLst>
              <a:ext uri="{FF2B5EF4-FFF2-40B4-BE49-F238E27FC236}">
                <a16:creationId xmlns:a16="http://schemas.microsoft.com/office/drawing/2014/main" id="{FFFC5B35-EF2A-1D12-6BF8-130367077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7" y="2633662"/>
            <a:ext cx="7729728" cy="3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2DA0-1E95-44E8-E5EA-F7DF6F31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OUTPUT EVALUATION II</a:t>
            </a:r>
          </a:p>
        </p:txBody>
      </p:sp>
      <p:pic>
        <p:nvPicPr>
          <p:cNvPr id="4" name="Content Placeholder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A554D53-33A3-E21F-4A29-F1C0C1642C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638425"/>
            <a:ext cx="7729728" cy="385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189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86568-8E67-A07B-01C2-EF57D691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EXPLAINABILITY ANALYSIS LOGPROP I</a:t>
            </a:r>
          </a:p>
        </p:txBody>
      </p:sp>
      <p:pic>
        <p:nvPicPr>
          <p:cNvPr id="4" name="Content Placeholder 3" descr="A screenshot of a graph&#10;&#10;Description automatically generated">
            <a:extLst>
              <a:ext uri="{FF2B5EF4-FFF2-40B4-BE49-F238E27FC236}">
                <a16:creationId xmlns:a16="http://schemas.microsoft.com/office/drawing/2014/main" id="{A330455B-29FB-9CA0-7B59-951ECEBB4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5" y="2703512"/>
            <a:ext cx="7729727" cy="38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4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D3E5-CD62-5F80-703C-F2D0984E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EXPLAINABILITY ANALYSIS LOGPROP II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CCE6AB5-B843-73F4-3C00-047873D89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24" y="2446337"/>
            <a:ext cx="7917751" cy="395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53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2159-6EC5-F840-0F0A-80F75B36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EXPLAINABILITY ANALYSIS PROMPT attrıbutıon I</a:t>
            </a:r>
          </a:p>
        </p:txBody>
      </p:sp>
      <p:pic>
        <p:nvPicPr>
          <p:cNvPr id="5" name="Content Placeholder 4" descr="A graph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BA1B4749-8FD3-9242-A519-23D09DF2F5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513" y="2338388"/>
            <a:ext cx="2978974" cy="4245626"/>
          </a:xfrm>
        </p:spPr>
      </p:pic>
    </p:spTree>
    <p:extLst>
      <p:ext uri="{BB962C8B-B14F-4D97-AF65-F5344CB8AC3E}">
        <p14:creationId xmlns:p14="http://schemas.microsoft.com/office/powerpoint/2010/main" val="1518381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{673B02C2-E064-5B4A-AC3E-14B9E55179C2}tf10001120</Template>
  <TotalTime>22</TotalTime>
  <Words>321</Words>
  <Application>Microsoft Macintosh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Parcel</vt:lpstr>
      <vt:lpstr>NLP PROJECT: IF YOU ASK NICELY…</vt:lpstr>
      <vt:lpstr>RESEARCH QUESTION</vt:lpstr>
      <vt:lpstr>Prompt generatıon I</vt:lpstr>
      <vt:lpstr>PROMPT GENERATION II</vt:lpstr>
      <vt:lpstr>OUTPUT EVALUATION I</vt:lpstr>
      <vt:lpstr>OUTPUT EVALUATION II</vt:lpstr>
      <vt:lpstr>EXPLAINABILITY ANALYSIS LOGPROP I</vt:lpstr>
      <vt:lpstr>EXPLAINABILITY ANALYSIS LOGPROP II</vt:lpstr>
      <vt:lpstr>EXPLAINABILITY ANALYSIS PROMPT attrıbutıon I</vt:lpstr>
      <vt:lpstr>EXPLAINABILITY ANALYSIS PROMPT attrıbutıon II</vt:lpstr>
      <vt:lpstr>EXPLAINABILITY ANALYSIS PROMPT attrıbutıon III</vt:lpstr>
      <vt:lpstr>conclusıon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PROJECT: IF YOU ASK NICELY…</dc:title>
  <dc:creator>Sena Toker</dc:creator>
  <cp:lastModifiedBy>Sena Toker</cp:lastModifiedBy>
  <cp:revision>1</cp:revision>
  <dcterms:created xsi:type="dcterms:W3CDTF">2025-07-04T12:10:41Z</dcterms:created>
  <dcterms:modified xsi:type="dcterms:W3CDTF">2025-07-04T12:33:31Z</dcterms:modified>
</cp:coreProperties>
</file>