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6EED-5CAC-4E85-A77A-7F775541C03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4FEE-C3FB-4DB9-928A-FFB4565C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1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6EED-5CAC-4E85-A77A-7F775541C03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4FEE-C3FB-4DB9-928A-FFB4565C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3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6EED-5CAC-4E85-A77A-7F775541C03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4FEE-C3FB-4DB9-928A-FFB4565C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6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6EED-5CAC-4E85-A77A-7F775541C03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4FEE-C3FB-4DB9-928A-FFB4565C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1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6EED-5CAC-4E85-A77A-7F775541C03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4FEE-C3FB-4DB9-928A-FFB4565C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6EED-5CAC-4E85-A77A-7F775541C03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4FEE-C3FB-4DB9-928A-FFB4565C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7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6EED-5CAC-4E85-A77A-7F775541C03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4FEE-C3FB-4DB9-928A-FFB4565C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3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6EED-5CAC-4E85-A77A-7F775541C03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4FEE-C3FB-4DB9-928A-FFB4565C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6EED-5CAC-4E85-A77A-7F775541C03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4FEE-C3FB-4DB9-928A-FFB4565C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9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6EED-5CAC-4E85-A77A-7F775541C03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4FEE-C3FB-4DB9-928A-FFB4565C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6EED-5CAC-4E85-A77A-7F775541C03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4FEE-C3FB-4DB9-928A-FFB4565C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2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76EED-5CAC-4E85-A77A-7F775541C03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4FEE-C3FB-4DB9-928A-FFB4565C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nicdata.cdc.gov/500-Cities-Places/500-Cities-Census-Tract-Boundaries/x7zy-2xm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500 cities census tract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Project aimed at examining the 500 cities census tract of disease and geography in the United States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715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Check for Interactions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916" y="1825625"/>
            <a:ext cx="91801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3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Detecting outliers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587" y="2362994"/>
            <a:ext cx="66008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70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Automated EDA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062" y="3172619"/>
            <a:ext cx="73818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70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Profiling report terms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Reproduction:Analysis</a:t>
            </a:r>
            <a:r>
              <a:rPr lang="en-US" dirty="0"/>
              <a:t> </a:t>
            </a:r>
            <a:r>
              <a:rPr lang="en-US" dirty="0" err="1"/>
              <a:t>started,Analysis</a:t>
            </a:r>
            <a:r>
              <a:rPr lang="en-US" dirty="0"/>
              <a:t> </a:t>
            </a:r>
            <a:r>
              <a:rPr lang="en-US" dirty="0" err="1"/>
              <a:t>finished,Duration,Version,Command</a:t>
            </a:r>
            <a:r>
              <a:rPr lang="en-US" dirty="0"/>
              <a:t> </a:t>
            </a:r>
            <a:r>
              <a:rPr lang="en-US" dirty="0" err="1"/>
              <a:t>line,Download</a:t>
            </a:r>
            <a:r>
              <a:rPr lang="en-US" dirty="0"/>
              <a:t> </a:t>
            </a:r>
            <a:r>
              <a:rPr lang="en-US" dirty="0" smtClean="0"/>
              <a:t>configuration</a:t>
            </a:r>
            <a:endParaRPr lang="en-US" dirty="0"/>
          </a:p>
          <a:p>
            <a:r>
              <a:rPr lang="en-US" dirty="0" smtClean="0"/>
              <a:t>Warnings</a:t>
            </a:r>
            <a:endParaRPr lang="en-US" dirty="0"/>
          </a:p>
          <a:p>
            <a:r>
              <a:rPr lang="en-US" dirty="0" smtClean="0"/>
              <a:t>Type </a:t>
            </a:r>
            <a:r>
              <a:rPr lang="en-US" dirty="0"/>
              <a:t>inference: detect the types of columns in a </a:t>
            </a:r>
            <a:r>
              <a:rPr lang="en-US" dirty="0" err="1"/>
              <a:t>dataframe</a:t>
            </a:r>
            <a:r>
              <a:rPr lang="en-US" dirty="0"/>
              <a:t> such as Boolean, Numerical, Date, Categorical, URL, Path, File and </a:t>
            </a:r>
            <a:r>
              <a:rPr lang="en-US" dirty="0" smtClean="0"/>
              <a:t>Image.</a:t>
            </a:r>
            <a:endParaRPr lang="en-US" dirty="0"/>
          </a:p>
          <a:p>
            <a:r>
              <a:rPr lang="en-US" dirty="0" smtClean="0"/>
              <a:t>Dataset </a:t>
            </a:r>
            <a:r>
              <a:rPr lang="en-US" dirty="0"/>
              <a:t>statistics: Number of </a:t>
            </a:r>
            <a:r>
              <a:rPr lang="en-US" dirty="0" err="1"/>
              <a:t>variable,Number</a:t>
            </a:r>
            <a:r>
              <a:rPr lang="en-US" dirty="0"/>
              <a:t> of </a:t>
            </a:r>
            <a:r>
              <a:rPr lang="en-US" dirty="0" err="1"/>
              <a:t>observation,Missing</a:t>
            </a:r>
            <a:r>
              <a:rPr lang="en-US" dirty="0"/>
              <a:t> </a:t>
            </a:r>
            <a:r>
              <a:rPr lang="en-US" dirty="0" err="1"/>
              <a:t>cells,Missing</a:t>
            </a:r>
            <a:r>
              <a:rPr lang="en-US" dirty="0"/>
              <a:t> cells(%),Duplicate </a:t>
            </a:r>
            <a:r>
              <a:rPr lang="en-US" dirty="0" err="1"/>
              <a:t>rows,Duplicate</a:t>
            </a:r>
            <a:r>
              <a:rPr lang="en-US" dirty="0"/>
              <a:t> rows(%),Total size in memory Average record size in </a:t>
            </a:r>
            <a:r>
              <a:rPr lang="en-US" dirty="0" smtClean="0"/>
              <a:t>memory</a:t>
            </a:r>
            <a:endParaRPr lang="en-US" dirty="0"/>
          </a:p>
          <a:p>
            <a:r>
              <a:rPr lang="en-US" dirty="0" smtClean="0"/>
              <a:t>Essentials</a:t>
            </a:r>
            <a:r>
              <a:rPr lang="en-US" dirty="0"/>
              <a:t>: </a:t>
            </a:r>
            <a:r>
              <a:rPr lang="en-US" dirty="0" err="1"/>
              <a:t>type,unique</a:t>
            </a:r>
            <a:r>
              <a:rPr lang="en-US" dirty="0"/>
              <a:t> </a:t>
            </a:r>
            <a:r>
              <a:rPr lang="en-US" dirty="0" err="1"/>
              <a:t>values,missing</a:t>
            </a:r>
            <a:r>
              <a:rPr lang="en-US" dirty="0"/>
              <a:t> </a:t>
            </a:r>
            <a:r>
              <a:rPr lang="en-US" dirty="0" err="1" smtClean="0"/>
              <a:t>values,infinite</a:t>
            </a:r>
            <a:endParaRPr lang="en-US" dirty="0"/>
          </a:p>
          <a:p>
            <a:r>
              <a:rPr lang="en-US" dirty="0" smtClean="0"/>
              <a:t>Quantile </a:t>
            </a:r>
            <a:r>
              <a:rPr lang="en-US" dirty="0"/>
              <a:t>statistics: minimum value,5th percentile,Q1,median,Q3,95th </a:t>
            </a:r>
            <a:r>
              <a:rPr lang="en-US" dirty="0" err="1"/>
              <a:t>percentile,maximum,range,interquartile</a:t>
            </a:r>
            <a:r>
              <a:rPr lang="en-US" dirty="0"/>
              <a:t> </a:t>
            </a:r>
            <a:r>
              <a:rPr lang="en-US" dirty="0" smtClean="0"/>
              <a:t>range</a:t>
            </a:r>
            <a:endParaRPr lang="en-US" dirty="0"/>
          </a:p>
          <a:p>
            <a:r>
              <a:rPr lang="en-US" dirty="0" smtClean="0"/>
              <a:t>Descriptive </a:t>
            </a:r>
            <a:r>
              <a:rPr lang="en-US" dirty="0"/>
              <a:t>statistics: </a:t>
            </a:r>
            <a:r>
              <a:rPr lang="en-US" dirty="0" err="1"/>
              <a:t>mean,median,standard</a:t>
            </a:r>
            <a:r>
              <a:rPr lang="en-US" dirty="0"/>
              <a:t> </a:t>
            </a:r>
            <a:r>
              <a:rPr lang="en-US" dirty="0" err="1"/>
              <a:t>deviation,variance,sum,median</a:t>
            </a:r>
            <a:r>
              <a:rPr lang="en-US" dirty="0"/>
              <a:t> absolute </a:t>
            </a:r>
            <a:r>
              <a:rPr lang="en-US" dirty="0" err="1"/>
              <a:t>deviation,coefficient</a:t>
            </a:r>
            <a:r>
              <a:rPr lang="en-US" dirty="0"/>
              <a:t> of </a:t>
            </a:r>
            <a:r>
              <a:rPr lang="en-US" dirty="0" err="1" smtClean="0"/>
              <a:t>variation,kurtosis,skewness</a:t>
            </a:r>
            <a:endParaRPr lang="en-US" dirty="0"/>
          </a:p>
          <a:p>
            <a:r>
              <a:rPr lang="en-US" dirty="0" smtClean="0"/>
              <a:t>Most </a:t>
            </a:r>
            <a:r>
              <a:rPr lang="en-US" dirty="0"/>
              <a:t>frequent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Histogram</a:t>
            </a:r>
            <a:endParaRPr lang="en-US" dirty="0"/>
          </a:p>
          <a:p>
            <a:r>
              <a:rPr lang="en-US" dirty="0" smtClean="0"/>
              <a:t>Extreme </a:t>
            </a:r>
            <a:r>
              <a:rPr lang="en-US" dirty="0" err="1"/>
              <a:t>Values:minimum</a:t>
            </a:r>
            <a:r>
              <a:rPr lang="en-US" dirty="0"/>
              <a:t> and maximum five </a:t>
            </a:r>
            <a:r>
              <a:rPr lang="en-US" dirty="0" smtClean="0"/>
              <a:t>values</a:t>
            </a:r>
            <a:endParaRPr lang="en-US" dirty="0"/>
          </a:p>
          <a:p>
            <a:r>
              <a:rPr lang="en-US" dirty="0" smtClean="0"/>
              <a:t>Correlations</a:t>
            </a:r>
            <a:r>
              <a:rPr lang="en-US" dirty="0"/>
              <a:t>: </a:t>
            </a:r>
            <a:r>
              <a:rPr lang="en-US" dirty="0" err="1" smtClean="0"/>
              <a:t>Spearman,Pearson,Kendall,Phik</a:t>
            </a:r>
            <a:endParaRPr lang="en-US" dirty="0"/>
          </a:p>
          <a:p>
            <a:r>
              <a:rPr lang="en-US" dirty="0" smtClean="0"/>
              <a:t>Missing </a:t>
            </a:r>
            <a:r>
              <a:rPr lang="en-US" dirty="0"/>
              <a:t>values </a:t>
            </a:r>
            <a:r>
              <a:rPr lang="en-US" dirty="0" err="1"/>
              <a:t>matrix,distinct</a:t>
            </a:r>
            <a:r>
              <a:rPr lang="en-US" dirty="0"/>
              <a:t> </a:t>
            </a:r>
            <a:r>
              <a:rPr lang="en-US" dirty="0" err="1"/>
              <a:t>count,heatmap,dendrogram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85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nutshell, there is a positive correlation between the number of households in a city and the number of family households. </a:t>
            </a:r>
          </a:p>
          <a:p>
            <a:r>
              <a:rPr lang="en-US" dirty="0" smtClean="0"/>
              <a:t>Specifically, the data shows that people with higher income tend to have better health outcomes.</a:t>
            </a:r>
          </a:p>
          <a:p>
            <a:r>
              <a:rPr lang="en-US" dirty="0" smtClean="0"/>
              <a:t>There is a significant amount of variation in census tract boundaries across the United States.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2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 census tract </a:t>
            </a:r>
            <a:r>
              <a:rPr lang="en-US" dirty="0" err="1"/>
              <a:t>shapefile</a:t>
            </a:r>
            <a:r>
              <a:rPr lang="en-US" dirty="0"/>
              <a:t> for the 500 Cities project was extracted from the Census 2010 Tiger/Line database and modified to remove portions of census tracts that were outside of city boundaries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</a:t>
            </a:r>
            <a:r>
              <a:rPr lang="en-US" dirty="0" err="1"/>
              <a:t>shapefile</a:t>
            </a:r>
            <a:r>
              <a:rPr lang="en-US" dirty="0"/>
              <a:t> can be joined with 500 Cities census tract-level Data (GIS Friendly Format) in a geographic information system (GIS) to make maps at the census tract level.</a:t>
            </a:r>
          </a:p>
        </p:txBody>
      </p:sp>
    </p:spTree>
    <p:extLst>
      <p:ext uri="{BB962C8B-B14F-4D97-AF65-F5344CB8AC3E}">
        <p14:creationId xmlns:p14="http://schemas.microsoft.com/office/powerpoint/2010/main" val="109976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of the Dataset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census tract </a:t>
            </a:r>
            <a:r>
              <a:rPr lang="en-US" dirty="0" err="1"/>
              <a:t>shapefile</a:t>
            </a:r>
            <a:r>
              <a:rPr lang="en-US" dirty="0"/>
              <a:t> for the 500 Cities project was extracted from the Census 2010 Tiger/Line database and modified to remove portions of census tracts that were outside of city boundaries. This </a:t>
            </a:r>
            <a:r>
              <a:rPr lang="en-US" dirty="0" err="1"/>
              <a:t>shapefile</a:t>
            </a:r>
            <a:r>
              <a:rPr lang="en-US" dirty="0"/>
              <a:t> can be joined with 500 Cities census tract-level Data (GIS Friendly Format) in a geographic information system (GIS) to make maps at the census tract level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2"/>
              </a:rPr>
              <a:t>https://chronicdata.cdc.gov/500-Cities-Places/500-Cities-Census-Tract-Boundaries/x7zy-2xmx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9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model to predict the distribution level of tract diseases across 500 cities in the United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1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plotly.express</a:t>
            </a:r>
            <a:r>
              <a:rPr lang="en-US" dirty="0" smtClean="0"/>
              <a:t> as </a:t>
            </a:r>
            <a:r>
              <a:rPr lang="en-US" dirty="0" err="1" smtClean="0"/>
              <a:t>px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seaborn</a:t>
            </a:r>
            <a:r>
              <a:rPr lang="en-US" dirty="0" smtClean="0"/>
              <a:t> as </a:t>
            </a:r>
            <a:r>
              <a:rPr lang="en-US" dirty="0" err="1" smtClean="0"/>
              <a:t>sns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pandas_profiling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sklearn.preprocessing</a:t>
            </a:r>
            <a:r>
              <a:rPr lang="en-US" dirty="0" smtClean="0"/>
              <a:t> import </a:t>
            </a:r>
            <a:r>
              <a:rPr lang="en-US" dirty="0" err="1" smtClean="0"/>
              <a:t>StandardScaler</a:t>
            </a:r>
            <a:r>
              <a:rPr lang="en-US" dirty="0" smtClean="0"/>
              <a:t>, </a:t>
            </a:r>
            <a:r>
              <a:rPr lang="en-US" dirty="0" err="1" smtClean="0"/>
              <a:t>MinMaxScaler</a:t>
            </a:r>
            <a:r>
              <a:rPr lang="en-US" dirty="0" smtClean="0"/>
              <a:t>, </a:t>
            </a:r>
            <a:r>
              <a:rPr lang="en-US" dirty="0" err="1" smtClean="0"/>
              <a:t>MaxAbsScaler</a:t>
            </a:r>
            <a:r>
              <a:rPr lang="en-US" dirty="0" smtClean="0"/>
              <a:t>, </a:t>
            </a:r>
            <a:r>
              <a:rPr lang="en-US" dirty="0" err="1" smtClean="0"/>
              <a:t>QuantileTransformer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sklearn.feature_selection</a:t>
            </a:r>
            <a:r>
              <a:rPr lang="en-US" dirty="0" smtClean="0"/>
              <a:t> import </a:t>
            </a:r>
            <a:r>
              <a:rPr lang="en-US" dirty="0" err="1" smtClean="0"/>
              <a:t>SelectKBest</a:t>
            </a:r>
            <a:r>
              <a:rPr lang="en-US" dirty="0" smtClean="0"/>
              <a:t>, </a:t>
            </a:r>
            <a:r>
              <a:rPr lang="en-US" dirty="0" err="1" smtClean="0"/>
              <a:t>f_classif</a:t>
            </a:r>
            <a:endParaRPr lang="en-US" dirty="0" smtClean="0"/>
          </a:p>
          <a:p>
            <a:r>
              <a:rPr lang="en-US" dirty="0" smtClean="0"/>
              <a:t>%</a:t>
            </a:r>
            <a:r>
              <a:rPr lang="en-US" dirty="0" err="1" smtClean="0"/>
              <a:t>matplotlib</a:t>
            </a:r>
            <a:r>
              <a:rPr lang="en-US" dirty="0" smtClean="0"/>
              <a:t> inline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pathlib</a:t>
            </a:r>
            <a:r>
              <a:rPr lang="en-US" dirty="0" smtClean="0"/>
              <a:t> import Path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pandas_profiling</a:t>
            </a:r>
            <a:r>
              <a:rPr lang="en-US" dirty="0" smtClean="0"/>
              <a:t> import </a:t>
            </a:r>
            <a:r>
              <a:rPr lang="en-US" dirty="0" err="1" smtClean="0"/>
              <a:t>ProfileReport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6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Snippet of the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287" y="2263140"/>
            <a:ext cx="9115425" cy="333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2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df.head</a:t>
            </a:r>
            <a:r>
              <a:rPr lang="en-US" dirty="0" smtClean="0"/>
              <a:t>(10)</a:t>
            </a:r>
          </a:p>
          <a:p>
            <a:r>
              <a:rPr lang="en-US" dirty="0" err="1" smtClean="0"/>
              <a:t>df.tail</a:t>
            </a:r>
            <a:r>
              <a:rPr lang="en-US" dirty="0" smtClean="0"/>
              <a:t>(10)</a:t>
            </a:r>
          </a:p>
          <a:p>
            <a:r>
              <a:rPr lang="en-US" dirty="0" smtClean="0"/>
              <a:t>df.info()</a:t>
            </a:r>
          </a:p>
          <a:p>
            <a:r>
              <a:rPr lang="en-US" dirty="0" err="1" smtClean="0"/>
              <a:t>df.describe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Finding missing values   </a:t>
            </a:r>
            <a:r>
              <a:rPr lang="en-US" dirty="0" err="1" smtClean="0"/>
              <a:t>df.isnull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sns.heatmap</a:t>
            </a:r>
            <a:r>
              <a:rPr lang="en-US" dirty="0" smtClean="0"/>
              <a:t>(</a:t>
            </a:r>
            <a:r>
              <a:rPr lang="en-US" dirty="0" err="1" smtClean="0"/>
              <a:t>df.isnull</a:t>
            </a:r>
            <a:r>
              <a:rPr lang="en-US" dirty="0" smtClean="0"/>
              <a:t>(),</a:t>
            </a:r>
            <a:r>
              <a:rPr lang="en-US" dirty="0" err="1" smtClean="0"/>
              <a:t>yticklabels</a:t>
            </a:r>
            <a:r>
              <a:rPr lang="en-US" dirty="0" smtClean="0"/>
              <a:t>=</a:t>
            </a:r>
            <a:r>
              <a:rPr lang="en-US" dirty="0" err="1" smtClean="0"/>
              <a:t>False,cbar</a:t>
            </a:r>
            <a:r>
              <a:rPr lang="en-US" dirty="0" smtClean="0"/>
              <a:t>=</a:t>
            </a:r>
            <a:r>
              <a:rPr lang="en-US" dirty="0" err="1" smtClean="0"/>
              <a:t>False,cmap</a:t>
            </a:r>
            <a:r>
              <a:rPr lang="en-US" dirty="0" smtClean="0"/>
              <a:t>="</a:t>
            </a:r>
            <a:r>
              <a:rPr lang="en-US" dirty="0" err="1" smtClean="0"/>
              <a:t>viridis</a:t>
            </a:r>
            <a:r>
              <a:rPr lang="en-US" dirty="0" smtClean="0"/>
              <a:t>")</a:t>
            </a:r>
          </a:p>
          <a:p>
            <a:r>
              <a:rPr lang="en-US" dirty="0" smtClean="0"/>
              <a:t>Detecting outliers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6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 contains 27210 observations</a:t>
            </a:r>
          </a:p>
          <a:p>
            <a:r>
              <a:rPr lang="en-US" dirty="0" smtClean="0"/>
              <a:t>There are no missing values in the dataset</a:t>
            </a:r>
          </a:p>
          <a:p>
            <a:r>
              <a:rPr lang="en-US" dirty="0" smtClean="0"/>
              <a:t>The dataset has 63 numerical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0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Missing value 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070" y="2256609"/>
            <a:ext cx="802386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8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451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500 cities census tract </vt:lpstr>
      <vt:lpstr>Introduction</vt:lpstr>
      <vt:lpstr>Source of the Dataset</vt:lpstr>
      <vt:lpstr>Project Deliverables</vt:lpstr>
      <vt:lpstr>Libraries used</vt:lpstr>
      <vt:lpstr>Snippet of the dataset</vt:lpstr>
      <vt:lpstr>Cleaning the data</vt:lpstr>
      <vt:lpstr>Observations on results</vt:lpstr>
      <vt:lpstr>Missing value Matrix</vt:lpstr>
      <vt:lpstr>Check for Interactions</vt:lpstr>
      <vt:lpstr>Detecting outliers</vt:lpstr>
      <vt:lpstr>Automated EDA</vt:lpstr>
      <vt:lpstr>Profiling report terms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10</cp:revision>
  <dcterms:created xsi:type="dcterms:W3CDTF">2022-08-02T05:44:46Z</dcterms:created>
  <dcterms:modified xsi:type="dcterms:W3CDTF">2022-08-03T08:11:07Z</dcterms:modified>
</cp:coreProperties>
</file>