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1" r:id="rId4"/>
    <p:sldId id="258" r:id="rId5"/>
    <p:sldId id="282" r:id="rId6"/>
    <p:sldId id="260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0842" autoAdjust="0"/>
  </p:normalViewPr>
  <p:slideViewPr>
    <p:cSldViewPr snapToGrid="0" showGuides="1">
      <p:cViewPr>
        <p:scale>
          <a:sx n="78" d="100"/>
          <a:sy n="78" d="100"/>
        </p:scale>
        <p:origin x="-540" y="168"/>
      </p:cViewPr>
      <p:guideLst>
        <p:guide orient="horz" pos="2160"/>
        <p:guide pos="211"/>
        <p:guide pos="7491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1FD44-5D92-4E5A-B950-5EF87D809A01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1C047-F769-4795-BDAB-09C740A23A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30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2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58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27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1C047-F769-4795-BDAB-09C740A23A35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27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847E-3FE6-4389-88E7-A28210B2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D67006-5FCC-44F6-BD7B-83998013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37AD7-F170-4C5E-8419-77FCAD2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3E60E8-7424-478A-AF05-5C36157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B7B25E-D200-4C26-B406-CD53FB6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53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5046D-7242-4CEA-B040-DE960568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D03A09-3275-42AC-9131-A0B38412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ABE79-FF41-4A6D-9C1C-D8C0E00E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A8E795-FE3D-4F73-A738-1D353B8A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FBA24-1553-4A29-B367-52F7A676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4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2E6517-F9A4-4A9C-8E39-1E2821EC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13BCDE-2E82-4766-9452-49307325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350C7-F1BB-4374-89F3-45537AF6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F5851-147B-4B45-BAA7-904598E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EFBC1F-41D6-4C30-AC67-368C1E9A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87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2024A-958B-4E31-A5A6-1496DD2E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5126"/>
            <a:ext cx="11522075" cy="723900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83F608-609F-4D8F-933A-30B1D1E1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358900"/>
            <a:ext cx="11522075" cy="4818063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F0CD0-C8E8-4B9E-94EF-9854F75D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2106" y="6356350"/>
            <a:ext cx="4114800" cy="365125"/>
          </a:xfr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470E90-D36F-4732-81B0-B06B74C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12" y="6356350"/>
            <a:ext cx="365126" cy="365125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56A732-4FB8-4730-9591-A21721F37EB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87C00E5-8403-4DF1-8BBE-9ADBFB7829C7}"/>
              </a:ext>
            </a:extLst>
          </p:cNvPr>
          <p:cNvSpPr/>
          <p:nvPr userDrawn="1"/>
        </p:nvSpPr>
        <p:spPr>
          <a:xfrm>
            <a:off x="11491912" y="6356350"/>
            <a:ext cx="365125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5807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9" userDrawn="1">
          <p15:clr>
            <a:srgbClr val="FBAE40"/>
          </p15:clr>
        </p15:guide>
        <p15:guide id="4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5411D-C794-4A2E-A225-989C36F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56C903-D4AB-4A82-8D1F-EEDA9FD5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349D26-9A76-422E-8E1D-0FCF2D54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C17CF8-2006-40C6-A339-9DE5E100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ADABB-6A0D-49A7-8DE0-0AA1CE86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09C3A-8B00-4195-844E-00FA1EF7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FD30A-2013-4965-B20B-81844BDEF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9453A0-1470-417D-9A0E-85D26A9F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34EAF5-EE78-4A7C-8478-16489B7D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AE3C52-4887-443F-A546-5C3D705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D41944-FF9F-43B1-A2EF-637E3A04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1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B33A8-B14D-4061-9192-260F0275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401591-6C9D-4AD4-B8D9-54302A49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DA61DD-6043-40C0-A877-FE142F7DA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F01B85-F010-4F31-BFB8-8F0C5643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A73D4C9-67AF-4A06-98EB-BE9A4E1D9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D34FA-E366-4C81-A09E-0EA4C93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D34B81-9074-44D0-9E54-C7F1974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1B4D31-6B03-4956-BABA-0BC169F4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6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FE14C-F0FA-4944-A95A-2DA9D2E8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8C765A-DA24-4A60-95EF-CF045870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088D80-E2B6-427B-B4DA-7E0A84F5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1E3A01-6365-4C2C-B011-B27F9679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3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537C7C-D8DC-4B57-B3BD-832A57DF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50281C-03BC-4129-A5F1-9040DC57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6D05FD-B5D8-4D57-A5C0-2A150795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7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FEA5B-3531-4B37-898F-E646A9A6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3D2C7E-12E3-4B82-B9EF-B4070EA9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296141-3667-469D-AE2E-FF99E6D7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43E911-B21F-4403-A15C-31E405BC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22E7E4-287E-42A9-9556-A7CDFD5A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ECDF90-9F3D-46E3-B4C9-0A8A2365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11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5B57C-A038-4DB2-813E-140F01B7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3C2185-DEDB-4140-96AA-DA82BBEBF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1939DD-E79C-4B93-81E9-1BDBFD68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90521E-C2F8-4AFB-8FCA-4A07B6A7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446637-8379-494F-A38C-26F04805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036CB1-2FD3-429E-A2F0-1E6AB07D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96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0A42F1-9BB0-4F17-A1C0-62A2CAB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62E85C-2C84-4099-8FB5-95CEF83B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82F3D-DD48-4E20-B500-5DF486E0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14F4-B288-4F93-B591-4634A42E8066}" type="datetimeFigureOut">
              <a:rPr lang="en-ID" smtClean="0"/>
              <a:t>4/27/2020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ABAC1A-2FBF-4773-96DC-E56E47FB7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A97F0C-73B9-47B8-BA54-D7E6D247D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78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88D334-8B3F-4809-A24F-130E4D37EB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8" y="431800"/>
            <a:ext cx="11328402" cy="599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49649BD-E988-489D-A7BB-56F1B7D4826D}"/>
              </a:ext>
            </a:extLst>
          </p:cNvPr>
          <p:cNvSpPr/>
          <p:nvPr/>
        </p:nvSpPr>
        <p:spPr>
          <a:xfrm>
            <a:off x="431800" y="431800"/>
            <a:ext cx="11328400" cy="59944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4929-AB70-4A84-90F2-11048869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3013502"/>
            <a:ext cx="5334000" cy="830997"/>
          </a:xfrm>
        </p:spPr>
        <p:txBody>
          <a:bodyPr lIns="0" tIns="0" rIns="0" bIns="0" anchor="t" anchorCtr="0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TOKOLAPAK</a:t>
            </a:r>
            <a:endParaRPr lang="en-ID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38EF0D-C413-4B2B-B789-8165C108E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732"/>
            <a:ext cx="9144000" cy="589695"/>
          </a:xfrm>
        </p:spPr>
        <p:txBody>
          <a:bodyPr/>
          <a:lstStyle/>
          <a:p>
            <a:r>
              <a:rPr lang="en-ID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Made by </a:t>
            </a:r>
            <a:r>
              <a:rPr lang="en-ID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Athhar</a:t>
            </a:r>
            <a:r>
              <a:rPr lang="en-ID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Kautsar</a:t>
            </a:r>
            <a:endParaRPr lang="en-ID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A6AD9F9-23BD-4392-9A71-16F61FF439C2}"/>
              </a:ext>
            </a:extLst>
          </p:cNvPr>
          <p:cNvSpPr/>
          <p:nvPr/>
        </p:nvSpPr>
        <p:spPr>
          <a:xfrm>
            <a:off x="10668000" y="629608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3E71FEF-7822-4458-8DEA-7E9B0A5A46FD}"/>
              </a:ext>
            </a:extLst>
          </p:cNvPr>
          <p:cNvSpPr/>
          <p:nvPr/>
        </p:nvSpPr>
        <p:spPr>
          <a:xfrm>
            <a:off x="2578100" y="2400300"/>
            <a:ext cx="7035800" cy="2057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8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94084A-DFF6-4E50-BF33-2E5F567A50C3}"/>
              </a:ext>
            </a:extLst>
          </p:cNvPr>
          <p:cNvSpPr txBox="1"/>
          <p:nvPr/>
        </p:nvSpPr>
        <p:spPr>
          <a:xfrm>
            <a:off x="1054101" y="971550"/>
            <a:ext cx="35242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Tentang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817819-D861-48A4-A120-5723DA77629A}"/>
              </a:ext>
            </a:extLst>
          </p:cNvPr>
          <p:cNvSpPr txBox="1"/>
          <p:nvPr/>
        </p:nvSpPr>
        <p:spPr>
          <a:xfrm>
            <a:off x="3028948" y="3429000"/>
            <a:ext cx="381635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Terinspirasi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Tokopedia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Bukalapak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Walaupun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segi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tampilan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fitur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belum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melebihi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kedua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e-commerce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tersebut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aya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tetap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optimis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suatu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hari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nanti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melebihi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kedua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e-commerce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tersebut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bagian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front-end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sengaja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saya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buat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seminimimalis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mungkin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agar user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dapat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mudah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menggunakan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e-commerce yang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saya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buat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</a:t>
            </a:r>
            <a:r>
              <a:rPr lang="en-ID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5AF259-6FCC-4486-A4D1-F1EB59FAE47C}"/>
              </a:ext>
            </a:extLst>
          </p:cNvPr>
          <p:cNvSpPr/>
          <p:nvPr/>
        </p:nvSpPr>
        <p:spPr>
          <a:xfrm>
            <a:off x="0" y="3429000"/>
            <a:ext cx="2451099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1B45C5-4B05-4593-920C-93AC789A17CA}"/>
              </a:ext>
            </a:extLst>
          </p:cNvPr>
          <p:cNvSpPr/>
          <p:nvPr/>
        </p:nvSpPr>
        <p:spPr>
          <a:xfrm>
            <a:off x="1055688" y="2074783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30"/>
          <a:stretch/>
        </p:blipFill>
        <p:spPr bwMode="auto">
          <a:xfrm>
            <a:off x="7647621" y="0"/>
            <a:ext cx="506228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08656AE-AE47-496F-B384-CB538AA97437}"/>
              </a:ext>
            </a:extLst>
          </p:cNvPr>
          <p:cNvSpPr/>
          <p:nvPr/>
        </p:nvSpPr>
        <p:spPr>
          <a:xfrm rot="16200000">
            <a:off x="7225032" y="6204595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5AF259-6FCC-4486-A4D1-F1EB59FAE47C}"/>
              </a:ext>
            </a:extLst>
          </p:cNvPr>
          <p:cNvSpPr/>
          <p:nvPr/>
        </p:nvSpPr>
        <p:spPr>
          <a:xfrm>
            <a:off x="0" y="929640"/>
            <a:ext cx="2451099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2767584" y="1207008"/>
            <a:ext cx="3528210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Penjadwalan</a:t>
            </a:r>
          </a:p>
          <a:p>
            <a:pPr algn="l"/>
            <a:endParaRPr lang="en-US" sz="48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30" y="3106865"/>
            <a:ext cx="9551965" cy="159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8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94084A-DFF6-4E50-BF33-2E5F567A50C3}"/>
              </a:ext>
            </a:extLst>
          </p:cNvPr>
          <p:cNvSpPr txBox="1"/>
          <p:nvPr/>
        </p:nvSpPr>
        <p:spPr>
          <a:xfrm>
            <a:off x="1054101" y="2667471"/>
            <a:ext cx="35242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Alur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user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8549BD2-8A23-47AD-A878-D5017792BB62}"/>
              </a:ext>
            </a:extLst>
          </p:cNvPr>
          <p:cNvCxnSpPr/>
          <p:nvPr/>
        </p:nvCxnSpPr>
        <p:spPr>
          <a:xfrm>
            <a:off x="4578351" y="0"/>
            <a:ext cx="0" cy="6985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817819-D861-48A4-A120-5723DA77629A}"/>
              </a:ext>
            </a:extLst>
          </p:cNvPr>
          <p:cNvSpPr txBox="1"/>
          <p:nvPr/>
        </p:nvSpPr>
        <p:spPr>
          <a:xfrm>
            <a:off x="6135701" y="1241286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kehalaman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beranda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3E29CA-526E-4452-B873-19F956268071}"/>
              </a:ext>
            </a:extLst>
          </p:cNvPr>
          <p:cNvSpPr txBox="1"/>
          <p:nvPr/>
        </p:nvSpPr>
        <p:spPr>
          <a:xfrm>
            <a:off x="5332427" y="1148953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01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901532D-318B-4C7B-96FB-C53A2CAAC2D4}"/>
              </a:ext>
            </a:extLst>
          </p:cNvPr>
          <p:cNvSpPr txBox="1"/>
          <p:nvPr/>
        </p:nvSpPr>
        <p:spPr>
          <a:xfrm>
            <a:off x="6135701" y="2023082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terlebih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dahu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70147D-1579-41C6-985C-4DB79CF604F0}"/>
              </a:ext>
            </a:extLst>
          </p:cNvPr>
          <p:cNvSpPr txBox="1"/>
          <p:nvPr/>
        </p:nvSpPr>
        <p:spPr>
          <a:xfrm>
            <a:off x="5332427" y="1930749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02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2B08EA-7C37-4939-89CF-990C04C97CBD}"/>
              </a:ext>
            </a:extLst>
          </p:cNvPr>
          <p:cNvSpPr txBox="1"/>
          <p:nvPr/>
        </p:nvSpPr>
        <p:spPr>
          <a:xfrm>
            <a:off x="6135701" y="2804878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memilih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item yang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berada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beranda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61B355C-E932-4479-8493-E0DCD25463E0}"/>
              </a:ext>
            </a:extLst>
          </p:cNvPr>
          <p:cNvSpPr txBox="1"/>
          <p:nvPr/>
        </p:nvSpPr>
        <p:spPr>
          <a:xfrm>
            <a:off x="5332427" y="2712545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03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451DD1-E3AC-431B-A659-6060FE0E88AA}"/>
              </a:ext>
            </a:extLst>
          </p:cNvPr>
          <p:cNvSpPr txBox="1"/>
          <p:nvPr/>
        </p:nvSpPr>
        <p:spPr>
          <a:xfrm>
            <a:off x="6135701" y="3586674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melakukan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checkout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0077D36-0FD4-437C-BF2A-C8C0C225F6B2}"/>
              </a:ext>
            </a:extLst>
          </p:cNvPr>
          <p:cNvSpPr txBox="1"/>
          <p:nvPr/>
        </p:nvSpPr>
        <p:spPr>
          <a:xfrm>
            <a:off x="5332427" y="3494341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04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93C26F7-A250-44C4-A7C5-0AFAA36299E5}"/>
              </a:ext>
            </a:extLst>
          </p:cNvPr>
          <p:cNvSpPr txBox="1"/>
          <p:nvPr/>
        </p:nvSpPr>
        <p:spPr>
          <a:xfrm>
            <a:off x="6135701" y="4368470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melakukan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transfer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upload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bukti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dihalaman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order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413837C-13D6-4FAD-B109-A4A75BC77369}"/>
              </a:ext>
            </a:extLst>
          </p:cNvPr>
          <p:cNvSpPr txBox="1"/>
          <p:nvPr/>
        </p:nvSpPr>
        <p:spPr>
          <a:xfrm>
            <a:off x="5332427" y="4276137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05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F77F1B-E121-4FA1-A3B4-EEA4FFE6C950}"/>
              </a:ext>
            </a:extLst>
          </p:cNvPr>
          <p:cNvSpPr txBox="1"/>
          <p:nvPr/>
        </p:nvSpPr>
        <p:spPr>
          <a:xfrm>
            <a:off x="6135701" y="5150267"/>
            <a:ext cx="57562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menunggu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verifikasi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admin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transaksi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ID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dilanjurkan</a:t>
            </a:r>
            <a:r>
              <a:rPr lang="en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195BFF-0064-43DC-B50E-62E6B845DE69}"/>
              </a:ext>
            </a:extLst>
          </p:cNvPr>
          <p:cNvSpPr txBox="1"/>
          <p:nvPr/>
        </p:nvSpPr>
        <p:spPr>
          <a:xfrm>
            <a:off x="5332427" y="5057934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93D37D14-7162-429B-AE97-69CB07D647F4}"/>
              </a:ext>
            </a:extLst>
          </p:cNvPr>
          <p:cNvSpPr/>
          <p:nvPr/>
        </p:nvSpPr>
        <p:spPr>
          <a:xfrm>
            <a:off x="10668000" y="629608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B595976-8775-4DD8-962C-D8B1296F8D74}"/>
              </a:ext>
            </a:extLst>
          </p:cNvPr>
          <p:cNvSpPr/>
          <p:nvPr/>
        </p:nvSpPr>
        <p:spPr>
          <a:xfrm>
            <a:off x="1055688" y="370978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1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94084A-DFF6-4E50-BF33-2E5F567A50C3}"/>
              </a:ext>
            </a:extLst>
          </p:cNvPr>
          <p:cNvSpPr txBox="1"/>
          <p:nvPr/>
        </p:nvSpPr>
        <p:spPr>
          <a:xfrm>
            <a:off x="1054101" y="2681767"/>
            <a:ext cx="35242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Alur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admin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8549BD2-8A23-47AD-A878-D5017792BB62}"/>
              </a:ext>
            </a:extLst>
          </p:cNvPr>
          <p:cNvCxnSpPr/>
          <p:nvPr/>
        </p:nvCxnSpPr>
        <p:spPr>
          <a:xfrm>
            <a:off x="4578351" y="0"/>
            <a:ext cx="0" cy="6985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817819-D861-48A4-A120-5723DA77629A}"/>
              </a:ext>
            </a:extLst>
          </p:cNvPr>
          <p:cNvSpPr txBox="1"/>
          <p:nvPr/>
        </p:nvSpPr>
        <p:spPr>
          <a:xfrm>
            <a:off x="6135701" y="1241286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melakukan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login.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3E29CA-526E-4452-B873-19F956268071}"/>
              </a:ext>
            </a:extLst>
          </p:cNvPr>
          <p:cNvSpPr txBox="1"/>
          <p:nvPr/>
        </p:nvSpPr>
        <p:spPr>
          <a:xfrm>
            <a:off x="5332427" y="1148953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01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901532D-318B-4C7B-96FB-C53A2CAAC2D4}"/>
              </a:ext>
            </a:extLst>
          </p:cNvPr>
          <p:cNvSpPr txBox="1"/>
          <p:nvPr/>
        </p:nvSpPr>
        <p:spPr>
          <a:xfrm>
            <a:off x="6135701" y="2023082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kehalaman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beranda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admin.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70147D-1579-41C6-985C-4DB79CF604F0}"/>
              </a:ext>
            </a:extLst>
          </p:cNvPr>
          <p:cNvSpPr txBox="1"/>
          <p:nvPr/>
        </p:nvSpPr>
        <p:spPr>
          <a:xfrm>
            <a:off x="5332427" y="1930749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02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2B08EA-7C37-4939-89CF-990C04C97CBD}"/>
              </a:ext>
            </a:extLst>
          </p:cNvPr>
          <p:cNvSpPr txBox="1"/>
          <p:nvPr/>
        </p:nvSpPr>
        <p:spPr>
          <a:xfrm>
            <a:off x="6135701" y="2804878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kehalaman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order,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lalu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detail order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61B355C-E932-4479-8493-E0DCD25463E0}"/>
              </a:ext>
            </a:extLst>
          </p:cNvPr>
          <p:cNvSpPr txBox="1"/>
          <p:nvPr/>
        </p:nvSpPr>
        <p:spPr>
          <a:xfrm>
            <a:off x="5332427" y="2712545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03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451DD1-E3AC-431B-A659-6060FE0E88AA}"/>
              </a:ext>
            </a:extLst>
          </p:cNvPr>
          <p:cNvSpPr txBox="1"/>
          <p:nvPr/>
        </p:nvSpPr>
        <p:spPr>
          <a:xfrm>
            <a:off x="6135701" y="3525117"/>
            <a:ext cx="57562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melakukan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proses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verifikasi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pembayaran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dilakukan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0077D36-0FD4-437C-BF2A-C8C0C225F6B2}"/>
              </a:ext>
            </a:extLst>
          </p:cNvPr>
          <p:cNvSpPr txBox="1"/>
          <p:nvPr/>
        </p:nvSpPr>
        <p:spPr>
          <a:xfrm>
            <a:off x="5332427" y="3494341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04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93C26F7-A250-44C4-A7C5-0AFAA36299E5}"/>
              </a:ext>
            </a:extLst>
          </p:cNvPr>
          <p:cNvSpPr txBox="1"/>
          <p:nvPr/>
        </p:nvSpPr>
        <p:spPr>
          <a:xfrm>
            <a:off x="6135701" y="4368470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Setelah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proses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verifikasi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admin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menerima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pembayaran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413837C-13D6-4FAD-B109-A4A75BC77369}"/>
              </a:ext>
            </a:extLst>
          </p:cNvPr>
          <p:cNvSpPr txBox="1"/>
          <p:nvPr/>
        </p:nvSpPr>
        <p:spPr>
          <a:xfrm>
            <a:off x="5332427" y="4276137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05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F77F1B-E121-4FA1-A3B4-EEA4FFE6C950}"/>
              </a:ext>
            </a:extLst>
          </p:cNvPr>
          <p:cNvSpPr txBox="1"/>
          <p:nvPr/>
        </p:nvSpPr>
        <p:spPr>
          <a:xfrm>
            <a:off x="6135701" y="5150267"/>
            <a:ext cx="57562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Setelah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transaksi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dilanjutkan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195BFF-0064-43DC-B50E-62E6B845DE69}"/>
              </a:ext>
            </a:extLst>
          </p:cNvPr>
          <p:cNvSpPr txBox="1"/>
          <p:nvPr/>
        </p:nvSpPr>
        <p:spPr>
          <a:xfrm>
            <a:off x="5332427" y="5057934"/>
            <a:ext cx="5651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endParaRPr lang="en-ID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93D37D14-7162-429B-AE97-69CB07D647F4}"/>
              </a:ext>
            </a:extLst>
          </p:cNvPr>
          <p:cNvSpPr/>
          <p:nvPr/>
        </p:nvSpPr>
        <p:spPr>
          <a:xfrm>
            <a:off x="10668000" y="629608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B595976-8775-4DD8-962C-D8B1296F8D74}"/>
              </a:ext>
            </a:extLst>
          </p:cNvPr>
          <p:cNvSpPr/>
          <p:nvPr/>
        </p:nvSpPr>
        <p:spPr>
          <a:xfrm>
            <a:off x="1055688" y="370978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3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AD59C9-EC4F-463C-AD8B-71836D60AA41}"/>
              </a:ext>
            </a:extLst>
          </p:cNvPr>
          <p:cNvSpPr txBox="1"/>
          <p:nvPr/>
        </p:nvSpPr>
        <p:spPr>
          <a:xfrm>
            <a:off x="1396206" y="2690336"/>
            <a:ext cx="420630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Halaman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User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DFBAE0-D7E0-437A-B8D8-039A69FE105E}"/>
              </a:ext>
            </a:extLst>
          </p:cNvPr>
          <p:cNvSpPr txBox="1"/>
          <p:nvPr/>
        </p:nvSpPr>
        <p:spPr>
          <a:xfrm>
            <a:off x="1396207" y="3935617"/>
            <a:ext cx="420630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Dihalaman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user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terdapat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navigasi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item yang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dijual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Dibagian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bar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navigas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terdapat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kategori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keranjang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akun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tombol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logout.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035466-0746-491B-B0F0-CA4CD158A30A}"/>
              </a:ext>
            </a:extLst>
          </p:cNvPr>
          <p:cNvSpPr/>
          <p:nvPr/>
        </p:nvSpPr>
        <p:spPr>
          <a:xfrm>
            <a:off x="1396207" y="3635573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BDED9F1F-CCD0-42CD-AE34-C7C1E741FFCD}"/>
              </a:ext>
            </a:extLst>
          </p:cNvPr>
          <p:cNvGrpSpPr/>
          <p:nvPr/>
        </p:nvGrpSpPr>
        <p:grpSpPr>
          <a:xfrm>
            <a:off x="1396207" y="1257300"/>
            <a:ext cx="2811462" cy="742950"/>
            <a:chOff x="1055688" y="1257300"/>
            <a:chExt cx="2811462" cy="7429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B36CB8-F963-4C82-977E-DEB13F385D58}"/>
                </a:ext>
              </a:extLst>
            </p:cNvPr>
            <p:cNvSpPr/>
            <p:nvPr/>
          </p:nvSpPr>
          <p:spPr>
            <a:xfrm>
              <a:off x="1055688" y="1257300"/>
              <a:ext cx="742950" cy="74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E4ED880-E032-4BD8-91C4-77E5DE83EB30}"/>
                </a:ext>
              </a:extLst>
            </p:cNvPr>
            <p:cNvSpPr/>
            <p:nvPr/>
          </p:nvSpPr>
          <p:spPr>
            <a:xfrm>
              <a:off x="2089944" y="1257300"/>
              <a:ext cx="742950" cy="74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3D14E1A-BA27-4696-86BB-12FB40C8A0F9}"/>
                </a:ext>
              </a:extLst>
            </p:cNvPr>
            <p:cNvSpPr/>
            <p:nvPr/>
          </p:nvSpPr>
          <p:spPr>
            <a:xfrm>
              <a:off x="3124200" y="1257300"/>
              <a:ext cx="742950" cy="74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B681EC58-F10A-482F-91C6-E68944688C7E}"/>
                </a:ext>
              </a:extLst>
            </p:cNvPr>
            <p:cNvGrpSpPr/>
            <p:nvPr/>
          </p:nvGrpSpPr>
          <p:grpSpPr>
            <a:xfrm>
              <a:off x="1246982" y="1448594"/>
              <a:ext cx="2428875" cy="360363"/>
              <a:chOff x="1246982" y="1448594"/>
              <a:chExt cx="2428875" cy="3603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029822E5-5CB3-46DC-8C30-A5C42D6B4A0C}"/>
                  </a:ext>
                </a:extLst>
              </p:cNvPr>
              <p:cNvGrpSpPr/>
              <p:nvPr/>
            </p:nvGrpSpPr>
            <p:grpSpPr>
              <a:xfrm>
                <a:off x="1246982" y="1448594"/>
                <a:ext cx="360362" cy="360363"/>
                <a:chOff x="4116388" y="2528888"/>
                <a:chExt cx="360362" cy="360363"/>
              </a:xfrm>
              <a:solidFill>
                <a:srgbClr val="4B5117"/>
              </a:solidFill>
            </p:grpSpPr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xmlns="" id="{463A462A-7694-411E-B117-E2F0E54A2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388" y="2760663"/>
                  <a:ext cx="179388" cy="128588"/>
                </a:xfrm>
                <a:custGeom>
                  <a:avLst/>
                  <a:gdLst>
                    <a:gd name="T0" fmla="*/ 28 w 680"/>
                    <a:gd name="T1" fmla="*/ 484 h 484"/>
                    <a:gd name="T2" fmla="*/ 22 w 680"/>
                    <a:gd name="T3" fmla="*/ 483 h 484"/>
                    <a:gd name="T4" fmla="*/ 12 w 680"/>
                    <a:gd name="T5" fmla="*/ 479 h 484"/>
                    <a:gd name="T6" fmla="*/ 8 w 680"/>
                    <a:gd name="T7" fmla="*/ 475 h 484"/>
                    <a:gd name="T8" fmla="*/ 2 w 680"/>
                    <a:gd name="T9" fmla="*/ 466 h 484"/>
                    <a:gd name="T10" fmla="*/ 0 w 680"/>
                    <a:gd name="T11" fmla="*/ 455 h 484"/>
                    <a:gd name="T12" fmla="*/ 1 w 680"/>
                    <a:gd name="T13" fmla="*/ 422 h 484"/>
                    <a:gd name="T14" fmla="*/ 9 w 680"/>
                    <a:gd name="T15" fmla="*/ 350 h 484"/>
                    <a:gd name="T16" fmla="*/ 17 w 680"/>
                    <a:gd name="T17" fmla="*/ 306 h 484"/>
                    <a:gd name="T18" fmla="*/ 29 w 680"/>
                    <a:gd name="T19" fmla="*/ 261 h 484"/>
                    <a:gd name="T20" fmla="*/ 45 w 680"/>
                    <a:gd name="T21" fmla="*/ 219 h 484"/>
                    <a:gd name="T22" fmla="*/ 65 w 680"/>
                    <a:gd name="T23" fmla="*/ 181 h 484"/>
                    <a:gd name="T24" fmla="*/ 73 w 680"/>
                    <a:gd name="T25" fmla="*/ 170 h 484"/>
                    <a:gd name="T26" fmla="*/ 94 w 680"/>
                    <a:gd name="T27" fmla="*/ 149 h 484"/>
                    <a:gd name="T28" fmla="*/ 121 w 680"/>
                    <a:gd name="T29" fmla="*/ 129 h 484"/>
                    <a:gd name="T30" fmla="*/ 152 w 680"/>
                    <a:gd name="T31" fmla="*/ 110 h 484"/>
                    <a:gd name="T32" fmla="*/ 206 w 680"/>
                    <a:gd name="T33" fmla="*/ 84 h 484"/>
                    <a:gd name="T34" fmla="*/ 291 w 680"/>
                    <a:gd name="T35" fmla="*/ 50 h 484"/>
                    <a:gd name="T36" fmla="*/ 336 w 680"/>
                    <a:gd name="T37" fmla="*/ 33 h 484"/>
                    <a:gd name="T38" fmla="*/ 438 w 680"/>
                    <a:gd name="T39" fmla="*/ 53 h 484"/>
                    <a:gd name="T40" fmla="*/ 356 w 680"/>
                    <a:gd name="T41" fmla="*/ 85 h 484"/>
                    <a:gd name="T42" fmla="*/ 278 w 680"/>
                    <a:gd name="T43" fmla="*/ 116 h 484"/>
                    <a:gd name="T44" fmla="*/ 206 w 680"/>
                    <a:gd name="T45" fmla="*/ 147 h 484"/>
                    <a:gd name="T46" fmla="*/ 161 w 680"/>
                    <a:gd name="T47" fmla="*/ 171 h 484"/>
                    <a:gd name="T48" fmla="*/ 136 w 680"/>
                    <a:gd name="T49" fmla="*/ 187 h 484"/>
                    <a:gd name="T50" fmla="*/ 118 w 680"/>
                    <a:gd name="T51" fmla="*/ 204 h 484"/>
                    <a:gd name="T52" fmla="*/ 112 w 680"/>
                    <a:gd name="T53" fmla="*/ 213 h 484"/>
                    <a:gd name="T54" fmla="*/ 99 w 680"/>
                    <a:gd name="T55" fmla="*/ 237 h 484"/>
                    <a:gd name="T56" fmla="*/ 88 w 680"/>
                    <a:gd name="T57" fmla="*/ 263 h 484"/>
                    <a:gd name="T58" fmla="*/ 72 w 680"/>
                    <a:gd name="T59" fmla="*/ 323 h 484"/>
                    <a:gd name="T60" fmla="*/ 63 w 680"/>
                    <a:gd name="T61" fmla="*/ 380 h 484"/>
                    <a:gd name="T62" fmla="*/ 58 w 680"/>
                    <a:gd name="T63" fmla="*/ 427 h 484"/>
                    <a:gd name="T64" fmla="*/ 680 w 680"/>
                    <a:gd name="T65" fmla="*/ 48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0" h="484">
                      <a:moveTo>
                        <a:pt x="680" y="484"/>
                      </a:moveTo>
                      <a:lnTo>
                        <a:pt x="28" y="484"/>
                      </a:lnTo>
                      <a:lnTo>
                        <a:pt x="28" y="484"/>
                      </a:lnTo>
                      <a:lnTo>
                        <a:pt x="22" y="483"/>
                      </a:lnTo>
                      <a:lnTo>
                        <a:pt x="17" y="481"/>
                      </a:lnTo>
                      <a:lnTo>
                        <a:pt x="12" y="479"/>
                      </a:lnTo>
                      <a:lnTo>
                        <a:pt x="8" y="475"/>
                      </a:lnTo>
                      <a:lnTo>
                        <a:pt x="8" y="475"/>
                      </a:lnTo>
                      <a:lnTo>
                        <a:pt x="4" y="471"/>
                      </a:lnTo>
                      <a:lnTo>
                        <a:pt x="2" y="466"/>
                      </a:lnTo>
                      <a:lnTo>
                        <a:pt x="0" y="461"/>
                      </a:lnTo>
                      <a:lnTo>
                        <a:pt x="0" y="455"/>
                      </a:lnTo>
                      <a:lnTo>
                        <a:pt x="0" y="455"/>
                      </a:lnTo>
                      <a:lnTo>
                        <a:pt x="1" y="422"/>
                      </a:lnTo>
                      <a:lnTo>
                        <a:pt x="4" y="389"/>
                      </a:lnTo>
                      <a:lnTo>
                        <a:pt x="9" y="350"/>
                      </a:lnTo>
                      <a:lnTo>
                        <a:pt x="13" y="328"/>
                      </a:lnTo>
                      <a:lnTo>
                        <a:pt x="17" y="306"/>
                      </a:lnTo>
                      <a:lnTo>
                        <a:pt x="22" y="283"/>
                      </a:lnTo>
                      <a:lnTo>
                        <a:pt x="29" y="261"/>
                      </a:lnTo>
                      <a:lnTo>
                        <a:pt x="36" y="240"/>
                      </a:lnTo>
                      <a:lnTo>
                        <a:pt x="45" y="219"/>
                      </a:lnTo>
                      <a:lnTo>
                        <a:pt x="54" y="199"/>
                      </a:lnTo>
                      <a:lnTo>
                        <a:pt x="65" y="181"/>
                      </a:lnTo>
                      <a:lnTo>
                        <a:pt x="65" y="181"/>
                      </a:lnTo>
                      <a:lnTo>
                        <a:pt x="73" y="170"/>
                      </a:lnTo>
                      <a:lnTo>
                        <a:pt x="83" y="159"/>
                      </a:lnTo>
                      <a:lnTo>
                        <a:pt x="94" y="149"/>
                      </a:lnTo>
                      <a:lnTo>
                        <a:pt x="107" y="139"/>
                      </a:lnTo>
                      <a:lnTo>
                        <a:pt x="121" y="129"/>
                      </a:lnTo>
                      <a:lnTo>
                        <a:pt x="135" y="120"/>
                      </a:lnTo>
                      <a:lnTo>
                        <a:pt x="152" y="110"/>
                      </a:lnTo>
                      <a:lnTo>
                        <a:pt x="170" y="101"/>
                      </a:lnTo>
                      <a:lnTo>
                        <a:pt x="206" y="84"/>
                      </a:lnTo>
                      <a:lnTo>
                        <a:pt x="248" y="67"/>
                      </a:lnTo>
                      <a:lnTo>
                        <a:pt x="291" y="50"/>
                      </a:lnTo>
                      <a:lnTo>
                        <a:pt x="336" y="33"/>
                      </a:lnTo>
                      <a:lnTo>
                        <a:pt x="336" y="33"/>
                      </a:lnTo>
                      <a:lnTo>
                        <a:pt x="418" y="0"/>
                      </a:lnTo>
                      <a:lnTo>
                        <a:pt x="438" y="53"/>
                      </a:lnTo>
                      <a:lnTo>
                        <a:pt x="438" y="53"/>
                      </a:lnTo>
                      <a:lnTo>
                        <a:pt x="356" y="85"/>
                      </a:lnTo>
                      <a:lnTo>
                        <a:pt x="356" y="85"/>
                      </a:lnTo>
                      <a:lnTo>
                        <a:pt x="278" y="116"/>
                      </a:lnTo>
                      <a:lnTo>
                        <a:pt x="240" y="131"/>
                      </a:lnTo>
                      <a:lnTo>
                        <a:pt x="206" y="147"/>
                      </a:lnTo>
                      <a:lnTo>
                        <a:pt x="175" y="163"/>
                      </a:lnTo>
                      <a:lnTo>
                        <a:pt x="161" y="171"/>
                      </a:lnTo>
                      <a:lnTo>
                        <a:pt x="149" y="179"/>
                      </a:lnTo>
                      <a:lnTo>
                        <a:pt x="136" y="187"/>
                      </a:lnTo>
                      <a:lnTo>
                        <a:pt x="127" y="195"/>
                      </a:lnTo>
                      <a:lnTo>
                        <a:pt x="118" y="204"/>
                      </a:lnTo>
                      <a:lnTo>
                        <a:pt x="112" y="213"/>
                      </a:lnTo>
                      <a:lnTo>
                        <a:pt x="112" y="213"/>
                      </a:lnTo>
                      <a:lnTo>
                        <a:pt x="105" y="225"/>
                      </a:lnTo>
                      <a:lnTo>
                        <a:pt x="99" y="237"/>
                      </a:lnTo>
                      <a:lnTo>
                        <a:pt x="93" y="250"/>
                      </a:lnTo>
                      <a:lnTo>
                        <a:pt x="88" y="263"/>
                      </a:lnTo>
                      <a:lnTo>
                        <a:pt x="79" y="292"/>
                      </a:lnTo>
                      <a:lnTo>
                        <a:pt x="72" y="323"/>
                      </a:lnTo>
                      <a:lnTo>
                        <a:pt x="67" y="352"/>
                      </a:lnTo>
                      <a:lnTo>
                        <a:pt x="63" y="380"/>
                      </a:lnTo>
                      <a:lnTo>
                        <a:pt x="60" y="406"/>
                      </a:lnTo>
                      <a:lnTo>
                        <a:pt x="58" y="427"/>
                      </a:lnTo>
                      <a:lnTo>
                        <a:pt x="680" y="427"/>
                      </a:lnTo>
                      <a:lnTo>
                        <a:pt x="680" y="4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xmlns="" id="{9E3C38B9-7702-47DF-A85D-0B78CECE7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5775" y="2760663"/>
                  <a:ext cx="180975" cy="128588"/>
                </a:xfrm>
                <a:custGeom>
                  <a:avLst/>
                  <a:gdLst>
                    <a:gd name="T0" fmla="*/ 0 w 681"/>
                    <a:gd name="T1" fmla="*/ 484 h 484"/>
                    <a:gd name="T2" fmla="*/ 623 w 681"/>
                    <a:gd name="T3" fmla="*/ 427 h 484"/>
                    <a:gd name="T4" fmla="*/ 622 w 681"/>
                    <a:gd name="T5" fmla="*/ 406 h 484"/>
                    <a:gd name="T6" fmla="*/ 617 w 681"/>
                    <a:gd name="T7" fmla="*/ 352 h 484"/>
                    <a:gd name="T8" fmla="*/ 607 w 681"/>
                    <a:gd name="T9" fmla="*/ 292 h 484"/>
                    <a:gd name="T10" fmla="*/ 599 w 681"/>
                    <a:gd name="T11" fmla="*/ 263 h 484"/>
                    <a:gd name="T12" fmla="*/ 588 w 681"/>
                    <a:gd name="T13" fmla="*/ 237 h 484"/>
                    <a:gd name="T14" fmla="*/ 575 w 681"/>
                    <a:gd name="T15" fmla="*/ 213 h 484"/>
                    <a:gd name="T16" fmla="*/ 569 w 681"/>
                    <a:gd name="T17" fmla="*/ 204 h 484"/>
                    <a:gd name="T18" fmla="*/ 549 w 681"/>
                    <a:gd name="T19" fmla="*/ 187 h 484"/>
                    <a:gd name="T20" fmla="*/ 525 w 681"/>
                    <a:gd name="T21" fmla="*/ 170 h 484"/>
                    <a:gd name="T22" fmla="*/ 480 w 681"/>
                    <a:gd name="T23" fmla="*/ 146 h 484"/>
                    <a:gd name="T24" fmla="*/ 408 w 681"/>
                    <a:gd name="T25" fmla="*/ 114 h 484"/>
                    <a:gd name="T26" fmla="*/ 329 w 681"/>
                    <a:gd name="T27" fmla="*/ 83 h 484"/>
                    <a:gd name="T28" fmla="*/ 273 w 681"/>
                    <a:gd name="T29" fmla="*/ 0 h 484"/>
                    <a:gd name="T30" fmla="*/ 349 w 681"/>
                    <a:gd name="T31" fmla="*/ 31 h 484"/>
                    <a:gd name="T32" fmla="*/ 395 w 681"/>
                    <a:gd name="T33" fmla="*/ 48 h 484"/>
                    <a:gd name="T34" fmla="*/ 480 w 681"/>
                    <a:gd name="T35" fmla="*/ 83 h 484"/>
                    <a:gd name="T36" fmla="*/ 534 w 681"/>
                    <a:gd name="T37" fmla="*/ 109 h 484"/>
                    <a:gd name="T38" fmla="*/ 565 w 681"/>
                    <a:gd name="T39" fmla="*/ 129 h 484"/>
                    <a:gd name="T40" fmla="*/ 593 w 681"/>
                    <a:gd name="T41" fmla="*/ 149 h 484"/>
                    <a:gd name="T42" fmla="*/ 614 w 681"/>
                    <a:gd name="T43" fmla="*/ 170 h 484"/>
                    <a:gd name="T44" fmla="*/ 622 w 681"/>
                    <a:gd name="T45" fmla="*/ 181 h 484"/>
                    <a:gd name="T46" fmla="*/ 642 w 681"/>
                    <a:gd name="T47" fmla="*/ 220 h 484"/>
                    <a:gd name="T48" fmla="*/ 657 w 681"/>
                    <a:gd name="T49" fmla="*/ 262 h 484"/>
                    <a:gd name="T50" fmla="*/ 668 w 681"/>
                    <a:gd name="T51" fmla="*/ 307 h 484"/>
                    <a:gd name="T52" fmla="*/ 675 w 681"/>
                    <a:gd name="T53" fmla="*/ 350 h 484"/>
                    <a:gd name="T54" fmla="*/ 680 w 681"/>
                    <a:gd name="T55" fmla="*/ 423 h 484"/>
                    <a:gd name="T56" fmla="*/ 681 w 681"/>
                    <a:gd name="T57" fmla="*/ 456 h 484"/>
                    <a:gd name="T58" fmla="*/ 680 w 681"/>
                    <a:gd name="T59" fmla="*/ 462 h 484"/>
                    <a:gd name="T60" fmla="*/ 676 w 681"/>
                    <a:gd name="T61" fmla="*/ 471 h 484"/>
                    <a:gd name="T62" fmla="*/ 668 w 681"/>
                    <a:gd name="T63" fmla="*/ 479 h 484"/>
                    <a:gd name="T64" fmla="*/ 657 w 681"/>
                    <a:gd name="T65" fmla="*/ 483 h 484"/>
                    <a:gd name="T66" fmla="*/ 651 w 681"/>
                    <a:gd name="T67" fmla="*/ 48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1" h="484">
                      <a:moveTo>
                        <a:pt x="651" y="484"/>
                      </a:moveTo>
                      <a:lnTo>
                        <a:pt x="0" y="484"/>
                      </a:lnTo>
                      <a:lnTo>
                        <a:pt x="0" y="427"/>
                      </a:lnTo>
                      <a:lnTo>
                        <a:pt x="623" y="427"/>
                      </a:lnTo>
                      <a:lnTo>
                        <a:pt x="623" y="427"/>
                      </a:lnTo>
                      <a:lnTo>
                        <a:pt x="622" y="406"/>
                      </a:lnTo>
                      <a:lnTo>
                        <a:pt x="620" y="380"/>
                      </a:lnTo>
                      <a:lnTo>
                        <a:pt x="617" y="352"/>
                      </a:lnTo>
                      <a:lnTo>
                        <a:pt x="613" y="323"/>
                      </a:lnTo>
                      <a:lnTo>
                        <a:pt x="607" y="292"/>
                      </a:lnTo>
                      <a:lnTo>
                        <a:pt x="603" y="278"/>
                      </a:lnTo>
                      <a:lnTo>
                        <a:pt x="599" y="263"/>
                      </a:lnTo>
                      <a:lnTo>
                        <a:pt x="594" y="250"/>
                      </a:lnTo>
                      <a:lnTo>
                        <a:pt x="588" y="237"/>
                      </a:lnTo>
                      <a:lnTo>
                        <a:pt x="582" y="225"/>
                      </a:lnTo>
                      <a:lnTo>
                        <a:pt x="575" y="213"/>
                      </a:lnTo>
                      <a:lnTo>
                        <a:pt x="575" y="213"/>
                      </a:lnTo>
                      <a:lnTo>
                        <a:pt x="569" y="204"/>
                      </a:lnTo>
                      <a:lnTo>
                        <a:pt x="559" y="195"/>
                      </a:lnTo>
                      <a:lnTo>
                        <a:pt x="549" y="187"/>
                      </a:lnTo>
                      <a:lnTo>
                        <a:pt x="538" y="178"/>
                      </a:lnTo>
                      <a:lnTo>
                        <a:pt x="525" y="170"/>
                      </a:lnTo>
                      <a:lnTo>
                        <a:pt x="511" y="162"/>
                      </a:lnTo>
                      <a:lnTo>
                        <a:pt x="480" y="146"/>
                      </a:lnTo>
                      <a:lnTo>
                        <a:pt x="445" y="130"/>
                      </a:lnTo>
                      <a:lnTo>
                        <a:pt x="408" y="114"/>
                      </a:lnTo>
                      <a:lnTo>
                        <a:pt x="329" y="83"/>
                      </a:lnTo>
                      <a:lnTo>
                        <a:pt x="329" y="83"/>
                      </a:lnTo>
                      <a:lnTo>
                        <a:pt x="251" y="53"/>
                      </a:lnTo>
                      <a:lnTo>
                        <a:pt x="273" y="0"/>
                      </a:lnTo>
                      <a:lnTo>
                        <a:pt x="273" y="0"/>
                      </a:lnTo>
                      <a:lnTo>
                        <a:pt x="349" y="31"/>
                      </a:lnTo>
                      <a:lnTo>
                        <a:pt x="349" y="31"/>
                      </a:lnTo>
                      <a:lnTo>
                        <a:pt x="395" y="48"/>
                      </a:lnTo>
                      <a:lnTo>
                        <a:pt x="438" y="65"/>
                      </a:lnTo>
                      <a:lnTo>
                        <a:pt x="480" y="83"/>
                      </a:lnTo>
                      <a:lnTo>
                        <a:pt x="517" y="100"/>
                      </a:lnTo>
                      <a:lnTo>
                        <a:pt x="534" y="109"/>
                      </a:lnTo>
                      <a:lnTo>
                        <a:pt x="550" y="119"/>
                      </a:lnTo>
                      <a:lnTo>
                        <a:pt x="565" y="129"/>
                      </a:lnTo>
                      <a:lnTo>
                        <a:pt x="580" y="138"/>
                      </a:lnTo>
                      <a:lnTo>
                        <a:pt x="593" y="149"/>
                      </a:lnTo>
                      <a:lnTo>
                        <a:pt x="604" y="159"/>
                      </a:lnTo>
                      <a:lnTo>
                        <a:pt x="614" y="170"/>
                      </a:lnTo>
                      <a:lnTo>
                        <a:pt x="622" y="181"/>
                      </a:lnTo>
                      <a:lnTo>
                        <a:pt x="622" y="181"/>
                      </a:lnTo>
                      <a:lnTo>
                        <a:pt x="633" y="199"/>
                      </a:lnTo>
                      <a:lnTo>
                        <a:pt x="642" y="220"/>
                      </a:lnTo>
                      <a:lnTo>
                        <a:pt x="650" y="240"/>
                      </a:lnTo>
                      <a:lnTo>
                        <a:pt x="657" y="262"/>
                      </a:lnTo>
                      <a:lnTo>
                        <a:pt x="662" y="284"/>
                      </a:lnTo>
                      <a:lnTo>
                        <a:pt x="668" y="307"/>
                      </a:lnTo>
                      <a:lnTo>
                        <a:pt x="672" y="329"/>
                      </a:lnTo>
                      <a:lnTo>
                        <a:pt x="675" y="350"/>
                      </a:lnTo>
                      <a:lnTo>
                        <a:pt x="678" y="390"/>
                      </a:lnTo>
                      <a:lnTo>
                        <a:pt x="680" y="423"/>
                      </a:lnTo>
                      <a:lnTo>
                        <a:pt x="681" y="446"/>
                      </a:lnTo>
                      <a:lnTo>
                        <a:pt x="681" y="456"/>
                      </a:lnTo>
                      <a:lnTo>
                        <a:pt x="681" y="456"/>
                      </a:lnTo>
                      <a:lnTo>
                        <a:pt x="680" y="462"/>
                      </a:lnTo>
                      <a:lnTo>
                        <a:pt x="678" y="467"/>
                      </a:lnTo>
                      <a:lnTo>
                        <a:pt x="676" y="471"/>
                      </a:lnTo>
                      <a:lnTo>
                        <a:pt x="672" y="476"/>
                      </a:lnTo>
                      <a:lnTo>
                        <a:pt x="668" y="479"/>
                      </a:lnTo>
                      <a:lnTo>
                        <a:pt x="662" y="481"/>
                      </a:lnTo>
                      <a:lnTo>
                        <a:pt x="657" y="483"/>
                      </a:lnTo>
                      <a:lnTo>
                        <a:pt x="651" y="484"/>
                      </a:lnTo>
                      <a:lnTo>
                        <a:pt x="651" y="4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xmlns="" id="{ECC2EE15-62E9-4A69-8178-93D56C2D40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9738" y="2813051"/>
                  <a:ext cx="90488" cy="76200"/>
                </a:xfrm>
                <a:custGeom>
                  <a:avLst/>
                  <a:gdLst>
                    <a:gd name="T0" fmla="*/ 28 w 341"/>
                    <a:gd name="T1" fmla="*/ 287 h 287"/>
                    <a:gd name="T2" fmla="*/ 22 w 341"/>
                    <a:gd name="T3" fmla="*/ 286 h 287"/>
                    <a:gd name="T4" fmla="*/ 11 w 341"/>
                    <a:gd name="T5" fmla="*/ 280 h 287"/>
                    <a:gd name="T6" fmla="*/ 6 w 341"/>
                    <a:gd name="T7" fmla="*/ 276 h 287"/>
                    <a:gd name="T8" fmla="*/ 1 w 341"/>
                    <a:gd name="T9" fmla="*/ 264 h 287"/>
                    <a:gd name="T10" fmla="*/ 1 w 341"/>
                    <a:gd name="T11" fmla="*/ 251 h 287"/>
                    <a:gd name="T12" fmla="*/ 7 w 341"/>
                    <a:gd name="T13" fmla="*/ 229 h 287"/>
                    <a:gd name="T14" fmla="*/ 25 w 341"/>
                    <a:gd name="T15" fmla="*/ 174 h 287"/>
                    <a:gd name="T16" fmla="*/ 44 w 341"/>
                    <a:gd name="T17" fmla="*/ 132 h 287"/>
                    <a:gd name="T18" fmla="*/ 65 w 341"/>
                    <a:gd name="T19" fmla="*/ 88 h 287"/>
                    <a:gd name="T20" fmla="*/ 91 w 341"/>
                    <a:gd name="T21" fmla="*/ 50 h 287"/>
                    <a:gd name="T22" fmla="*/ 105 w 341"/>
                    <a:gd name="T23" fmla="*/ 34 h 287"/>
                    <a:gd name="T24" fmla="*/ 121 w 341"/>
                    <a:gd name="T25" fmla="*/ 20 h 287"/>
                    <a:gd name="T26" fmla="*/ 138 w 341"/>
                    <a:gd name="T27" fmla="*/ 9 h 287"/>
                    <a:gd name="T28" fmla="*/ 156 w 341"/>
                    <a:gd name="T29" fmla="*/ 2 h 287"/>
                    <a:gd name="T30" fmla="*/ 174 w 341"/>
                    <a:gd name="T31" fmla="*/ 0 h 287"/>
                    <a:gd name="T32" fmla="*/ 183 w 341"/>
                    <a:gd name="T33" fmla="*/ 0 h 287"/>
                    <a:gd name="T34" fmla="*/ 201 w 341"/>
                    <a:gd name="T35" fmla="*/ 5 h 287"/>
                    <a:gd name="T36" fmla="*/ 218 w 341"/>
                    <a:gd name="T37" fmla="*/ 15 h 287"/>
                    <a:gd name="T38" fmla="*/ 234 w 341"/>
                    <a:gd name="T39" fmla="*/ 27 h 287"/>
                    <a:gd name="T40" fmla="*/ 249 w 341"/>
                    <a:gd name="T41" fmla="*/ 42 h 287"/>
                    <a:gd name="T42" fmla="*/ 269 w 341"/>
                    <a:gd name="T43" fmla="*/ 69 h 287"/>
                    <a:gd name="T44" fmla="*/ 292 w 341"/>
                    <a:gd name="T45" fmla="*/ 111 h 287"/>
                    <a:gd name="T46" fmla="*/ 310 w 341"/>
                    <a:gd name="T47" fmla="*/ 154 h 287"/>
                    <a:gd name="T48" fmla="*/ 324 w 341"/>
                    <a:gd name="T49" fmla="*/ 195 h 287"/>
                    <a:gd name="T50" fmla="*/ 340 w 341"/>
                    <a:gd name="T51" fmla="*/ 252 h 287"/>
                    <a:gd name="T52" fmla="*/ 341 w 341"/>
                    <a:gd name="T53" fmla="*/ 258 h 287"/>
                    <a:gd name="T54" fmla="*/ 337 w 341"/>
                    <a:gd name="T55" fmla="*/ 271 h 287"/>
                    <a:gd name="T56" fmla="*/ 334 w 341"/>
                    <a:gd name="T57" fmla="*/ 276 h 287"/>
                    <a:gd name="T58" fmla="*/ 324 w 341"/>
                    <a:gd name="T59" fmla="*/ 284 h 287"/>
                    <a:gd name="T60" fmla="*/ 312 w 341"/>
                    <a:gd name="T61" fmla="*/ 287 h 287"/>
                    <a:gd name="T62" fmla="*/ 67 w 341"/>
                    <a:gd name="T63" fmla="*/ 230 h 287"/>
                    <a:gd name="T64" fmla="*/ 276 w 341"/>
                    <a:gd name="T65" fmla="*/ 230 h 287"/>
                    <a:gd name="T66" fmla="*/ 255 w 341"/>
                    <a:gd name="T67" fmla="*/ 169 h 287"/>
                    <a:gd name="T68" fmla="*/ 229 w 341"/>
                    <a:gd name="T69" fmla="*/ 113 h 287"/>
                    <a:gd name="T70" fmla="*/ 215 w 341"/>
                    <a:gd name="T71" fmla="*/ 90 h 287"/>
                    <a:gd name="T72" fmla="*/ 201 w 341"/>
                    <a:gd name="T73" fmla="*/ 72 h 287"/>
                    <a:gd name="T74" fmla="*/ 188 w 341"/>
                    <a:gd name="T75" fmla="*/ 61 h 287"/>
                    <a:gd name="T76" fmla="*/ 174 w 341"/>
                    <a:gd name="T77" fmla="*/ 57 h 287"/>
                    <a:gd name="T78" fmla="*/ 167 w 341"/>
                    <a:gd name="T79" fmla="*/ 58 h 287"/>
                    <a:gd name="T80" fmla="*/ 153 w 341"/>
                    <a:gd name="T81" fmla="*/ 66 h 287"/>
                    <a:gd name="T82" fmla="*/ 139 w 341"/>
                    <a:gd name="T83" fmla="*/ 80 h 287"/>
                    <a:gd name="T84" fmla="*/ 123 w 341"/>
                    <a:gd name="T85" fmla="*/ 101 h 287"/>
                    <a:gd name="T86" fmla="*/ 102 w 341"/>
                    <a:gd name="T87" fmla="*/ 140 h 287"/>
                    <a:gd name="T88" fmla="*/ 77 w 341"/>
                    <a:gd name="T89" fmla="*/ 199 h 287"/>
                    <a:gd name="T90" fmla="*/ 67 w 341"/>
                    <a:gd name="T91" fmla="*/ 23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41" h="287">
                      <a:moveTo>
                        <a:pt x="312" y="287"/>
                      </a:moveTo>
                      <a:lnTo>
                        <a:pt x="28" y="287"/>
                      </a:lnTo>
                      <a:lnTo>
                        <a:pt x="28" y="287"/>
                      </a:lnTo>
                      <a:lnTo>
                        <a:pt x="22" y="286"/>
                      </a:lnTo>
                      <a:lnTo>
                        <a:pt x="16" y="284"/>
                      </a:lnTo>
                      <a:lnTo>
                        <a:pt x="11" y="280"/>
                      </a:lnTo>
                      <a:lnTo>
                        <a:pt x="6" y="276"/>
                      </a:lnTo>
                      <a:lnTo>
                        <a:pt x="6" y="276"/>
                      </a:lnTo>
                      <a:lnTo>
                        <a:pt x="3" y="270"/>
                      </a:lnTo>
                      <a:lnTo>
                        <a:pt x="1" y="264"/>
                      </a:lnTo>
                      <a:lnTo>
                        <a:pt x="0" y="258"/>
                      </a:lnTo>
                      <a:lnTo>
                        <a:pt x="1" y="251"/>
                      </a:lnTo>
                      <a:lnTo>
                        <a:pt x="1" y="251"/>
                      </a:lnTo>
                      <a:lnTo>
                        <a:pt x="7" y="229"/>
                      </a:lnTo>
                      <a:lnTo>
                        <a:pt x="18" y="194"/>
                      </a:lnTo>
                      <a:lnTo>
                        <a:pt x="25" y="174"/>
                      </a:lnTo>
                      <a:lnTo>
                        <a:pt x="33" y="153"/>
                      </a:lnTo>
                      <a:lnTo>
                        <a:pt x="44" y="132"/>
                      </a:lnTo>
                      <a:lnTo>
                        <a:pt x="54" y="111"/>
                      </a:lnTo>
                      <a:lnTo>
                        <a:pt x="65" y="88"/>
                      </a:lnTo>
                      <a:lnTo>
                        <a:pt x="78" y="68"/>
                      </a:lnTo>
                      <a:lnTo>
                        <a:pt x="91" y="50"/>
                      </a:lnTo>
                      <a:lnTo>
                        <a:pt x="98" y="42"/>
                      </a:lnTo>
                      <a:lnTo>
                        <a:pt x="105" y="34"/>
                      </a:lnTo>
                      <a:lnTo>
                        <a:pt x="113" y="27"/>
                      </a:lnTo>
                      <a:lnTo>
                        <a:pt x="121" y="20"/>
                      </a:lnTo>
                      <a:lnTo>
                        <a:pt x="129" y="15"/>
                      </a:lnTo>
                      <a:lnTo>
                        <a:pt x="138" y="9"/>
                      </a:lnTo>
                      <a:lnTo>
                        <a:pt x="147" y="5"/>
                      </a:lnTo>
                      <a:lnTo>
                        <a:pt x="156" y="2"/>
                      </a:lnTo>
                      <a:lnTo>
                        <a:pt x="165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83" y="0"/>
                      </a:lnTo>
                      <a:lnTo>
                        <a:pt x="193" y="2"/>
                      </a:lnTo>
                      <a:lnTo>
                        <a:pt x="201" y="5"/>
                      </a:lnTo>
                      <a:lnTo>
                        <a:pt x="210" y="9"/>
                      </a:lnTo>
                      <a:lnTo>
                        <a:pt x="218" y="15"/>
                      </a:lnTo>
                      <a:lnTo>
                        <a:pt x="226" y="20"/>
                      </a:lnTo>
                      <a:lnTo>
                        <a:pt x="234" y="27"/>
                      </a:lnTo>
                      <a:lnTo>
                        <a:pt x="242" y="34"/>
                      </a:lnTo>
                      <a:lnTo>
                        <a:pt x="249" y="42"/>
                      </a:lnTo>
                      <a:lnTo>
                        <a:pt x="256" y="50"/>
                      </a:lnTo>
                      <a:lnTo>
                        <a:pt x="269" y="69"/>
                      </a:lnTo>
                      <a:lnTo>
                        <a:pt x="281" y="89"/>
                      </a:lnTo>
                      <a:lnTo>
                        <a:pt x="292" y="111"/>
                      </a:lnTo>
                      <a:lnTo>
                        <a:pt x="301" y="132"/>
                      </a:lnTo>
                      <a:lnTo>
                        <a:pt x="310" y="154"/>
                      </a:lnTo>
                      <a:lnTo>
                        <a:pt x="317" y="175"/>
                      </a:lnTo>
                      <a:lnTo>
                        <a:pt x="324" y="195"/>
                      </a:lnTo>
                      <a:lnTo>
                        <a:pt x="334" y="230"/>
                      </a:lnTo>
                      <a:lnTo>
                        <a:pt x="340" y="252"/>
                      </a:lnTo>
                      <a:lnTo>
                        <a:pt x="340" y="252"/>
                      </a:lnTo>
                      <a:lnTo>
                        <a:pt x="341" y="258"/>
                      </a:lnTo>
                      <a:lnTo>
                        <a:pt x="340" y="265"/>
                      </a:lnTo>
                      <a:lnTo>
                        <a:pt x="337" y="271"/>
                      </a:lnTo>
                      <a:lnTo>
                        <a:pt x="334" y="276"/>
                      </a:lnTo>
                      <a:lnTo>
                        <a:pt x="334" y="276"/>
                      </a:lnTo>
                      <a:lnTo>
                        <a:pt x="329" y="280"/>
                      </a:lnTo>
                      <a:lnTo>
                        <a:pt x="324" y="284"/>
                      </a:lnTo>
                      <a:lnTo>
                        <a:pt x="318" y="286"/>
                      </a:lnTo>
                      <a:lnTo>
                        <a:pt x="312" y="287"/>
                      </a:lnTo>
                      <a:lnTo>
                        <a:pt x="312" y="287"/>
                      </a:lnTo>
                      <a:close/>
                      <a:moveTo>
                        <a:pt x="67" y="230"/>
                      </a:moveTo>
                      <a:lnTo>
                        <a:pt x="276" y="230"/>
                      </a:lnTo>
                      <a:lnTo>
                        <a:pt x="276" y="230"/>
                      </a:lnTo>
                      <a:lnTo>
                        <a:pt x="266" y="199"/>
                      </a:lnTo>
                      <a:lnTo>
                        <a:pt x="255" y="169"/>
                      </a:lnTo>
                      <a:lnTo>
                        <a:pt x="243" y="140"/>
                      </a:lnTo>
                      <a:lnTo>
                        <a:pt x="229" y="113"/>
                      </a:lnTo>
                      <a:lnTo>
                        <a:pt x="222" y="101"/>
                      </a:lnTo>
                      <a:lnTo>
                        <a:pt x="215" y="90"/>
                      </a:lnTo>
                      <a:lnTo>
                        <a:pt x="208" y="80"/>
                      </a:lnTo>
                      <a:lnTo>
                        <a:pt x="201" y="72"/>
                      </a:lnTo>
                      <a:lnTo>
                        <a:pt x="194" y="66"/>
                      </a:lnTo>
                      <a:lnTo>
                        <a:pt x="188" y="61"/>
                      </a:lnTo>
                      <a:lnTo>
                        <a:pt x="181" y="58"/>
                      </a:lnTo>
                      <a:lnTo>
                        <a:pt x="174" y="57"/>
                      </a:lnTo>
                      <a:lnTo>
                        <a:pt x="174" y="57"/>
                      </a:lnTo>
                      <a:lnTo>
                        <a:pt x="167" y="58"/>
                      </a:lnTo>
                      <a:lnTo>
                        <a:pt x="160" y="61"/>
                      </a:lnTo>
                      <a:lnTo>
                        <a:pt x="153" y="66"/>
                      </a:lnTo>
                      <a:lnTo>
                        <a:pt x="146" y="72"/>
                      </a:lnTo>
                      <a:lnTo>
                        <a:pt x="139" y="80"/>
                      </a:lnTo>
                      <a:lnTo>
                        <a:pt x="131" y="90"/>
                      </a:lnTo>
                      <a:lnTo>
                        <a:pt x="123" y="101"/>
                      </a:lnTo>
                      <a:lnTo>
                        <a:pt x="116" y="113"/>
                      </a:lnTo>
                      <a:lnTo>
                        <a:pt x="102" y="140"/>
                      </a:lnTo>
                      <a:lnTo>
                        <a:pt x="89" y="169"/>
                      </a:lnTo>
                      <a:lnTo>
                        <a:pt x="77" y="199"/>
                      </a:lnTo>
                      <a:lnTo>
                        <a:pt x="67" y="230"/>
                      </a:lnTo>
                      <a:lnTo>
                        <a:pt x="67" y="2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xmlns="" id="{CD2FDE19-8B03-4689-873B-3248A476EF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98938" y="2738438"/>
                  <a:ext cx="106363" cy="96838"/>
                </a:xfrm>
                <a:custGeom>
                  <a:avLst/>
                  <a:gdLst>
                    <a:gd name="T0" fmla="*/ 30 w 400"/>
                    <a:gd name="T1" fmla="*/ 369 h 369"/>
                    <a:gd name="T2" fmla="*/ 19 w 400"/>
                    <a:gd name="T3" fmla="*/ 367 h 369"/>
                    <a:gd name="T4" fmla="*/ 11 w 400"/>
                    <a:gd name="T5" fmla="*/ 363 h 369"/>
                    <a:gd name="T6" fmla="*/ 8 w 400"/>
                    <a:gd name="T7" fmla="*/ 360 h 369"/>
                    <a:gd name="T8" fmla="*/ 3 w 400"/>
                    <a:gd name="T9" fmla="*/ 353 h 369"/>
                    <a:gd name="T10" fmla="*/ 1 w 400"/>
                    <a:gd name="T11" fmla="*/ 345 h 369"/>
                    <a:gd name="T12" fmla="*/ 1 w 400"/>
                    <a:gd name="T13" fmla="*/ 336 h 369"/>
                    <a:gd name="T14" fmla="*/ 61 w 400"/>
                    <a:gd name="T15" fmla="*/ 157 h 369"/>
                    <a:gd name="T16" fmla="*/ 65 w 400"/>
                    <a:gd name="T17" fmla="*/ 148 h 369"/>
                    <a:gd name="T18" fmla="*/ 79 w 400"/>
                    <a:gd name="T19" fmla="*/ 118 h 369"/>
                    <a:gd name="T20" fmla="*/ 107 w 400"/>
                    <a:gd name="T21" fmla="*/ 79 h 369"/>
                    <a:gd name="T22" fmla="*/ 142 w 400"/>
                    <a:gd name="T23" fmla="*/ 47 h 369"/>
                    <a:gd name="T24" fmla="*/ 169 w 400"/>
                    <a:gd name="T25" fmla="*/ 28 h 369"/>
                    <a:gd name="T26" fmla="*/ 211 w 400"/>
                    <a:gd name="T27" fmla="*/ 4 h 369"/>
                    <a:gd name="T28" fmla="*/ 218 w 400"/>
                    <a:gd name="T29" fmla="*/ 1 h 369"/>
                    <a:gd name="T30" fmla="*/ 233 w 400"/>
                    <a:gd name="T31" fmla="*/ 1 h 369"/>
                    <a:gd name="T32" fmla="*/ 240 w 400"/>
                    <a:gd name="T33" fmla="*/ 4 h 369"/>
                    <a:gd name="T34" fmla="*/ 250 w 400"/>
                    <a:gd name="T35" fmla="*/ 15 h 369"/>
                    <a:gd name="T36" fmla="*/ 254 w 400"/>
                    <a:gd name="T37" fmla="*/ 29 h 369"/>
                    <a:gd name="T38" fmla="*/ 254 w 400"/>
                    <a:gd name="T39" fmla="*/ 72 h 369"/>
                    <a:gd name="T40" fmla="*/ 279 w 400"/>
                    <a:gd name="T41" fmla="*/ 87 h 369"/>
                    <a:gd name="T42" fmla="*/ 311 w 400"/>
                    <a:gd name="T43" fmla="*/ 100 h 369"/>
                    <a:gd name="T44" fmla="*/ 345 w 400"/>
                    <a:gd name="T45" fmla="*/ 111 h 369"/>
                    <a:gd name="T46" fmla="*/ 372 w 400"/>
                    <a:gd name="T47" fmla="*/ 114 h 369"/>
                    <a:gd name="T48" fmla="*/ 377 w 400"/>
                    <a:gd name="T49" fmla="*/ 115 h 369"/>
                    <a:gd name="T50" fmla="*/ 386 w 400"/>
                    <a:gd name="T51" fmla="*/ 118 h 369"/>
                    <a:gd name="T52" fmla="*/ 393 w 400"/>
                    <a:gd name="T53" fmla="*/ 123 h 369"/>
                    <a:gd name="T54" fmla="*/ 398 w 400"/>
                    <a:gd name="T55" fmla="*/ 131 h 369"/>
                    <a:gd name="T56" fmla="*/ 399 w 400"/>
                    <a:gd name="T57" fmla="*/ 135 h 369"/>
                    <a:gd name="T58" fmla="*/ 400 w 400"/>
                    <a:gd name="T59" fmla="*/ 144 h 369"/>
                    <a:gd name="T60" fmla="*/ 398 w 400"/>
                    <a:gd name="T61" fmla="*/ 153 h 369"/>
                    <a:gd name="T62" fmla="*/ 394 w 400"/>
                    <a:gd name="T63" fmla="*/ 161 h 369"/>
                    <a:gd name="T64" fmla="*/ 386 w 400"/>
                    <a:gd name="T65" fmla="*/ 167 h 369"/>
                    <a:gd name="T66" fmla="*/ 44 w 400"/>
                    <a:gd name="T67" fmla="*/ 365 h 369"/>
                    <a:gd name="T68" fmla="*/ 30 w 400"/>
                    <a:gd name="T69" fmla="*/ 369 h 369"/>
                    <a:gd name="T70" fmla="*/ 197 w 400"/>
                    <a:gd name="T71" fmla="*/ 77 h 369"/>
                    <a:gd name="T72" fmla="*/ 184 w 400"/>
                    <a:gd name="T73" fmla="*/ 85 h 369"/>
                    <a:gd name="T74" fmla="*/ 159 w 400"/>
                    <a:gd name="T75" fmla="*/ 107 h 369"/>
                    <a:gd name="T76" fmla="*/ 137 w 400"/>
                    <a:gd name="T77" fmla="*/ 134 h 369"/>
                    <a:gd name="T78" fmla="*/ 120 w 400"/>
                    <a:gd name="T79" fmla="*/ 162 h 369"/>
                    <a:gd name="T80" fmla="*/ 80 w 400"/>
                    <a:gd name="T81" fmla="*/ 278 h 369"/>
                    <a:gd name="T82" fmla="*/ 294 w 400"/>
                    <a:gd name="T83" fmla="*/ 155 h 369"/>
                    <a:gd name="T84" fmla="*/ 244 w 400"/>
                    <a:gd name="T85" fmla="*/ 133 h 369"/>
                    <a:gd name="T86" fmla="*/ 222 w 400"/>
                    <a:gd name="T87" fmla="*/ 120 h 369"/>
                    <a:gd name="T88" fmla="*/ 205 w 400"/>
                    <a:gd name="T89" fmla="*/ 105 h 369"/>
                    <a:gd name="T90" fmla="*/ 201 w 400"/>
                    <a:gd name="T91" fmla="*/ 101 h 369"/>
                    <a:gd name="T92" fmla="*/ 197 w 400"/>
                    <a:gd name="T93" fmla="*/ 91 h 369"/>
                    <a:gd name="T94" fmla="*/ 197 w 400"/>
                    <a:gd name="T95" fmla="*/ 77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00" h="369">
                      <a:moveTo>
                        <a:pt x="30" y="369"/>
                      </a:moveTo>
                      <a:lnTo>
                        <a:pt x="30" y="369"/>
                      </a:lnTo>
                      <a:lnTo>
                        <a:pt x="24" y="369"/>
                      </a:lnTo>
                      <a:lnTo>
                        <a:pt x="19" y="367"/>
                      </a:lnTo>
                      <a:lnTo>
                        <a:pt x="15" y="365"/>
                      </a:lnTo>
                      <a:lnTo>
                        <a:pt x="11" y="363"/>
                      </a:lnTo>
                      <a:lnTo>
                        <a:pt x="11" y="363"/>
                      </a:lnTo>
                      <a:lnTo>
                        <a:pt x="8" y="360"/>
                      </a:lnTo>
                      <a:lnTo>
                        <a:pt x="5" y="356"/>
                      </a:lnTo>
                      <a:lnTo>
                        <a:pt x="3" y="353"/>
                      </a:lnTo>
                      <a:lnTo>
                        <a:pt x="2" y="349"/>
                      </a:lnTo>
                      <a:lnTo>
                        <a:pt x="1" y="345"/>
                      </a:lnTo>
                      <a:lnTo>
                        <a:pt x="0" y="340"/>
                      </a:lnTo>
                      <a:lnTo>
                        <a:pt x="1" y="336"/>
                      </a:lnTo>
                      <a:lnTo>
                        <a:pt x="2" y="332"/>
                      </a:lnTo>
                      <a:lnTo>
                        <a:pt x="61" y="157"/>
                      </a:lnTo>
                      <a:lnTo>
                        <a:pt x="61" y="157"/>
                      </a:lnTo>
                      <a:lnTo>
                        <a:pt x="65" y="148"/>
                      </a:lnTo>
                      <a:lnTo>
                        <a:pt x="69" y="138"/>
                      </a:lnTo>
                      <a:lnTo>
                        <a:pt x="79" y="118"/>
                      </a:lnTo>
                      <a:lnTo>
                        <a:pt x="92" y="98"/>
                      </a:lnTo>
                      <a:lnTo>
                        <a:pt x="107" y="79"/>
                      </a:lnTo>
                      <a:lnTo>
                        <a:pt x="124" y="62"/>
                      </a:lnTo>
                      <a:lnTo>
                        <a:pt x="142" y="47"/>
                      </a:lnTo>
                      <a:lnTo>
                        <a:pt x="160" y="34"/>
                      </a:lnTo>
                      <a:lnTo>
                        <a:pt x="169" y="28"/>
                      </a:lnTo>
                      <a:lnTo>
                        <a:pt x="178" y="23"/>
                      </a:lnTo>
                      <a:lnTo>
                        <a:pt x="211" y="4"/>
                      </a:lnTo>
                      <a:lnTo>
                        <a:pt x="211" y="4"/>
                      </a:lnTo>
                      <a:lnTo>
                        <a:pt x="218" y="1"/>
                      </a:lnTo>
                      <a:lnTo>
                        <a:pt x="225" y="0"/>
                      </a:lnTo>
                      <a:lnTo>
                        <a:pt x="233" y="1"/>
                      </a:lnTo>
                      <a:lnTo>
                        <a:pt x="240" y="4"/>
                      </a:lnTo>
                      <a:lnTo>
                        <a:pt x="240" y="4"/>
                      </a:lnTo>
                      <a:lnTo>
                        <a:pt x="246" y="9"/>
                      </a:lnTo>
                      <a:lnTo>
                        <a:pt x="250" y="15"/>
                      </a:lnTo>
                      <a:lnTo>
                        <a:pt x="253" y="22"/>
                      </a:lnTo>
                      <a:lnTo>
                        <a:pt x="254" y="29"/>
                      </a:lnTo>
                      <a:lnTo>
                        <a:pt x="254" y="72"/>
                      </a:lnTo>
                      <a:lnTo>
                        <a:pt x="254" y="72"/>
                      </a:lnTo>
                      <a:lnTo>
                        <a:pt x="265" y="80"/>
                      </a:lnTo>
                      <a:lnTo>
                        <a:pt x="279" y="87"/>
                      </a:lnTo>
                      <a:lnTo>
                        <a:pt x="295" y="94"/>
                      </a:lnTo>
                      <a:lnTo>
                        <a:pt x="311" y="100"/>
                      </a:lnTo>
                      <a:lnTo>
                        <a:pt x="328" y="106"/>
                      </a:lnTo>
                      <a:lnTo>
                        <a:pt x="345" y="111"/>
                      </a:lnTo>
                      <a:lnTo>
                        <a:pt x="359" y="113"/>
                      </a:lnTo>
                      <a:lnTo>
                        <a:pt x="372" y="114"/>
                      </a:lnTo>
                      <a:lnTo>
                        <a:pt x="372" y="114"/>
                      </a:lnTo>
                      <a:lnTo>
                        <a:pt x="377" y="115"/>
                      </a:lnTo>
                      <a:lnTo>
                        <a:pt x="381" y="116"/>
                      </a:lnTo>
                      <a:lnTo>
                        <a:pt x="386" y="118"/>
                      </a:lnTo>
                      <a:lnTo>
                        <a:pt x="389" y="120"/>
                      </a:lnTo>
                      <a:lnTo>
                        <a:pt x="393" y="123"/>
                      </a:lnTo>
                      <a:lnTo>
                        <a:pt x="396" y="127"/>
                      </a:lnTo>
                      <a:lnTo>
                        <a:pt x="398" y="131"/>
                      </a:lnTo>
                      <a:lnTo>
                        <a:pt x="399" y="135"/>
                      </a:lnTo>
                      <a:lnTo>
                        <a:pt x="399" y="135"/>
                      </a:lnTo>
                      <a:lnTo>
                        <a:pt x="400" y="140"/>
                      </a:lnTo>
                      <a:lnTo>
                        <a:pt x="400" y="144"/>
                      </a:lnTo>
                      <a:lnTo>
                        <a:pt x="400" y="149"/>
                      </a:lnTo>
                      <a:lnTo>
                        <a:pt x="398" y="153"/>
                      </a:lnTo>
                      <a:lnTo>
                        <a:pt x="396" y="157"/>
                      </a:lnTo>
                      <a:lnTo>
                        <a:pt x="394" y="161"/>
                      </a:lnTo>
                      <a:lnTo>
                        <a:pt x="390" y="164"/>
                      </a:lnTo>
                      <a:lnTo>
                        <a:pt x="386" y="167"/>
                      </a:lnTo>
                      <a:lnTo>
                        <a:pt x="44" y="365"/>
                      </a:lnTo>
                      <a:lnTo>
                        <a:pt x="44" y="365"/>
                      </a:lnTo>
                      <a:lnTo>
                        <a:pt x="37" y="368"/>
                      </a:lnTo>
                      <a:lnTo>
                        <a:pt x="30" y="369"/>
                      </a:lnTo>
                      <a:lnTo>
                        <a:pt x="30" y="369"/>
                      </a:lnTo>
                      <a:close/>
                      <a:moveTo>
                        <a:pt x="197" y="77"/>
                      </a:moveTo>
                      <a:lnTo>
                        <a:pt x="197" y="77"/>
                      </a:lnTo>
                      <a:lnTo>
                        <a:pt x="184" y="85"/>
                      </a:lnTo>
                      <a:lnTo>
                        <a:pt x="171" y="95"/>
                      </a:lnTo>
                      <a:lnTo>
                        <a:pt x="159" y="107"/>
                      </a:lnTo>
                      <a:lnTo>
                        <a:pt x="148" y="121"/>
                      </a:lnTo>
                      <a:lnTo>
                        <a:pt x="137" y="134"/>
                      </a:lnTo>
                      <a:lnTo>
                        <a:pt x="127" y="148"/>
                      </a:lnTo>
                      <a:lnTo>
                        <a:pt x="120" y="162"/>
                      </a:lnTo>
                      <a:lnTo>
                        <a:pt x="114" y="175"/>
                      </a:lnTo>
                      <a:lnTo>
                        <a:pt x="80" y="278"/>
                      </a:lnTo>
                      <a:lnTo>
                        <a:pt x="294" y="155"/>
                      </a:lnTo>
                      <a:lnTo>
                        <a:pt x="294" y="155"/>
                      </a:lnTo>
                      <a:lnTo>
                        <a:pt x="268" y="145"/>
                      </a:lnTo>
                      <a:lnTo>
                        <a:pt x="244" y="133"/>
                      </a:lnTo>
                      <a:lnTo>
                        <a:pt x="233" y="127"/>
                      </a:lnTo>
                      <a:lnTo>
                        <a:pt x="222" y="120"/>
                      </a:lnTo>
                      <a:lnTo>
                        <a:pt x="213" y="113"/>
                      </a:lnTo>
                      <a:lnTo>
                        <a:pt x="205" y="105"/>
                      </a:lnTo>
                      <a:lnTo>
                        <a:pt x="205" y="105"/>
                      </a:lnTo>
                      <a:lnTo>
                        <a:pt x="201" y="101"/>
                      </a:lnTo>
                      <a:lnTo>
                        <a:pt x="199" y="96"/>
                      </a:lnTo>
                      <a:lnTo>
                        <a:pt x="197" y="91"/>
                      </a:lnTo>
                      <a:lnTo>
                        <a:pt x="197" y="85"/>
                      </a:lnTo>
                      <a:lnTo>
                        <a:pt x="197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xmlns="" id="{DC619C28-443E-43C9-B1B2-6592E8AA99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87838" y="2738438"/>
                  <a:ext cx="106363" cy="96838"/>
                </a:xfrm>
                <a:custGeom>
                  <a:avLst/>
                  <a:gdLst>
                    <a:gd name="T0" fmla="*/ 372 w 401"/>
                    <a:gd name="T1" fmla="*/ 369 h 369"/>
                    <a:gd name="T2" fmla="*/ 358 w 401"/>
                    <a:gd name="T3" fmla="*/ 365 h 369"/>
                    <a:gd name="T4" fmla="*/ 14 w 401"/>
                    <a:gd name="T5" fmla="*/ 167 h 369"/>
                    <a:gd name="T6" fmla="*/ 7 w 401"/>
                    <a:gd name="T7" fmla="*/ 161 h 369"/>
                    <a:gd name="T8" fmla="*/ 2 w 401"/>
                    <a:gd name="T9" fmla="*/ 153 h 369"/>
                    <a:gd name="T10" fmla="*/ 0 w 401"/>
                    <a:gd name="T11" fmla="*/ 144 h 369"/>
                    <a:gd name="T12" fmla="*/ 1 w 401"/>
                    <a:gd name="T13" fmla="*/ 135 h 369"/>
                    <a:gd name="T14" fmla="*/ 3 w 401"/>
                    <a:gd name="T15" fmla="*/ 131 h 369"/>
                    <a:gd name="T16" fmla="*/ 8 w 401"/>
                    <a:gd name="T17" fmla="*/ 123 h 369"/>
                    <a:gd name="T18" fmla="*/ 15 w 401"/>
                    <a:gd name="T19" fmla="*/ 118 h 369"/>
                    <a:gd name="T20" fmla="*/ 24 w 401"/>
                    <a:gd name="T21" fmla="*/ 115 h 369"/>
                    <a:gd name="T22" fmla="*/ 28 w 401"/>
                    <a:gd name="T23" fmla="*/ 114 h 369"/>
                    <a:gd name="T24" fmla="*/ 55 w 401"/>
                    <a:gd name="T25" fmla="*/ 111 h 369"/>
                    <a:gd name="T26" fmla="*/ 87 w 401"/>
                    <a:gd name="T27" fmla="*/ 101 h 369"/>
                    <a:gd name="T28" fmla="*/ 118 w 401"/>
                    <a:gd name="T29" fmla="*/ 88 h 369"/>
                    <a:gd name="T30" fmla="*/ 143 w 401"/>
                    <a:gd name="T31" fmla="*/ 73 h 369"/>
                    <a:gd name="T32" fmla="*/ 143 w 401"/>
                    <a:gd name="T33" fmla="*/ 29 h 369"/>
                    <a:gd name="T34" fmla="*/ 147 w 401"/>
                    <a:gd name="T35" fmla="*/ 16 h 369"/>
                    <a:gd name="T36" fmla="*/ 157 w 401"/>
                    <a:gd name="T37" fmla="*/ 4 h 369"/>
                    <a:gd name="T38" fmla="*/ 163 w 401"/>
                    <a:gd name="T39" fmla="*/ 1 h 369"/>
                    <a:gd name="T40" fmla="*/ 177 w 401"/>
                    <a:gd name="T41" fmla="*/ 1 h 369"/>
                    <a:gd name="T42" fmla="*/ 223 w 401"/>
                    <a:gd name="T43" fmla="*/ 24 h 369"/>
                    <a:gd name="T44" fmla="*/ 232 w 401"/>
                    <a:gd name="T45" fmla="*/ 28 h 369"/>
                    <a:gd name="T46" fmla="*/ 260 w 401"/>
                    <a:gd name="T47" fmla="*/ 47 h 369"/>
                    <a:gd name="T48" fmla="*/ 294 w 401"/>
                    <a:gd name="T49" fmla="*/ 80 h 369"/>
                    <a:gd name="T50" fmla="*/ 323 w 401"/>
                    <a:gd name="T51" fmla="*/ 118 h 369"/>
                    <a:gd name="T52" fmla="*/ 338 w 401"/>
                    <a:gd name="T53" fmla="*/ 148 h 369"/>
                    <a:gd name="T54" fmla="*/ 400 w 401"/>
                    <a:gd name="T55" fmla="*/ 332 h 369"/>
                    <a:gd name="T56" fmla="*/ 401 w 401"/>
                    <a:gd name="T57" fmla="*/ 336 h 369"/>
                    <a:gd name="T58" fmla="*/ 401 w 401"/>
                    <a:gd name="T59" fmla="*/ 345 h 369"/>
                    <a:gd name="T60" fmla="*/ 398 w 401"/>
                    <a:gd name="T61" fmla="*/ 353 h 369"/>
                    <a:gd name="T62" fmla="*/ 393 w 401"/>
                    <a:gd name="T63" fmla="*/ 360 h 369"/>
                    <a:gd name="T64" fmla="*/ 390 w 401"/>
                    <a:gd name="T65" fmla="*/ 363 h 369"/>
                    <a:gd name="T66" fmla="*/ 381 w 401"/>
                    <a:gd name="T67" fmla="*/ 367 h 369"/>
                    <a:gd name="T68" fmla="*/ 372 w 401"/>
                    <a:gd name="T69" fmla="*/ 369 h 369"/>
                    <a:gd name="T70" fmla="*/ 106 w 401"/>
                    <a:gd name="T71" fmla="*/ 154 h 369"/>
                    <a:gd name="T72" fmla="*/ 287 w 401"/>
                    <a:gd name="T73" fmla="*/ 175 h 369"/>
                    <a:gd name="T74" fmla="*/ 282 w 401"/>
                    <a:gd name="T75" fmla="*/ 161 h 369"/>
                    <a:gd name="T76" fmla="*/ 264 w 401"/>
                    <a:gd name="T77" fmla="*/ 133 h 369"/>
                    <a:gd name="T78" fmla="*/ 240 w 401"/>
                    <a:gd name="T79" fmla="*/ 105 h 369"/>
                    <a:gd name="T80" fmla="*/ 214 w 401"/>
                    <a:gd name="T81" fmla="*/ 83 h 369"/>
                    <a:gd name="T82" fmla="*/ 200 w 401"/>
                    <a:gd name="T83" fmla="*/ 85 h 369"/>
                    <a:gd name="T84" fmla="*/ 200 w 401"/>
                    <a:gd name="T85" fmla="*/ 91 h 369"/>
                    <a:gd name="T86" fmla="*/ 196 w 401"/>
                    <a:gd name="T87" fmla="*/ 101 h 369"/>
                    <a:gd name="T88" fmla="*/ 191 w 401"/>
                    <a:gd name="T89" fmla="*/ 105 h 369"/>
                    <a:gd name="T90" fmla="*/ 175 w 401"/>
                    <a:gd name="T91" fmla="*/ 120 h 369"/>
                    <a:gd name="T92" fmla="*/ 155 w 401"/>
                    <a:gd name="T93" fmla="*/ 132 h 369"/>
                    <a:gd name="T94" fmla="*/ 106 w 401"/>
                    <a:gd name="T95" fmla="*/ 154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01" h="369">
                      <a:moveTo>
                        <a:pt x="372" y="369"/>
                      </a:moveTo>
                      <a:lnTo>
                        <a:pt x="372" y="369"/>
                      </a:lnTo>
                      <a:lnTo>
                        <a:pt x="365" y="368"/>
                      </a:lnTo>
                      <a:lnTo>
                        <a:pt x="358" y="365"/>
                      </a:lnTo>
                      <a:lnTo>
                        <a:pt x="14" y="167"/>
                      </a:lnTo>
                      <a:lnTo>
                        <a:pt x="14" y="167"/>
                      </a:lnTo>
                      <a:lnTo>
                        <a:pt x="10" y="164"/>
                      </a:lnTo>
                      <a:lnTo>
                        <a:pt x="7" y="161"/>
                      </a:lnTo>
                      <a:lnTo>
                        <a:pt x="4" y="157"/>
                      </a:lnTo>
                      <a:lnTo>
                        <a:pt x="2" y="153"/>
                      </a:lnTo>
                      <a:lnTo>
                        <a:pt x="1" y="149"/>
                      </a:lnTo>
                      <a:lnTo>
                        <a:pt x="0" y="144"/>
                      </a:lnTo>
                      <a:lnTo>
                        <a:pt x="0" y="140"/>
                      </a:lnTo>
                      <a:lnTo>
                        <a:pt x="1" y="135"/>
                      </a:lnTo>
                      <a:lnTo>
                        <a:pt x="1" y="135"/>
                      </a:lnTo>
                      <a:lnTo>
                        <a:pt x="3" y="131"/>
                      </a:lnTo>
                      <a:lnTo>
                        <a:pt x="5" y="127"/>
                      </a:lnTo>
                      <a:lnTo>
                        <a:pt x="8" y="123"/>
                      </a:lnTo>
                      <a:lnTo>
                        <a:pt x="11" y="120"/>
                      </a:lnTo>
                      <a:lnTo>
                        <a:pt x="15" y="118"/>
                      </a:lnTo>
                      <a:lnTo>
                        <a:pt x="19" y="116"/>
                      </a:lnTo>
                      <a:lnTo>
                        <a:pt x="24" y="115"/>
                      </a:lnTo>
                      <a:lnTo>
                        <a:pt x="28" y="114"/>
                      </a:lnTo>
                      <a:lnTo>
                        <a:pt x="28" y="114"/>
                      </a:lnTo>
                      <a:lnTo>
                        <a:pt x="41" y="113"/>
                      </a:lnTo>
                      <a:lnTo>
                        <a:pt x="55" y="111"/>
                      </a:lnTo>
                      <a:lnTo>
                        <a:pt x="71" y="106"/>
                      </a:lnTo>
                      <a:lnTo>
                        <a:pt x="87" y="101"/>
                      </a:lnTo>
                      <a:lnTo>
                        <a:pt x="103" y="94"/>
                      </a:lnTo>
                      <a:lnTo>
                        <a:pt x="118" y="88"/>
                      </a:lnTo>
                      <a:lnTo>
                        <a:pt x="132" y="80"/>
                      </a:lnTo>
                      <a:lnTo>
                        <a:pt x="143" y="73"/>
                      </a:lnTo>
                      <a:lnTo>
                        <a:pt x="143" y="29"/>
                      </a:lnTo>
                      <a:lnTo>
                        <a:pt x="143" y="29"/>
                      </a:lnTo>
                      <a:lnTo>
                        <a:pt x="144" y="22"/>
                      </a:lnTo>
                      <a:lnTo>
                        <a:pt x="147" y="16"/>
                      </a:lnTo>
                      <a:lnTo>
                        <a:pt x="151" y="9"/>
                      </a:lnTo>
                      <a:lnTo>
                        <a:pt x="157" y="4"/>
                      </a:lnTo>
                      <a:lnTo>
                        <a:pt x="157" y="4"/>
                      </a:lnTo>
                      <a:lnTo>
                        <a:pt x="163" y="1"/>
                      </a:lnTo>
                      <a:lnTo>
                        <a:pt x="170" y="0"/>
                      </a:lnTo>
                      <a:lnTo>
                        <a:pt x="177" y="1"/>
                      </a:lnTo>
                      <a:lnTo>
                        <a:pt x="184" y="3"/>
                      </a:lnTo>
                      <a:lnTo>
                        <a:pt x="223" y="24"/>
                      </a:lnTo>
                      <a:lnTo>
                        <a:pt x="223" y="24"/>
                      </a:lnTo>
                      <a:lnTo>
                        <a:pt x="232" y="28"/>
                      </a:lnTo>
                      <a:lnTo>
                        <a:pt x="242" y="34"/>
                      </a:lnTo>
                      <a:lnTo>
                        <a:pt x="260" y="47"/>
                      </a:lnTo>
                      <a:lnTo>
                        <a:pt x="277" y="62"/>
                      </a:lnTo>
                      <a:lnTo>
                        <a:pt x="294" y="80"/>
                      </a:lnTo>
                      <a:lnTo>
                        <a:pt x="310" y="98"/>
                      </a:lnTo>
                      <a:lnTo>
                        <a:pt x="323" y="118"/>
                      </a:lnTo>
                      <a:lnTo>
                        <a:pt x="334" y="138"/>
                      </a:lnTo>
                      <a:lnTo>
                        <a:pt x="338" y="148"/>
                      </a:lnTo>
                      <a:lnTo>
                        <a:pt x="341" y="157"/>
                      </a:lnTo>
                      <a:lnTo>
                        <a:pt x="400" y="332"/>
                      </a:lnTo>
                      <a:lnTo>
                        <a:pt x="400" y="332"/>
                      </a:lnTo>
                      <a:lnTo>
                        <a:pt x="401" y="336"/>
                      </a:lnTo>
                      <a:lnTo>
                        <a:pt x="401" y="340"/>
                      </a:lnTo>
                      <a:lnTo>
                        <a:pt x="401" y="345"/>
                      </a:lnTo>
                      <a:lnTo>
                        <a:pt x="400" y="349"/>
                      </a:lnTo>
                      <a:lnTo>
                        <a:pt x="398" y="353"/>
                      </a:lnTo>
                      <a:lnTo>
                        <a:pt x="396" y="356"/>
                      </a:lnTo>
                      <a:lnTo>
                        <a:pt x="393" y="360"/>
                      </a:lnTo>
                      <a:lnTo>
                        <a:pt x="390" y="363"/>
                      </a:lnTo>
                      <a:lnTo>
                        <a:pt x="390" y="363"/>
                      </a:lnTo>
                      <a:lnTo>
                        <a:pt x="386" y="365"/>
                      </a:lnTo>
                      <a:lnTo>
                        <a:pt x="381" y="367"/>
                      </a:lnTo>
                      <a:lnTo>
                        <a:pt x="377" y="369"/>
                      </a:lnTo>
                      <a:lnTo>
                        <a:pt x="372" y="369"/>
                      </a:lnTo>
                      <a:lnTo>
                        <a:pt x="372" y="369"/>
                      </a:lnTo>
                      <a:close/>
                      <a:moveTo>
                        <a:pt x="106" y="154"/>
                      </a:moveTo>
                      <a:lnTo>
                        <a:pt x="322" y="279"/>
                      </a:lnTo>
                      <a:lnTo>
                        <a:pt x="287" y="175"/>
                      </a:lnTo>
                      <a:lnTo>
                        <a:pt x="287" y="175"/>
                      </a:lnTo>
                      <a:lnTo>
                        <a:pt x="282" y="161"/>
                      </a:lnTo>
                      <a:lnTo>
                        <a:pt x="274" y="147"/>
                      </a:lnTo>
                      <a:lnTo>
                        <a:pt x="264" y="133"/>
                      </a:lnTo>
                      <a:lnTo>
                        <a:pt x="252" y="119"/>
                      </a:lnTo>
                      <a:lnTo>
                        <a:pt x="240" y="105"/>
                      </a:lnTo>
                      <a:lnTo>
                        <a:pt x="227" y="93"/>
                      </a:lnTo>
                      <a:lnTo>
                        <a:pt x="214" y="83"/>
                      </a:lnTo>
                      <a:lnTo>
                        <a:pt x="200" y="75"/>
                      </a:lnTo>
                      <a:lnTo>
                        <a:pt x="200" y="85"/>
                      </a:lnTo>
                      <a:lnTo>
                        <a:pt x="200" y="85"/>
                      </a:lnTo>
                      <a:lnTo>
                        <a:pt x="200" y="91"/>
                      </a:lnTo>
                      <a:lnTo>
                        <a:pt x="198" y="96"/>
                      </a:lnTo>
                      <a:lnTo>
                        <a:pt x="196" y="101"/>
                      </a:lnTo>
                      <a:lnTo>
                        <a:pt x="191" y="105"/>
                      </a:lnTo>
                      <a:lnTo>
                        <a:pt x="191" y="105"/>
                      </a:lnTo>
                      <a:lnTo>
                        <a:pt x="184" y="113"/>
                      </a:lnTo>
                      <a:lnTo>
                        <a:pt x="175" y="120"/>
                      </a:lnTo>
                      <a:lnTo>
                        <a:pt x="165" y="126"/>
                      </a:lnTo>
                      <a:lnTo>
                        <a:pt x="155" y="132"/>
                      </a:lnTo>
                      <a:lnTo>
                        <a:pt x="131" y="144"/>
                      </a:lnTo>
                      <a:lnTo>
                        <a:pt x="106" y="154"/>
                      </a:lnTo>
                      <a:lnTo>
                        <a:pt x="10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xmlns="" id="{28AC1E5D-2A7A-4642-81DB-FC7709812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613" y="2789238"/>
                  <a:ext cx="60325" cy="38100"/>
                </a:xfrm>
                <a:custGeom>
                  <a:avLst/>
                  <a:gdLst>
                    <a:gd name="T0" fmla="*/ 113 w 226"/>
                    <a:gd name="T1" fmla="*/ 149 h 149"/>
                    <a:gd name="T2" fmla="*/ 113 w 226"/>
                    <a:gd name="T3" fmla="*/ 149 h 149"/>
                    <a:gd name="T4" fmla="*/ 102 w 226"/>
                    <a:gd name="T5" fmla="*/ 148 h 149"/>
                    <a:gd name="T6" fmla="*/ 90 w 226"/>
                    <a:gd name="T7" fmla="*/ 147 h 149"/>
                    <a:gd name="T8" fmla="*/ 80 w 226"/>
                    <a:gd name="T9" fmla="*/ 144 h 149"/>
                    <a:gd name="T10" fmla="*/ 68 w 226"/>
                    <a:gd name="T11" fmla="*/ 140 h 149"/>
                    <a:gd name="T12" fmla="*/ 59 w 226"/>
                    <a:gd name="T13" fmla="*/ 135 h 149"/>
                    <a:gd name="T14" fmla="*/ 49 w 226"/>
                    <a:gd name="T15" fmla="*/ 130 h 149"/>
                    <a:gd name="T16" fmla="*/ 41 w 226"/>
                    <a:gd name="T17" fmla="*/ 123 h 149"/>
                    <a:gd name="T18" fmla="*/ 33 w 226"/>
                    <a:gd name="T19" fmla="*/ 116 h 149"/>
                    <a:gd name="T20" fmla="*/ 26 w 226"/>
                    <a:gd name="T21" fmla="*/ 108 h 149"/>
                    <a:gd name="T22" fmla="*/ 19 w 226"/>
                    <a:gd name="T23" fmla="*/ 98 h 149"/>
                    <a:gd name="T24" fmla="*/ 13 w 226"/>
                    <a:gd name="T25" fmla="*/ 89 h 149"/>
                    <a:gd name="T26" fmla="*/ 9 w 226"/>
                    <a:gd name="T27" fmla="*/ 79 h 149"/>
                    <a:gd name="T28" fmla="*/ 5 w 226"/>
                    <a:gd name="T29" fmla="*/ 69 h 149"/>
                    <a:gd name="T30" fmla="*/ 2 w 226"/>
                    <a:gd name="T31" fmla="*/ 58 h 149"/>
                    <a:gd name="T32" fmla="*/ 0 w 226"/>
                    <a:gd name="T33" fmla="*/ 47 h 149"/>
                    <a:gd name="T34" fmla="*/ 0 w 226"/>
                    <a:gd name="T35" fmla="*/ 36 h 149"/>
                    <a:gd name="T36" fmla="*/ 0 w 226"/>
                    <a:gd name="T37" fmla="*/ 2 h 149"/>
                    <a:gd name="T38" fmla="*/ 56 w 226"/>
                    <a:gd name="T39" fmla="*/ 2 h 149"/>
                    <a:gd name="T40" fmla="*/ 56 w 226"/>
                    <a:gd name="T41" fmla="*/ 36 h 149"/>
                    <a:gd name="T42" fmla="*/ 56 w 226"/>
                    <a:gd name="T43" fmla="*/ 36 h 149"/>
                    <a:gd name="T44" fmla="*/ 57 w 226"/>
                    <a:gd name="T45" fmla="*/ 47 h 149"/>
                    <a:gd name="T46" fmla="*/ 60 w 226"/>
                    <a:gd name="T47" fmla="*/ 57 h 149"/>
                    <a:gd name="T48" fmla="*/ 66 w 226"/>
                    <a:gd name="T49" fmla="*/ 67 h 149"/>
                    <a:gd name="T50" fmla="*/ 72 w 226"/>
                    <a:gd name="T51" fmla="*/ 75 h 149"/>
                    <a:gd name="T52" fmla="*/ 82 w 226"/>
                    <a:gd name="T53" fmla="*/ 82 h 149"/>
                    <a:gd name="T54" fmla="*/ 91 w 226"/>
                    <a:gd name="T55" fmla="*/ 87 h 149"/>
                    <a:gd name="T56" fmla="*/ 102 w 226"/>
                    <a:gd name="T57" fmla="*/ 91 h 149"/>
                    <a:gd name="T58" fmla="*/ 113 w 226"/>
                    <a:gd name="T59" fmla="*/ 92 h 149"/>
                    <a:gd name="T60" fmla="*/ 113 w 226"/>
                    <a:gd name="T61" fmla="*/ 92 h 149"/>
                    <a:gd name="T62" fmla="*/ 124 w 226"/>
                    <a:gd name="T63" fmla="*/ 91 h 149"/>
                    <a:gd name="T64" fmla="*/ 135 w 226"/>
                    <a:gd name="T65" fmla="*/ 87 h 149"/>
                    <a:gd name="T66" fmla="*/ 144 w 226"/>
                    <a:gd name="T67" fmla="*/ 82 h 149"/>
                    <a:gd name="T68" fmla="*/ 153 w 226"/>
                    <a:gd name="T69" fmla="*/ 75 h 149"/>
                    <a:gd name="T70" fmla="*/ 160 w 226"/>
                    <a:gd name="T71" fmla="*/ 67 h 149"/>
                    <a:gd name="T72" fmla="*/ 165 w 226"/>
                    <a:gd name="T73" fmla="*/ 57 h 149"/>
                    <a:gd name="T74" fmla="*/ 168 w 226"/>
                    <a:gd name="T75" fmla="*/ 47 h 149"/>
                    <a:gd name="T76" fmla="*/ 169 w 226"/>
                    <a:gd name="T77" fmla="*/ 36 h 149"/>
                    <a:gd name="T78" fmla="*/ 169 w 226"/>
                    <a:gd name="T79" fmla="*/ 0 h 149"/>
                    <a:gd name="T80" fmla="*/ 226 w 226"/>
                    <a:gd name="T81" fmla="*/ 0 h 149"/>
                    <a:gd name="T82" fmla="*/ 226 w 226"/>
                    <a:gd name="T83" fmla="*/ 36 h 149"/>
                    <a:gd name="T84" fmla="*/ 226 w 226"/>
                    <a:gd name="T85" fmla="*/ 36 h 149"/>
                    <a:gd name="T86" fmla="*/ 226 w 226"/>
                    <a:gd name="T87" fmla="*/ 47 h 149"/>
                    <a:gd name="T88" fmla="*/ 224 w 226"/>
                    <a:gd name="T89" fmla="*/ 58 h 149"/>
                    <a:gd name="T90" fmla="*/ 221 w 226"/>
                    <a:gd name="T91" fmla="*/ 69 h 149"/>
                    <a:gd name="T92" fmla="*/ 218 w 226"/>
                    <a:gd name="T93" fmla="*/ 79 h 149"/>
                    <a:gd name="T94" fmla="*/ 213 w 226"/>
                    <a:gd name="T95" fmla="*/ 89 h 149"/>
                    <a:gd name="T96" fmla="*/ 207 w 226"/>
                    <a:gd name="T97" fmla="*/ 98 h 149"/>
                    <a:gd name="T98" fmla="*/ 201 w 226"/>
                    <a:gd name="T99" fmla="*/ 108 h 149"/>
                    <a:gd name="T100" fmla="*/ 193 w 226"/>
                    <a:gd name="T101" fmla="*/ 116 h 149"/>
                    <a:gd name="T102" fmla="*/ 185 w 226"/>
                    <a:gd name="T103" fmla="*/ 123 h 149"/>
                    <a:gd name="T104" fmla="*/ 177 w 226"/>
                    <a:gd name="T105" fmla="*/ 130 h 149"/>
                    <a:gd name="T106" fmla="*/ 167 w 226"/>
                    <a:gd name="T107" fmla="*/ 135 h 149"/>
                    <a:gd name="T108" fmla="*/ 157 w 226"/>
                    <a:gd name="T109" fmla="*/ 140 h 149"/>
                    <a:gd name="T110" fmla="*/ 146 w 226"/>
                    <a:gd name="T111" fmla="*/ 144 h 149"/>
                    <a:gd name="T112" fmla="*/ 136 w 226"/>
                    <a:gd name="T113" fmla="*/ 147 h 149"/>
                    <a:gd name="T114" fmla="*/ 125 w 226"/>
                    <a:gd name="T115" fmla="*/ 148 h 149"/>
                    <a:gd name="T116" fmla="*/ 113 w 226"/>
                    <a:gd name="T117" fmla="*/ 149 h 149"/>
                    <a:gd name="T118" fmla="*/ 113 w 226"/>
                    <a:gd name="T119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6" h="149">
                      <a:moveTo>
                        <a:pt x="113" y="149"/>
                      </a:moveTo>
                      <a:lnTo>
                        <a:pt x="113" y="149"/>
                      </a:lnTo>
                      <a:lnTo>
                        <a:pt x="102" y="148"/>
                      </a:lnTo>
                      <a:lnTo>
                        <a:pt x="90" y="147"/>
                      </a:lnTo>
                      <a:lnTo>
                        <a:pt x="80" y="144"/>
                      </a:lnTo>
                      <a:lnTo>
                        <a:pt x="68" y="140"/>
                      </a:lnTo>
                      <a:lnTo>
                        <a:pt x="59" y="135"/>
                      </a:lnTo>
                      <a:lnTo>
                        <a:pt x="49" y="130"/>
                      </a:lnTo>
                      <a:lnTo>
                        <a:pt x="41" y="123"/>
                      </a:lnTo>
                      <a:lnTo>
                        <a:pt x="33" y="116"/>
                      </a:lnTo>
                      <a:lnTo>
                        <a:pt x="26" y="108"/>
                      </a:lnTo>
                      <a:lnTo>
                        <a:pt x="19" y="98"/>
                      </a:lnTo>
                      <a:lnTo>
                        <a:pt x="13" y="89"/>
                      </a:lnTo>
                      <a:lnTo>
                        <a:pt x="9" y="79"/>
                      </a:lnTo>
                      <a:lnTo>
                        <a:pt x="5" y="69"/>
                      </a:lnTo>
                      <a:lnTo>
                        <a:pt x="2" y="58"/>
                      </a:lnTo>
                      <a:lnTo>
                        <a:pt x="0" y="47"/>
                      </a:lnTo>
                      <a:lnTo>
                        <a:pt x="0" y="36"/>
                      </a:lnTo>
                      <a:lnTo>
                        <a:pt x="0" y="2"/>
                      </a:lnTo>
                      <a:lnTo>
                        <a:pt x="56" y="2"/>
                      </a:lnTo>
                      <a:lnTo>
                        <a:pt x="56" y="36"/>
                      </a:lnTo>
                      <a:lnTo>
                        <a:pt x="56" y="36"/>
                      </a:lnTo>
                      <a:lnTo>
                        <a:pt x="57" y="47"/>
                      </a:lnTo>
                      <a:lnTo>
                        <a:pt x="60" y="57"/>
                      </a:lnTo>
                      <a:lnTo>
                        <a:pt x="66" y="67"/>
                      </a:lnTo>
                      <a:lnTo>
                        <a:pt x="72" y="75"/>
                      </a:lnTo>
                      <a:lnTo>
                        <a:pt x="82" y="82"/>
                      </a:lnTo>
                      <a:lnTo>
                        <a:pt x="91" y="87"/>
                      </a:lnTo>
                      <a:lnTo>
                        <a:pt x="102" y="91"/>
                      </a:lnTo>
                      <a:lnTo>
                        <a:pt x="113" y="92"/>
                      </a:lnTo>
                      <a:lnTo>
                        <a:pt x="113" y="92"/>
                      </a:lnTo>
                      <a:lnTo>
                        <a:pt x="124" y="91"/>
                      </a:lnTo>
                      <a:lnTo>
                        <a:pt x="135" y="87"/>
                      </a:lnTo>
                      <a:lnTo>
                        <a:pt x="144" y="82"/>
                      </a:lnTo>
                      <a:lnTo>
                        <a:pt x="153" y="75"/>
                      </a:lnTo>
                      <a:lnTo>
                        <a:pt x="160" y="67"/>
                      </a:lnTo>
                      <a:lnTo>
                        <a:pt x="165" y="57"/>
                      </a:lnTo>
                      <a:lnTo>
                        <a:pt x="168" y="47"/>
                      </a:lnTo>
                      <a:lnTo>
                        <a:pt x="169" y="36"/>
                      </a:lnTo>
                      <a:lnTo>
                        <a:pt x="169" y="0"/>
                      </a:lnTo>
                      <a:lnTo>
                        <a:pt x="226" y="0"/>
                      </a:lnTo>
                      <a:lnTo>
                        <a:pt x="226" y="36"/>
                      </a:lnTo>
                      <a:lnTo>
                        <a:pt x="226" y="36"/>
                      </a:lnTo>
                      <a:lnTo>
                        <a:pt x="226" y="47"/>
                      </a:lnTo>
                      <a:lnTo>
                        <a:pt x="224" y="58"/>
                      </a:lnTo>
                      <a:lnTo>
                        <a:pt x="221" y="69"/>
                      </a:lnTo>
                      <a:lnTo>
                        <a:pt x="218" y="79"/>
                      </a:lnTo>
                      <a:lnTo>
                        <a:pt x="213" y="89"/>
                      </a:lnTo>
                      <a:lnTo>
                        <a:pt x="207" y="98"/>
                      </a:lnTo>
                      <a:lnTo>
                        <a:pt x="201" y="108"/>
                      </a:lnTo>
                      <a:lnTo>
                        <a:pt x="193" y="116"/>
                      </a:lnTo>
                      <a:lnTo>
                        <a:pt x="185" y="123"/>
                      </a:lnTo>
                      <a:lnTo>
                        <a:pt x="177" y="130"/>
                      </a:lnTo>
                      <a:lnTo>
                        <a:pt x="167" y="135"/>
                      </a:lnTo>
                      <a:lnTo>
                        <a:pt x="157" y="140"/>
                      </a:lnTo>
                      <a:lnTo>
                        <a:pt x="146" y="144"/>
                      </a:lnTo>
                      <a:lnTo>
                        <a:pt x="136" y="147"/>
                      </a:lnTo>
                      <a:lnTo>
                        <a:pt x="125" y="148"/>
                      </a:lnTo>
                      <a:lnTo>
                        <a:pt x="113" y="149"/>
                      </a:lnTo>
                      <a:lnTo>
                        <a:pt x="113" y="1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xmlns="" id="{95ADAE02-6E1D-473C-9328-309661F4A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2528888"/>
                  <a:ext cx="160338" cy="231775"/>
                </a:xfrm>
                <a:custGeom>
                  <a:avLst/>
                  <a:gdLst>
                    <a:gd name="T0" fmla="*/ 406 w 607"/>
                    <a:gd name="T1" fmla="*/ 692 h 875"/>
                    <a:gd name="T2" fmla="*/ 439 w 607"/>
                    <a:gd name="T3" fmla="*/ 660 h 875"/>
                    <a:gd name="T4" fmla="*/ 478 w 607"/>
                    <a:gd name="T5" fmla="*/ 598 h 875"/>
                    <a:gd name="T6" fmla="*/ 490 w 607"/>
                    <a:gd name="T7" fmla="*/ 531 h 875"/>
                    <a:gd name="T8" fmla="*/ 506 w 607"/>
                    <a:gd name="T9" fmla="*/ 509 h 875"/>
                    <a:gd name="T10" fmla="*/ 521 w 607"/>
                    <a:gd name="T11" fmla="*/ 475 h 875"/>
                    <a:gd name="T12" fmla="*/ 516 w 607"/>
                    <a:gd name="T13" fmla="*/ 430 h 875"/>
                    <a:gd name="T14" fmla="*/ 491 w 607"/>
                    <a:gd name="T15" fmla="*/ 401 h 875"/>
                    <a:gd name="T16" fmla="*/ 504 w 607"/>
                    <a:gd name="T17" fmla="*/ 349 h 875"/>
                    <a:gd name="T18" fmla="*/ 549 w 607"/>
                    <a:gd name="T19" fmla="*/ 196 h 875"/>
                    <a:gd name="T20" fmla="*/ 545 w 607"/>
                    <a:gd name="T21" fmla="*/ 134 h 875"/>
                    <a:gd name="T22" fmla="*/ 496 w 607"/>
                    <a:gd name="T23" fmla="*/ 89 h 875"/>
                    <a:gd name="T24" fmla="*/ 402 w 607"/>
                    <a:gd name="T25" fmla="*/ 62 h 875"/>
                    <a:gd name="T26" fmla="*/ 304 w 607"/>
                    <a:gd name="T27" fmla="*/ 57 h 875"/>
                    <a:gd name="T28" fmla="*/ 208 w 607"/>
                    <a:gd name="T29" fmla="*/ 74 h 875"/>
                    <a:gd name="T30" fmla="*/ 156 w 607"/>
                    <a:gd name="T31" fmla="*/ 105 h 875"/>
                    <a:gd name="T32" fmla="*/ 143 w 607"/>
                    <a:gd name="T33" fmla="*/ 129 h 875"/>
                    <a:gd name="T34" fmla="*/ 122 w 607"/>
                    <a:gd name="T35" fmla="*/ 138 h 875"/>
                    <a:gd name="T36" fmla="*/ 79 w 607"/>
                    <a:gd name="T37" fmla="*/ 150 h 875"/>
                    <a:gd name="T38" fmla="*/ 59 w 607"/>
                    <a:gd name="T39" fmla="*/ 189 h 875"/>
                    <a:gd name="T40" fmla="*/ 66 w 607"/>
                    <a:gd name="T41" fmla="*/ 284 h 875"/>
                    <a:gd name="T42" fmla="*/ 94 w 607"/>
                    <a:gd name="T43" fmla="*/ 387 h 875"/>
                    <a:gd name="T44" fmla="*/ 79 w 607"/>
                    <a:gd name="T45" fmla="*/ 418 h 875"/>
                    <a:gd name="T46" fmla="*/ 64 w 607"/>
                    <a:gd name="T47" fmla="*/ 440 h 875"/>
                    <a:gd name="T48" fmla="*/ 63 w 607"/>
                    <a:gd name="T49" fmla="*/ 484 h 875"/>
                    <a:gd name="T50" fmla="*/ 84 w 607"/>
                    <a:gd name="T51" fmla="*/ 514 h 875"/>
                    <a:gd name="T52" fmla="*/ 92 w 607"/>
                    <a:gd name="T53" fmla="*/ 536 h 875"/>
                    <a:gd name="T54" fmla="*/ 114 w 607"/>
                    <a:gd name="T55" fmla="*/ 625 h 875"/>
                    <a:gd name="T56" fmla="*/ 160 w 607"/>
                    <a:gd name="T57" fmla="*/ 679 h 875"/>
                    <a:gd name="T58" fmla="*/ 176 w 607"/>
                    <a:gd name="T59" fmla="*/ 705 h 875"/>
                    <a:gd name="T60" fmla="*/ 97 w 607"/>
                    <a:gd name="T61" fmla="*/ 696 h 875"/>
                    <a:gd name="T62" fmla="*/ 48 w 607"/>
                    <a:gd name="T63" fmla="*/ 613 h 875"/>
                    <a:gd name="T64" fmla="*/ 31 w 607"/>
                    <a:gd name="T65" fmla="*/ 549 h 875"/>
                    <a:gd name="T66" fmla="*/ 5 w 607"/>
                    <a:gd name="T67" fmla="*/ 484 h 875"/>
                    <a:gd name="T68" fmla="*/ 19 w 607"/>
                    <a:gd name="T69" fmla="*/ 399 h 875"/>
                    <a:gd name="T70" fmla="*/ 30 w 607"/>
                    <a:gd name="T71" fmla="*/ 372 h 875"/>
                    <a:gd name="T72" fmla="*/ 1 w 607"/>
                    <a:gd name="T73" fmla="*/ 232 h 875"/>
                    <a:gd name="T74" fmla="*/ 17 w 607"/>
                    <a:gd name="T75" fmla="*/ 137 h 875"/>
                    <a:gd name="T76" fmla="*/ 58 w 607"/>
                    <a:gd name="T77" fmla="*/ 96 h 875"/>
                    <a:gd name="T78" fmla="*/ 110 w 607"/>
                    <a:gd name="T79" fmla="*/ 71 h 875"/>
                    <a:gd name="T80" fmla="*/ 185 w 607"/>
                    <a:gd name="T81" fmla="*/ 21 h 875"/>
                    <a:gd name="T82" fmla="*/ 290 w 607"/>
                    <a:gd name="T83" fmla="*/ 1 h 875"/>
                    <a:gd name="T84" fmla="*/ 407 w 607"/>
                    <a:gd name="T85" fmla="*/ 5 h 875"/>
                    <a:gd name="T86" fmla="*/ 525 w 607"/>
                    <a:gd name="T87" fmla="*/ 40 h 875"/>
                    <a:gd name="T88" fmla="*/ 591 w 607"/>
                    <a:gd name="T89" fmla="*/ 100 h 875"/>
                    <a:gd name="T90" fmla="*/ 606 w 607"/>
                    <a:gd name="T91" fmla="*/ 148 h 875"/>
                    <a:gd name="T92" fmla="*/ 598 w 607"/>
                    <a:gd name="T93" fmla="*/ 245 h 875"/>
                    <a:gd name="T94" fmla="*/ 557 w 607"/>
                    <a:gd name="T95" fmla="*/ 370 h 875"/>
                    <a:gd name="T96" fmla="*/ 569 w 607"/>
                    <a:gd name="T97" fmla="*/ 407 h 875"/>
                    <a:gd name="T98" fmla="*/ 575 w 607"/>
                    <a:gd name="T99" fmla="*/ 497 h 875"/>
                    <a:gd name="T100" fmla="*/ 549 w 607"/>
                    <a:gd name="T101" fmla="*/ 549 h 875"/>
                    <a:gd name="T102" fmla="*/ 532 w 607"/>
                    <a:gd name="T103" fmla="*/ 615 h 875"/>
                    <a:gd name="T104" fmla="*/ 482 w 607"/>
                    <a:gd name="T105" fmla="*/ 697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07" h="875">
                      <a:moveTo>
                        <a:pt x="459" y="875"/>
                      </a:moveTo>
                      <a:lnTo>
                        <a:pt x="402" y="875"/>
                      </a:lnTo>
                      <a:lnTo>
                        <a:pt x="402" y="705"/>
                      </a:lnTo>
                      <a:lnTo>
                        <a:pt x="402" y="705"/>
                      </a:lnTo>
                      <a:lnTo>
                        <a:pt x="403" y="698"/>
                      </a:lnTo>
                      <a:lnTo>
                        <a:pt x="406" y="692"/>
                      </a:lnTo>
                      <a:lnTo>
                        <a:pt x="410" y="686"/>
                      </a:lnTo>
                      <a:lnTo>
                        <a:pt x="415" y="681"/>
                      </a:lnTo>
                      <a:lnTo>
                        <a:pt x="415" y="681"/>
                      </a:lnTo>
                      <a:lnTo>
                        <a:pt x="419" y="679"/>
                      </a:lnTo>
                      <a:lnTo>
                        <a:pt x="428" y="671"/>
                      </a:lnTo>
                      <a:lnTo>
                        <a:pt x="439" y="660"/>
                      </a:lnTo>
                      <a:lnTo>
                        <a:pt x="446" y="652"/>
                      </a:lnTo>
                      <a:lnTo>
                        <a:pt x="454" y="644"/>
                      </a:lnTo>
                      <a:lnTo>
                        <a:pt x="460" y="634"/>
                      </a:lnTo>
                      <a:lnTo>
                        <a:pt x="467" y="624"/>
                      </a:lnTo>
                      <a:lnTo>
                        <a:pt x="473" y="611"/>
                      </a:lnTo>
                      <a:lnTo>
                        <a:pt x="478" y="598"/>
                      </a:lnTo>
                      <a:lnTo>
                        <a:pt x="483" y="584"/>
                      </a:lnTo>
                      <a:lnTo>
                        <a:pt x="486" y="569"/>
                      </a:lnTo>
                      <a:lnTo>
                        <a:pt x="488" y="553"/>
                      </a:lnTo>
                      <a:lnTo>
                        <a:pt x="489" y="536"/>
                      </a:lnTo>
                      <a:lnTo>
                        <a:pt x="489" y="536"/>
                      </a:lnTo>
                      <a:lnTo>
                        <a:pt x="490" y="531"/>
                      </a:lnTo>
                      <a:lnTo>
                        <a:pt x="491" y="526"/>
                      </a:lnTo>
                      <a:lnTo>
                        <a:pt x="493" y="522"/>
                      </a:lnTo>
                      <a:lnTo>
                        <a:pt x="495" y="517"/>
                      </a:lnTo>
                      <a:lnTo>
                        <a:pt x="498" y="514"/>
                      </a:lnTo>
                      <a:lnTo>
                        <a:pt x="502" y="511"/>
                      </a:lnTo>
                      <a:lnTo>
                        <a:pt x="506" y="509"/>
                      </a:lnTo>
                      <a:lnTo>
                        <a:pt x="510" y="507"/>
                      </a:lnTo>
                      <a:lnTo>
                        <a:pt x="510" y="507"/>
                      </a:lnTo>
                      <a:lnTo>
                        <a:pt x="512" y="504"/>
                      </a:lnTo>
                      <a:lnTo>
                        <a:pt x="515" y="498"/>
                      </a:lnTo>
                      <a:lnTo>
                        <a:pt x="519" y="484"/>
                      </a:lnTo>
                      <a:lnTo>
                        <a:pt x="521" y="475"/>
                      </a:lnTo>
                      <a:lnTo>
                        <a:pt x="522" y="466"/>
                      </a:lnTo>
                      <a:lnTo>
                        <a:pt x="522" y="457"/>
                      </a:lnTo>
                      <a:lnTo>
                        <a:pt x="521" y="447"/>
                      </a:lnTo>
                      <a:lnTo>
                        <a:pt x="521" y="447"/>
                      </a:lnTo>
                      <a:lnTo>
                        <a:pt x="519" y="438"/>
                      </a:lnTo>
                      <a:lnTo>
                        <a:pt x="516" y="430"/>
                      </a:lnTo>
                      <a:lnTo>
                        <a:pt x="511" y="423"/>
                      </a:lnTo>
                      <a:lnTo>
                        <a:pt x="506" y="418"/>
                      </a:lnTo>
                      <a:lnTo>
                        <a:pt x="506" y="418"/>
                      </a:lnTo>
                      <a:lnTo>
                        <a:pt x="499" y="414"/>
                      </a:lnTo>
                      <a:lnTo>
                        <a:pt x="494" y="408"/>
                      </a:lnTo>
                      <a:lnTo>
                        <a:pt x="491" y="401"/>
                      </a:lnTo>
                      <a:lnTo>
                        <a:pt x="490" y="393"/>
                      </a:lnTo>
                      <a:lnTo>
                        <a:pt x="490" y="393"/>
                      </a:lnTo>
                      <a:lnTo>
                        <a:pt x="491" y="386"/>
                      </a:lnTo>
                      <a:lnTo>
                        <a:pt x="493" y="377"/>
                      </a:lnTo>
                      <a:lnTo>
                        <a:pt x="504" y="349"/>
                      </a:lnTo>
                      <a:lnTo>
                        <a:pt x="504" y="349"/>
                      </a:lnTo>
                      <a:lnTo>
                        <a:pt x="521" y="304"/>
                      </a:lnTo>
                      <a:lnTo>
                        <a:pt x="530" y="279"/>
                      </a:lnTo>
                      <a:lnTo>
                        <a:pt x="538" y="252"/>
                      </a:lnTo>
                      <a:lnTo>
                        <a:pt x="544" y="223"/>
                      </a:lnTo>
                      <a:lnTo>
                        <a:pt x="547" y="209"/>
                      </a:lnTo>
                      <a:lnTo>
                        <a:pt x="549" y="196"/>
                      </a:lnTo>
                      <a:lnTo>
                        <a:pt x="550" y="182"/>
                      </a:lnTo>
                      <a:lnTo>
                        <a:pt x="550" y="169"/>
                      </a:lnTo>
                      <a:lnTo>
                        <a:pt x="549" y="156"/>
                      </a:lnTo>
                      <a:lnTo>
                        <a:pt x="547" y="144"/>
                      </a:lnTo>
                      <a:lnTo>
                        <a:pt x="547" y="144"/>
                      </a:lnTo>
                      <a:lnTo>
                        <a:pt x="545" y="134"/>
                      </a:lnTo>
                      <a:lnTo>
                        <a:pt x="540" y="126"/>
                      </a:lnTo>
                      <a:lnTo>
                        <a:pt x="534" y="118"/>
                      </a:lnTo>
                      <a:lnTo>
                        <a:pt x="527" y="110"/>
                      </a:lnTo>
                      <a:lnTo>
                        <a:pt x="518" y="102"/>
                      </a:lnTo>
                      <a:lnTo>
                        <a:pt x="508" y="95"/>
                      </a:lnTo>
                      <a:lnTo>
                        <a:pt x="496" y="89"/>
                      </a:lnTo>
                      <a:lnTo>
                        <a:pt x="483" y="83"/>
                      </a:lnTo>
                      <a:lnTo>
                        <a:pt x="469" y="78"/>
                      </a:lnTo>
                      <a:lnTo>
                        <a:pt x="454" y="73"/>
                      </a:lnTo>
                      <a:lnTo>
                        <a:pt x="437" y="68"/>
                      </a:lnTo>
                      <a:lnTo>
                        <a:pt x="420" y="65"/>
                      </a:lnTo>
                      <a:lnTo>
                        <a:pt x="402" y="62"/>
                      </a:lnTo>
                      <a:lnTo>
                        <a:pt x="383" y="59"/>
                      </a:lnTo>
                      <a:lnTo>
                        <a:pt x="364" y="58"/>
                      </a:lnTo>
                      <a:lnTo>
                        <a:pt x="343" y="57"/>
                      </a:lnTo>
                      <a:lnTo>
                        <a:pt x="343" y="57"/>
                      </a:lnTo>
                      <a:lnTo>
                        <a:pt x="323" y="57"/>
                      </a:lnTo>
                      <a:lnTo>
                        <a:pt x="304" y="57"/>
                      </a:lnTo>
                      <a:lnTo>
                        <a:pt x="285" y="59"/>
                      </a:lnTo>
                      <a:lnTo>
                        <a:pt x="268" y="61"/>
                      </a:lnTo>
                      <a:lnTo>
                        <a:pt x="251" y="63"/>
                      </a:lnTo>
                      <a:lnTo>
                        <a:pt x="236" y="66"/>
                      </a:lnTo>
                      <a:lnTo>
                        <a:pt x="221" y="70"/>
                      </a:lnTo>
                      <a:lnTo>
                        <a:pt x="208" y="74"/>
                      </a:lnTo>
                      <a:lnTo>
                        <a:pt x="196" y="79"/>
                      </a:lnTo>
                      <a:lnTo>
                        <a:pt x="186" y="83"/>
                      </a:lnTo>
                      <a:lnTo>
                        <a:pt x="176" y="88"/>
                      </a:lnTo>
                      <a:lnTo>
                        <a:pt x="168" y="94"/>
                      </a:lnTo>
                      <a:lnTo>
                        <a:pt x="161" y="99"/>
                      </a:lnTo>
                      <a:lnTo>
                        <a:pt x="156" y="105"/>
                      </a:lnTo>
                      <a:lnTo>
                        <a:pt x="152" y="111"/>
                      </a:lnTo>
                      <a:lnTo>
                        <a:pt x="149" y="117"/>
                      </a:lnTo>
                      <a:lnTo>
                        <a:pt x="149" y="117"/>
                      </a:lnTo>
                      <a:lnTo>
                        <a:pt x="148" y="121"/>
                      </a:lnTo>
                      <a:lnTo>
                        <a:pt x="145" y="125"/>
                      </a:lnTo>
                      <a:lnTo>
                        <a:pt x="143" y="129"/>
                      </a:lnTo>
                      <a:lnTo>
                        <a:pt x="139" y="132"/>
                      </a:lnTo>
                      <a:lnTo>
                        <a:pt x="135" y="134"/>
                      </a:lnTo>
                      <a:lnTo>
                        <a:pt x="131" y="136"/>
                      </a:lnTo>
                      <a:lnTo>
                        <a:pt x="127" y="137"/>
                      </a:lnTo>
                      <a:lnTo>
                        <a:pt x="122" y="138"/>
                      </a:lnTo>
                      <a:lnTo>
                        <a:pt x="122" y="138"/>
                      </a:lnTo>
                      <a:lnTo>
                        <a:pt x="113" y="138"/>
                      </a:lnTo>
                      <a:lnTo>
                        <a:pt x="105" y="139"/>
                      </a:lnTo>
                      <a:lnTo>
                        <a:pt x="98" y="141"/>
                      </a:lnTo>
                      <a:lnTo>
                        <a:pt x="91" y="144"/>
                      </a:lnTo>
                      <a:lnTo>
                        <a:pt x="85" y="146"/>
                      </a:lnTo>
                      <a:lnTo>
                        <a:pt x="79" y="150"/>
                      </a:lnTo>
                      <a:lnTo>
                        <a:pt x="75" y="154"/>
                      </a:lnTo>
                      <a:lnTo>
                        <a:pt x="71" y="158"/>
                      </a:lnTo>
                      <a:lnTo>
                        <a:pt x="71" y="158"/>
                      </a:lnTo>
                      <a:lnTo>
                        <a:pt x="66" y="167"/>
                      </a:lnTo>
                      <a:lnTo>
                        <a:pt x="62" y="177"/>
                      </a:lnTo>
                      <a:lnTo>
                        <a:pt x="59" y="189"/>
                      </a:lnTo>
                      <a:lnTo>
                        <a:pt x="58" y="201"/>
                      </a:lnTo>
                      <a:lnTo>
                        <a:pt x="57" y="214"/>
                      </a:lnTo>
                      <a:lnTo>
                        <a:pt x="58" y="227"/>
                      </a:lnTo>
                      <a:lnTo>
                        <a:pt x="59" y="242"/>
                      </a:lnTo>
                      <a:lnTo>
                        <a:pt x="61" y="256"/>
                      </a:lnTo>
                      <a:lnTo>
                        <a:pt x="66" y="284"/>
                      </a:lnTo>
                      <a:lnTo>
                        <a:pt x="73" y="311"/>
                      </a:lnTo>
                      <a:lnTo>
                        <a:pt x="79" y="336"/>
                      </a:lnTo>
                      <a:lnTo>
                        <a:pt x="85" y="356"/>
                      </a:lnTo>
                      <a:lnTo>
                        <a:pt x="85" y="356"/>
                      </a:lnTo>
                      <a:lnTo>
                        <a:pt x="92" y="380"/>
                      </a:lnTo>
                      <a:lnTo>
                        <a:pt x="94" y="387"/>
                      </a:lnTo>
                      <a:lnTo>
                        <a:pt x="94" y="393"/>
                      </a:lnTo>
                      <a:lnTo>
                        <a:pt x="94" y="393"/>
                      </a:lnTo>
                      <a:lnTo>
                        <a:pt x="93" y="401"/>
                      </a:lnTo>
                      <a:lnTo>
                        <a:pt x="90" y="408"/>
                      </a:lnTo>
                      <a:lnTo>
                        <a:pt x="85" y="414"/>
                      </a:lnTo>
                      <a:lnTo>
                        <a:pt x="79" y="418"/>
                      </a:lnTo>
                      <a:lnTo>
                        <a:pt x="79" y="418"/>
                      </a:lnTo>
                      <a:lnTo>
                        <a:pt x="75" y="421"/>
                      </a:lnTo>
                      <a:lnTo>
                        <a:pt x="72" y="424"/>
                      </a:lnTo>
                      <a:lnTo>
                        <a:pt x="69" y="428"/>
                      </a:lnTo>
                      <a:lnTo>
                        <a:pt x="67" y="432"/>
                      </a:lnTo>
                      <a:lnTo>
                        <a:pt x="64" y="440"/>
                      </a:lnTo>
                      <a:lnTo>
                        <a:pt x="62" y="448"/>
                      </a:lnTo>
                      <a:lnTo>
                        <a:pt x="62" y="448"/>
                      </a:lnTo>
                      <a:lnTo>
                        <a:pt x="61" y="458"/>
                      </a:lnTo>
                      <a:lnTo>
                        <a:pt x="61" y="467"/>
                      </a:lnTo>
                      <a:lnTo>
                        <a:pt x="62" y="476"/>
                      </a:lnTo>
                      <a:lnTo>
                        <a:pt x="63" y="484"/>
                      </a:lnTo>
                      <a:lnTo>
                        <a:pt x="67" y="498"/>
                      </a:lnTo>
                      <a:lnTo>
                        <a:pt x="72" y="508"/>
                      </a:lnTo>
                      <a:lnTo>
                        <a:pt x="72" y="508"/>
                      </a:lnTo>
                      <a:lnTo>
                        <a:pt x="76" y="509"/>
                      </a:lnTo>
                      <a:lnTo>
                        <a:pt x="80" y="511"/>
                      </a:lnTo>
                      <a:lnTo>
                        <a:pt x="84" y="514"/>
                      </a:lnTo>
                      <a:lnTo>
                        <a:pt x="87" y="518"/>
                      </a:lnTo>
                      <a:lnTo>
                        <a:pt x="89" y="522"/>
                      </a:lnTo>
                      <a:lnTo>
                        <a:pt x="91" y="526"/>
                      </a:lnTo>
                      <a:lnTo>
                        <a:pt x="92" y="531"/>
                      </a:lnTo>
                      <a:lnTo>
                        <a:pt x="92" y="536"/>
                      </a:lnTo>
                      <a:lnTo>
                        <a:pt x="92" y="536"/>
                      </a:lnTo>
                      <a:lnTo>
                        <a:pt x="93" y="553"/>
                      </a:lnTo>
                      <a:lnTo>
                        <a:pt x="95" y="569"/>
                      </a:lnTo>
                      <a:lnTo>
                        <a:pt x="99" y="585"/>
                      </a:lnTo>
                      <a:lnTo>
                        <a:pt x="103" y="599"/>
                      </a:lnTo>
                      <a:lnTo>
                        <a:pt x="108" y="612"/>
                      </a:lnTo>
                      <a:lnTo>
                        <a:pt x="114" y="625"/>
                      </a:lnTo>
                      <a:lnTo>
                        <a:pt x="121" y="635"/>
                      </a:lnTo>
                      <a:lnTo>
                        <a:pt x="127" y="645"/>
                      </a:lnTo>
                      <a:lnTo>
                        <a:pt x="134" y="654"/>
                      </a:lnTo>
                      <a:lnTo>
                        <a:pt x="140" y="661"/>
                      </a:lnTo>
                      <a:lnTo>
                        <a:pt x="152" y="672"/>
                      </a:lnTo>
                      <a:lnTo>
                        <a:pt x="160" y="679"/>
                      </a:lnTo>
                      <a:lnTo>
                        <a:pt x="164" y="682"/>
                      </a:lnTo>
                      <a:lnTo>
                        <a:pt x="164" y="682"/>
                      </a:lnTo>
                      <a:lnTo>
                        <a:pt x="169" y="686"/>
                      </a:lnTo>
                      <a:lnTo>
                        <a:pt x="173" y="692"/>
                      </a:lnTo>
                      <a:lnTo>
                        <a:pt x="175" y="698"/>
                      </a:lnTo>
                      <a:lnTo>
                        <a:pt x="176" y="705"/>
                      </a:lnTo>
                      <a:lnTo>
                        <a:pt x="176" y="875"/>
                      </a:lnTo>
                      <a:lnTo>
                        <a:pt x="119" y="875"/>
                      </a:lnTo>
                      <a:lnTo>
                        <a:pt x="119" y="720"/>
                      </a:lnTo>
                      <a:lnTo>
                        <a:pt x="119" y="720"/>
                      </a:lnTo>
                      <a:lnTo>
                        <a:pt x="109" y="710"/>
                      </a:lnTo>
                      <a:lnTo>
                        <a:pt x="97" y="696"/>
                      </a:lnTo>
                      <a:lnTo>
                        <a:pt x="84" y="681"/>
                      </a:lnTo>
                      <a:lnTo>
                        <a:pt x="71" y="662"/>
                      </a:lnTo>
                      <a:lnTo>
                        <a:pt x="65" y="651"/>
                      </a:lnTo>
                      <a:lnTo>
                        <a:pt x="59" y="640"/>
                      </a:lnTo>
                      <a:lnTo>
                        <a:pt x="54" y="627"/>
                      </a:lnTo>
                      <a:lnTo>
                        <a:pt x="48" y="613"/>
                      </a:lnTo>
                      <a:lnTo>
                        <a:pt x="44" y="599"/>
                      </a:lnTo>
                      <a:lnTo>
                        <a:pt x="40" y="585"/>
                      </a:lnTo>
                      <a:lnTo>
                        <a:pt x="37" y="569"/>
                      </a:lnTo>
                      <a:lnTo>
                        <a:pt x="36" y="553"/>
                      </a:lnTo>
                      <a:lnTo>
                        <a:pt x="36" y="553"/>
                      </a:lnTo>
                      <a:lnTo>
                        <a:pt x="31" y="549"/>
                      </a:lnTo>
                      <a:lnTo>
                        <a:pt x="27" y="544"/>
                      </a:lnTo>
                      <a:lnTo>
                        <a:pt x="20" y="532"/>
                      </a:lnTo>
                      <a:lnTo>
                        <a:pt x="13" y="516"/>
                      </a:lnTo>
                      <a:lnTo>
                        <a:pt x="8" y="500"/>
                      </a:lnTo>
                      <a:lnTo>
                        <a:pt x="8" y="500"/>
                      </a:lnTo>
                      <a:lnTo>
                        <a:pt x="5" y="484"/>
                      </a:lnTo>
                      <a:lnTo>
                        <a:pt x="4" y="468"/>
                      </a:lnTo>
                      <a:lnTo>
                        <a:pt x="4" y="452"/>
                      </a:lnTo>
                      <a:lnTo>
                        <a:pt x="6" y="436"/>
                      </a:lnTo>
                      <a:lnTo>
                        <a:pt x="10" y="420"/>
                      </a:lnTo>
                      <a:lnTo>
                        <a:pt x="16" y="406"/>
                      </a:lnTo>
                      <a:lnTo>
                        <a:pt x="19" y="399"/>
                      </a:lnTo>
                      <a:lnTo>
                        <a:pt x="23" y="393"/>
                      </a:lnTo>
                      <a:lnTo>
                        <a:pt x="28" y="387"/>
                      </a:lnTo>
                      <a:lnTo>
                        <a:pt x="33" y="382"/>
                      </a:lnTo>
                      <a:lnTo>
                        <a:pt x="33" y="382"/>
                      </a:lnTo>
                      <a:lnTo>
                        <a:pt x="30" y="372"/>
                      </a:lnTo>
                      <a:lnTo>
                        <a:pt x="30" y="372"/>
                      </a:lnTo>
                      <a:lnTo>
                        <a:pt x="23" y="346"/>
                      </a:lnTo>
                      <a:lnTo>
                        <a:pt x="15" y="316"/>
                      </a:lnTo>
                      <a:lnTo>
                        <a:pt x="7" y="283"/>
                      </a:lnTo>
                      <a:lnTo>
                        <a:pt x="4" y="267"/>
                      </a:lnTo>
                      <a:lnTo>
                        <a:pt x="2" y="250"/>
                      </a:lnTo>
                      <a:lnTo>
                        <a:pt x="1" y="232"/>
                      </a:lnTo>
                      <a:lnTo>
                        <a:pt x="0" y="215"/>
                      </a:lnTo>
                      <a:lnTo>
                        <a:pt x="1" y="198"/>
                      </a:lnTo>
                      <a:lnTo>
                        <a:pt x="2" y="182"/>
                      </a:lnTo>
                      <a:lnTo>
                        <a:pt x="6" y="167"/>
                      </a:lnTo>
                      <a:lnTo>
                        <a:pt x="10" y="152"/>
                      </a:lnTo>
                      <a:lnTo>
                        <a:pt x="17" y="137"/>
                      </a:lnTo>
                      <a:lnTo>
                        <a:pt x="25" y="124"/>
                      </a:lnTo>
                      <a:lnTo>
                        <a:pt x="25" y="124"/>
                      </a:lnTo>
                      <a:lnTo>
                        <a:pt x="32" y="116"/>
                      </a:lnTo>
                      <a:lnTo>
                        <a:pt x="39" y="108"/>
                      </a:lnTo>
                      <a:lnTo>
                        <a:pt x="48" y="102"/>
                      </a:lnTo>
                      <a:lnTo>
                        <a:pt x="58" y="96"/>
                      </a:lnTo>
                      <a:lnTo>
                        <a:pt x="68" y="91"/>
                      </a:lnTo>
                      <a:lnTo>
                        <a:pt x="79" y="87"/>
                      </a:lnTo>
                      <a:lnTo>
                        <a:pt x="90" y="85"/>
                      </a:lnTo>
                      <a:lnTo>
                        <a:pt x="103" y="83"/>
                      </a:lnTo>
                      <a:lnTo>
                        <a:pt x="103" y="83"/>
                      </a:lnTo>
                      <a:lnTo>
                        <a:pt x="110" y="71"/>
                      </a:lnTo>
                      <a:lnTo>
                        <a:pt x="119" y="61"/>
                      </a:lnTo>
                      <a:lnTo>
                        <a:pt x="130" y="51"/>
                      </a:lnTo>
                      <a:lnTo>
                        <a:pt x="142" y="42"/>
                      </a:lnTo>
                      <a:lnTo>
                        <a:pt x="156" y="34"/>
                      </a:lnTo>
                      <a:lnTo>
                        <a:pt x="170" y="27"/>
                      </a:lnTo>
                      <a:lnTo>
                        <a:pt x="185" y="21"/>
                      </a:lnTo>
                      <a:lnTo>
                        <a:pt x="202" y="16"/>
                      </a:lnTo>
                      <a:lnTo>
                        <a:pt x="218" y="12"/>
                      </a:lnTo>
                      <a:lnTo>
                        <a:pt x="236" y="8"/>
                      </a:lnTo>
                      <a:lnTo>
                        <a:pt x="254" y="5"/>
                      </a:lnTo>
                      <a:lnTo>
                        <a:pt x="272" y="3"/>
                      </a:lnTo>
                      <a:lnTo>
                        <a:pt x="290" y="1"/>
                      </a:lnTo>
                      <a:lnTo>
                        <a:pt x="309" y="0"/>
                      </a:lnTo>
                      <a:lnTo>
                        <a:pt x="344" y="0"/>
                      </a:lnTo>
                      <a:lnTo>
                        <a:pt x="344" y="0"/>
                      </a:lnTo>
                      <a:lnTo>
                        <a:pt x="365" y="1"/>
                      </a:lnTo>
                      <a:lnTo>
                        <a:pt x="386" y="2"/>
                      </a:lnTo>
                      <a:lnTo>
                        <a:pt x="407" y="5"/>
                      </a:lnTo>
                      <a:lnTo>
                        <a:pt x="427" y="8"/>
                      </a:lnTo>
                      <a:lnTo>
                        <a:pt x="448" y="13"/>
                      </a:lnTo>
                      <a:lnTo>
                        <a:pt x="469" y="18"/>
                      </a:lnTo>
                      <a:lnTo>
                        <a:pt x="488" y="24"/>
                      </a:lnTo>
                      <a:lnTo>
                        <a:pt x="507" y="32"/>
                      </a:lnTo>
                      <a:lnTo>
                        <a:pt x="525" y="40"/>
                      </a:lnTo>
                      <a:lnTo>
                        <a:pt x="541" y="51"/>
                      </a:lnTo>
                      <a:lnTo>
                        <a:pt x="557" y="61"/>
                      </a:lnTo>
                      <a:lnTo>
                        <a:pt x="570" y="73"/>
                      </a:lnTo>
                      <a:lnTo>
                        <a:pt x="582" y="86"/>
                      </a:lnTo>
                      <a:lnTo>
                        <a:pt x="587" y="93"/>
                      </a:lnTo>
                      <a:lnTo>
                        <a:pt x="591" y="100"/>
                      </a:lnTo>
                      <a:lnTo>
                        <a:pt x="595" y="108"/>
                      </a:lnTo>
                      <a:lnTo>
                        <a:pt x="598" y="116"/>
                      </a:lnTo>
                      <a:lnTo>
                        <a:pt x="601" y="124"/>
                      </a:lnTo>
                      <a:lnTo>
                        <a:pt x="603" y="132"/>
                      </a:lnTo>
                      <a:lnTo>
                        <a:pt x="603" y="132"/>
                      </a:lnTo>
                      <a:lnTo>
                        <a:pt x="606" y="148"/>
                      </a:lnTo>
                      <a:lnTo>
                        <a:pt x="607" y="164"/>
                      </a:lnTo>
                      <a:lnTo>
                        <a:pt x="607" y="180"/>
                      </a:lnTo>
                      <a:lnTo>
                        <a:pt x="606" y="196"/>
                      </a:lnTo>
                      <a:lnTo>
                        <a:pt x="604" y="212"/>
                      </a:lnTo>
                      <a:lnTo>
                        <a:pt x="601" y="228"/>
                      </a:lnTo>
                      <a:lnTo>
                        <a:pt x="598" y="245"/>
                      </a:lnTo>
                      <a:lnTo>
                        <a:pt x="594" y="261"/>
                      </a:lnTo>
                      <a:lnTo>
                        <a:pt x="585" y="292"/>
                      </a:lnTo>
                      <a:lnTo>
                        <a:pt x="576" y="320"/>
                      </a:lnTo>
                      <a:lnTo>
                        <a:pt x="566" y="347"/>
                      </a:lnTo>
                      <a:lnTo>
                        <a:pt x="557" y="370"/>
                      </a:lnTo>
                      <a:lnTo>
                        <a:pt x="557" y="370"/>
                      </a:lnTo>
                      <a:lnTo>
                        <a:pt x="551" y="383"/>
                      </a:lnTo>
                      <a:lnTo>
                        <a:pt x="551" y="383"/>
                      </a:lnTo>
                      <a:lnTo>
                        <a:pt x="557" y="388"/>
                      </a:lnTo>
                      <a:lnTo>
                        <a:pt x="562" y="394"/>
                      </a:lnTo>
                      <a:lnTo>
                        <a:pt x="566" y="401"/>
                      </a:lnTo>
                      <a:lnTo>
                        <a:pt x="569" y="407"/>
                      </a:lnTo>
                      <a:lnTo>
                        <a:pt x="574" y="421"/>
                      </a:lnTo>
                      <a:lnTo>
                        <a:pt x="578" y="437"/>
                      </a:lnTo>
                      <a:lnTo>
                        <a:pt x="579" y="453"/>
                      </a:lnTo>
                      <a:lnTo>
                        <a:pt x="579" y="468"/>
                      </a:lnTo>
                      <a:lnTo>
                        <a:pt x="578" y="483"/>
                      </a:lnTo>
                      <a:lnTo>
                        <a:pt x="575" y="497"/>
                      </a:lnTo>
                      <a:lnTo>
                        <a:pt x="575" y="497"/>
                      </a:lnTo>
                      <a:lnTo>
                        <a:pt x="570" y="515"/>
                      </a:lnTo>
                      <a:lnTo>
                        <a:pt x="563" y="531"/>
                      </a:lnTo>
                      <a:lnTo>
                        <a:pt x="559" y="538"/>
                      </a:lnTo>
                      <a:lnTo>
                        <a:pt x="555" y="543"/>
                      </a:lnTo>
                      <a:lnTo>
                        <a:pt x="549" y="549"/>
                      </a:lnTo>
                      <a:lnTo>
                        <a:pt x="545" y="553"/>
                      </a:lnTo>
                      <a:lnTo>
                        <a:pt x="545" y="553"/>
                      </a:lnTo>
                      <a:lnTo>
                        <a:pt x="543" y="569"/>
                      </a:lnTo>
                      <a:lnTo>
                        <a:pt x="540" y="585"/>
                      </a:lnTo>
                      <a:lnTo>
                        <a:pt x="537" y="600"/>
                      </a:lnTo>
                      <a:lnTo>
                        <a:pt x="532" y="615"/>
                      </a:lnTo>
                      <a:lnTo>
                        <a:pt x="527" y="628"/>
                      </a:lnTo>
                      <a:lnTo>
                        <a:pt x="522" y="640"/>
                      </a:lnTo>
                      <a:lnTo>
                        <a:pt x="516" y="651"/>
                      </a:lnTo>
                      <a:lnTo>
                        <a:pt x="509" y="662"/>
                      </a:lnTo>
                      <a:lnTo>
                        <a:pt x="496" y="681"/>
                      </a:lnTo>
                      <a:lnTo>
                        <a:pt x="482" y="697"/>
                      </a:lnTo>
                      <a:lnTo>
                        <a:pt x="470" y="710"/>
                      </a:lnTo>
                      <a:lnTo>
                        <a:pt x="459" y="720"/>
                      </a:lnTo>
                      <a:lnTo>
                        <a:pt x="459" y="8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E77332AC-0112-4586-BB24-E8722CA52913}"/>
                  </a:ext>
                </a:extLst>
              </p:cNvPr>
              <p:cNvGrpSpPr/>
              <p:nvPr/>
            </p:nvGrpSpPr>
            <p:grpSpPr>
              <a:xfrm>
                <a:off x="3315494" y="1448594"/>
                <a:ext cx="360363" cy="360363"/>
                <a:chOff x="9155113" y="2528888"/>
                <a:chExt cx="360363" cy="360363"/>
              </a:xfrm>
              <a:solidFill>
                <a:srgbClr val="4B5117"/>
              </a:solidFill>
            </p:grpSpPr>
            <p:sp>
              <p:nvSpPr>
                <p:cNvPr id="24" name="Freeform 34">
                  <a:extLst>
                    <a:ext uri="{FF2B5EF4-FFF2-40B4-BE49-F238E27FC236}">
                      <a16:creationId xmlns:a16="http://schemas.microsoft.com/office/drawing/2014/main" xmlns="" id="{048FDB0F-A3B2-4227-87B8-8E86FFA886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36075" y="2581276"/>
                  <a:ext cx="198438" cy="203200"/>
                </a:xfrm>
                <a:custGeom>
                  <a:avLst/>
                  <a:gdLst>
                    <a:gd name="T0" fmla="*/ 291 w 751"/>
                    <a:gd name="T1" fmla="*/ 746 h 766"/>
                    <a:gd name="T2" fmla="*/ 158 w 751"/>
                    <a:gd name="T3" fmla="*/ 658 h 766"/>
                    <a:gd name="T4" fmla="*/ 99 w 751"/>
                    <a:gd name="T5" fmla="*/ 584 h 766"/>
                    <a:gd name="T6" fmla="*/ 66 w 751"/>
                    <a:gd name="T7" fmla="*/ 494 h 766"/>
                    <a:gd name="T8" fmla="*/ 38 w 751"/>
                    <a:gd name="T9" fmla="*/ 463 h 766"/>
                    <a:gd name="T10" fmla="*/ 10 w 751"/>
                    <a:gd name="T11" fmla="*/ 424 h 766"/>
                    <a:gd name="T12" fmla="*/ 0 w 751"/>
                    <a:gd name="T13" fmla="*/ 369 h 766"/>
                    <a:gd name="T14" fmla="*/ 8 w 751"/>
                    <a:gd name="T15" fmla="*/ 321 h 766"/>
                    <a:gd name="T16" fmla="*/ 34 w 751"/>
                    <a:gd name="T17" fmla="*/ 278 h 766"/>
                    <a:gd name="T18" fmla="*/ 92 w 751"/>
                    <a:gd name="T19" fmla="*/ 137 h 766"/>
                    <a:gd name="T20" fmla="*/ 106 w 751"/>
                    <a:gd name="T21" fmla="*/ 117 h 766"/>
                    <a:gd name="T22" fmla="*/ 177 w 751"/>
                    <a:gd name="T23" fmla="*/ 111 h 766"/>
                    <a:gd name="T24" fmla="*/ 284 w 751"/>
                    <a:gd name="T25" fmla="*/ 86 h 766"/>
                    <a:gd name="T26" fmla="*/ 329 w 751"/>
                    <a:gd name="T27" fmla="*/ 47 h 766"/>
                    <a:gd name="T28" fmla="*/ 355 w 751"/>
                    <a:gd name="T29" fmla="*/ 8 h 766"/>
                    <a:gd name="T30" fmla="*/ 385 w 751"/>
                    <a:gd name="T31" fmla="*/ 2 h 766"/>
                    <a:gd name="T32" fmla="*/ 414 w 751"/>
                    <a:gd name="T33" fmla="*/ 34 h 766"/>
                    <a:gd name="T34" fmla="*/ 446 w 751"/>
                    <a:gd name="T35" fmla="*/ 73 h 766"/>
                    <a:gd name="T36" fmla="*/ 528 w 751"/>
                    <a:gd name="T37" fmla="*/ 105 h 766"/>
                    <a:gd name="T38" fmla="*/ 635 w 751"/>
                    <a:gd name="T39" fmla="*/ 114 h 766"/>
                    <a:gd name="T40" fmla="*/ 656 w 751"/>
                    <a:gd name="T41" fmla="*/ 131 h 766"/>
                    <a:gd name="T42" fmla="*/ 704 w 751"/>
                    <a:gd name="T43" fmla="*/ 269 h 766"/>
                    <a:gd name="T44" fmla="*/ 736 w 751"/>
                    <a:gd name="T45" fmla="*/ 305 h 766"/>
                    <a:gd name="T46" fmla="*/ 750 w 751"/>
                    <a:gd name="T47" fmla="*/ 359 h 766"/>
                    <a:gd name="T48" fmla="*/ 746 w 751"/>
                    <a:gd name="T49" fmla="*/ 406 h 766"/>
                    <a:gd name="T50" fmla="*/ 724 w 751"/>
                    <a:gd name="T51" fmla="*/ 452 h 766"/>
                    <a:gd name="T52" fmla="*/ 685 w 751"/>
                    <a:gd name="T53" fmla="*/ 478 h 766"/>
                    <a:gd name="T54" fmla="*/ 665 w 751"/>
                    <a:gd name="T55" fmla="*/ 556 h 766"/>
                    <a:gd name="T56" fmla="*/ 614 w 751"/>
                    <a:gd name="T57" fmla="*/ 635 h 766"/>
                    <a:gd name="T58" fmla="*/ 508 w 751"/>
                    <a:gd name="T59" fmla="*/ 722 h 766"/>
                    <a:gd name="T60" fmla="*/ 375 w 751"/>
                    <a:gd name="T61" fmla="*/ 766 h 766"/>
                    <a:gd name="T62" fmla="*/ 116 w 751"/>
                    <a:gd name="T63" fmla="*/ 298 h 766"/>
                    <a:gd name="T64" fmla="*/ 91 w 751"/>
                    <a:gd name="T65" fmla="*/ 312 h 766"/>
                    <a:gd name="T66" fmla="*/ 71 w 751"/>
                    <a:gd name="T67" fmla="*/ 321 h 766"/>
                    <a:gd name="T68" fmla="*/ 56 w 751"/>
                    <a:gd name="T69" fmla="*/ 369 h 766"/>
                    <a:gd name="T70" fmla="*/ 68 w 751"/>
                    <a:gd name="T71" fmla="*/ 412 h 766"/>
                    <a:gd name="T72" fmla="*/ 91 w 751"/>
                    <a:gd name="T73" fmla="*/ 426 h 766"/>
                    <a:gd name="T74" fmla="*/ 115 w 751"/>
                    <a:gd name="T75" fmla="*/ 438 h 766"/>
                    <a:gd name="T76" fmla="*/ 122 w 751"/>
                    <a:gd name="T77" fmla="*/ 481 h 766"/>
                    <a:gd name="T78" fmla="*/ 149 w 751"/>
                    <a:gd name="T79" fmla="*/ 556 h 766"/>
                    <a:gd name="T80" fmla="*/ 219 w 751"/>
                    <a:gd name="T81" fmla="*/ 637 h 766"/>
                    <a:gd name="T82" fmla="*/ 342 w 751"/>
                    <a:gd name="T83" fmla="*/ 705 h 766"/>
                    <a:gd name="T84" fmla="*/ 427 w 751"/>
                    <a:gd name="T85" fmla="*/ 698 h 766"/>
                    <a:gd name="T86" fmla="*/ 551 w 751"/>
                    <a:gd name="T87" fmla="*/ 619 h 766"/>
                    <a:gd name="T88" fmla="*/ 608 w 751"/>
                    <a:gd name="T89" fmla="*/ 544 h 766"/>
                    <a:gd name="T90" fmla="*/ 630 w 751"/>
                    <a:gd name="T91" fmla="*/ 468 h 766"/>
                    <a:gd name="T92" fmla="*/ 639 w 751"/>
                    <a:gd name="T93" fmla="*/ 434 h 766"/>
                    <a:gd name="T94" fmla="*/ 663 w 751"/>
                    <a:gd name="T95" fmla="*/ 426 h 766"/>
                    <a:gd name="T96" fmla="*/ 686 w 751"/>
                    <a:gd name="T97" fmla="*/ 404 h 766"/>
                    <a:gd name="T98" fmla="*/ 693 w 751"/>
                    <a:gd name="T99" fmla="*/ 361 h 766"/>
                    <a:gd name="T100" fmla="*/ 676 w 751"/>
                    <a:gd name="T101" fmla="*/ 318 h 766"/>
                    <a:gd name="T102" fmla="*/ 653 w 751"/>
                    <a:gd name="T103" fmla="*/ 311 h 766"/>
                    <a:gd name="T104" fmla="*/ 632 w 751"/>
                    <a:gd name="T105" fmla="*/ 294 h 766"/>
                    <a:gd name="T106" fmla="*/ 533 w 751"/>
                    <a:gd name="T107" fmla="*/ 164 h 766"/>
                    <a:gd name="T108" fmla="*/ 434 w 751"/>
                    <a:gd name="T109" fmla="*/ 134 h 766"/>
                    <a:gd name="T110" fmla="*/ 375 w 751"/>
                    <a:gd name="T111" fmla="*/ 79 h 766"/>
                    <a:gd name="T112" fmla="*/ 328 w 751"/>
                    <a:gd name="T113" fmla="*/ 126 h 766"/>
                    <a:gd name="T114" fmla="*/ 238 w 751"/>
                    <a:gd name="T115" fmla="*/ 161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1" h="766">
                      <a:moveTo>
                        <a:pt x="375" y="766"/>
                      </a:moveTo>
                      <a:lnTo>
                        <a:pt x="375" y="766"/>
                      </a:lnTo>
                      <a:lnTo>
                        <a:pt x="357" y="764"/>
                      </a:lnTo>
                      <a:lnTo>
                        <a:pt x="337" y="761"/>
                      </a:lnTo>
                      <a:lnTo>
                        <a:pt x="315" y="754"/>
                      </a:lnTo>
                      <a:lnTo>
                        <a:pt x="291" y="746"/>
                      </a:lnTo>
                      <a:lnTo>
                        <a:pt x="267" y="735"/>
                      </a:lnTo>
                      <a:lnTo>
                        <a:pt x="242" y="722"/>
                      </a:lnTo>
                      <a:lnTo>
                        <a:pt x="218" y="706"/>
                      </a:lnTo>
                      <a:lnTo>
                        <a:pt x="192" y="688"/>
                      </a:lnTo>
                      <a:lnTo>
                        <a:pt x="169" y="668"/>
                      </a:lnTo>
                      <a:lnTo>
                        <a:pt x="158" y="658"/>
                      </a:lnTo>
                      <a:lnTo>
                        <a:pt x="147" y="647"/>
                      </a:lnTo>
                      <a:lnTo>
                        <a:pt x="136" y="635"/>
                      </a:lnTo>
                      <a:lnTo>
                        <a:pt x="126" y="623"/>
                      </a:lnTo>
                      <a:lnTo>
                        <a:pt x="117" y="611"/>
                      </a:lnTo>
                      <a:lnTo>
                        <a:pt x="108" y="597"/>
                      </a:lnTo>
                      <a:lnTo>
                        <a:pt x="99" y="584"/>
                      </a:lnTo>
                      <a:lnTo>
                        <a:pt x="91" y="570"/>
                      </a:lnTo>
                      <a:lnTo>
                        <a:pt x="85" y="556"/>
                      </a:lnTo>
                      <a:lnTo>
                        <a:pt x="79" y="541"/>
                      </a:lnTo>
                      <a:lnTo>
                        <a:pt x="74" y="526"/>
                      </a:lnTo>
                      <a:lnTo>
                        <a:pt x="70" y="510"/>
                      </a:lnTo>
                      <a:lnTo>
                        <a:pt x="66" y="494"/>
                      </a:lnTo>
                      <a:lnTo>
                        <a:pt x="64" y="478"/>
                      </a:lnTo>
                      <a:lnTo>
                        <a:pt x="64" y="478"/>
                      </a:lnTo>
                      <a:lnTo>
                        <a:pt x="57" y="475"/>
                      </a:lnTo>
                      <a:lnTo>
                        <a:pt x="50" y="471"/>
                      </a:lnTo>
                      <a:lnTo>
                        <a:pt x="44" y="467"/>
                      </a:lnTo>
                      <a:lnTo>
                        <a:pt x="38" y="463"/>
                      </a:lnTo>
                      <a:lnTo>
                        <a:pt x="32" y="458"/>
                      </a:lnTo>
                      <a:lnTo>
                        <a:pt x="27" y="452"/>
                      </a:lnTo>
                      <a:lnTo>
                        <a:pt x="22" y="446"/>
                      </a:lnTo>
                      <a:lnTo>
                        <a:pt x="18" y="439"/>
                      </a:lnTo>
                      <a:lnTo>
                        <a:pt x="14" y="432"/>
                      </a:lnTo>
                      <a:lnTo>
                        <a:pt x="10" y="424"/>
                      </a:lnTo>
                      <a:lnTo>
                        <a:pt x="7" y="415"/>
                      </a:lnTo>
                      <a:lnTo>
                        <a:pt x="5" y="406"/>
                      </a:lnTo>
                      <a:lnTo>
                        <a:pt x="3" y="398"/>
                      </a:lnTo>
                      <a:lnTo>
                        <a:pt x="1" y="388"/>
                      </a:lnTo>
                      <a:lnTo>
                        <a:pt x="0" y="379"/>
                      </a:lnTo>
                      <a:lnTo>
                        <a:pt x="0" y="369"/>
                      </a:lnTo>
                      <a:lnTo>
                        <a:pt x="0" y="369"/>
                      </a:lnTo>
                      <a:lnTo>
                        <a:pt x="0" y="359"/>
                      </a:lnTo>
                      <a:lnTo>
                        <a:pt x="1" y="349"/>
                      </a:lnTo>
                      <a:lnTo>
                        <a:pt x="3" y="339"/>
                      </a:lnTo>
                      <a:lnTo>
                        <a:pt x="5" y="330"/>
                      </a:lnTo>
                      <a:lnTo>
                        <a:pt x="8" y="321"/>
                      </a:lnTo>
                      <a:lnTo>
                        <a:pt x="11" y="312"/>
                      </a:lnTo>
                      <a:lnTo>
                        <a:pt x="14" y="305"/>
                      </a:lnTo>
                      <a:lnTo>
                        <a:pt x="19" y="297"/>
                      </a:lnTo>
                      <a:lnTo>
                        <a:pt x="23" y="290"/>
                      </a:lnTo>
                      <a:lnTo>
                        <a:pt x="28" y="284"/>
                      </a:lnTo>
                      <a:lnTo>
                        <a:pt x="34" y="278"/>
                      </a:lnTo>
                      <a:lnTo>
                        <a:pt x="40" y="273"/>
                      </a:lnTo>
                      <a:lnTo>
                        <a:pt x="46" y="269"/>
                      </a:lnTo>
                      <a:lnTo>
                        <a:pt x="53" y="265"/>
                      </a:lnTo>
                      <a:lnTo>
                        <a:pt x="60" y="262"/>
                      </a:lnTo>
                      <a:lnTo>
                        <a:pt x="67" y="259"/>
                      </a:lnTo>
                      <a:lnTo>
                        <a:pt x="92" y="137"/>
                      </a:lnTo>
                      <a:lnTo>
                        <a:pt x="92" y="137"/>
                      </a:lnTo>
                      <a:lnTo>
                        <a:pt x="93" y="131"/>
                      </a:lnTo>
                      <a:lnTo>
                        <a:pt x="95" y="127"/>
                      </a:lnTo>
                      <a:lnTo>
                        <a:pt x="98" y="123"/>
                      </a:lnTo>
                      <a:lnTo>
                        <a:pt x="102" y="120"/>
                      </a:lnTo>
                      <a:lnTo>
                        <a:pt x="106" y="117"/>
                      </a:lnTo>
                      <a:lnTo>
                        <a:pt x="111" y="115"/>
                      </a:lnTo>
                      <a:lnTo>
                        <a:pt x="115" y="114"/>
                      </a:lnTo>
                      <a:lnTo>
                        <a:pt x="120" y="113"/>
                      </a:lnTo>
                      <a:lnTo>
                        <a:pt x="120" y="113"/>
                      </a:lnTo>
                      <a:lnTo>
                        <a:pt x="150" y="113"/>
                      </a:lnTo>
                      <a:lnTo>
                        <a:pt x="177" y="111"/>
                      </a:lnTo>
                      <a:lnTo>
                        <a:pt x="202" y="109"/>
                      </a:lnTo>
                      <a:lnTo>
                        <a:pt x="223" y="105"/>
                      </a:lnTo>
                      <a:lnTo>
                        <a:pt x="241" y="101"/>
                      </a:lnTo>
                      <a:lnTo>
                        <a:pt x="258" y="97"/>
                      </a:lnTo>
                      <a:lnTo>
                        <a:pt x="272" y="92"/>
                      </a:lnTo>
                      <a:lnTo>
                        <a:pt x="284" y="86"/>
                      </a:lnTo>
                      <a:lnTo>
                        <a:pt x="295" y="80"/>
                      </a:lnTo>
                      <a:lnTo>
                        <a:pt x="305" y="73"/>
                      </a:lnTo>
                      <a:lnTo>
                        <a:pt x="312" y="67"/>
                      </a:lnTo>
                      <a:lnTo>
                        <a:pt x="319" y="60"/>
                      </a:lnTo>
                      <a:lnTo>
                        <a:pt x="324" y="54"/>
                      </a:lnTo>
                      <a:lnTo>
                        <a:pt x="329" y="47"/>
                      </a:lnTo>
                      <a:lnTo>
                        <a:pt x="337" y="34"/>
                      </a:lnTo>
                      <a:lnTo>
                        <a:pt x="337" y="34"/>
                      </a:lnTo>
                      <a:lnTo>
                        <a:pt x="345" y="20"/>
                      </a:lnTo>
                      <a:lnTo>
                        <a:pt x="350" y="14"/>
                      </a:lnTo>
                      <a:lnTo>
                        <a:pt x="355" y="8"/>
                      </a:lnTo>
                      <a:lnTo>
                        <a:pt x="355" y="8"/>
                      </a:lnTo>
                      <a:lnTo>
                        <a:pt x="359" y="5"/>
                      </a:lnTo>
                      <a:lnTo>
                        <a:pt x="364" y="2"/>
                      </a:lnTo>
                      <a:lnTo>
                        <a:pt x="369" y="1"/>
                      </a:lnTo>
                      <a:lnTo>
                        <a:pt x="375" y="0"/>
                      </a:lnTo>
                      <a:lnTo>
                        <a:pt x="380" y="1"/>
                      </a:lnTo>
                      <a:lnTo>
                        <a:pt x="385" y="2"/>
                      </a:lnTo>
                      <a:lnTo>
                        <a:pt x="390" y="5"/>
                      </a:lnTo>
                      <a:lnTo>
                        <a:pt x="395" y="8"/>
                      </a:lnTo>
                      <a:lnTo>
                        <a:pt x="395" y="8"/>
                      </a:lnTo>
                      <a:lnTo>
                        <a:pt x="400" y="14"/>
                      </a:lnTo>
                      <a:lnTo>
                        <a:pt x="406" y="20"/>
                      </a:lnTo>
                      <a:lnTo>
                        <a:pt x="414" y="34"/>
                      </a:lnTo>
                      <a:lnTo>
                        <a:pt x="414" y="34"/>
                      </a:lnTo>
                      <a:lnTo>
                        <a:pt x="422" y="47"/>
                      </a:lnTo>
                      <a:lnTo>
                        <a:pt x="426" y="54"/>
                      </a:lnTo>
                      <a:lnTo>
                        <a:pt x="432" y="60"/>
                      </a:lnTo>
                      <a:lnTo>
                        <a:pt x="438" y="67"/>
                      </a:lnTo>
                      <a:lnTo>
                        <a:pt x="446" y="73"/>
                      </a:lnTo>
                      <a:lnTo>
                        <a:pt x="455" y="80"/>
                      </a:lnTo>
                      <a:lnTo>
                        <a:pt x="465" y="86"/>
                      </a:lnTo>
                      <a:lnTo>
                        <a:pt x="478" y="92"/>
                      </a:lnTo>
                      <a:lnTo>
                        <a:pt x="492" y="97"/>
                      </a:lnTo>
                      <a:lnTo>
                        <a:pt x="509" y="101"/>
                      </a:lnTo>
                      <a:lnTo>
                        <a:pt x="528" y="105"/>
                      </a:lnTo>
                      <a:lnTo>
                        <a:pt x="549" y="109"/>
                      </a:lnTo>
                      <a:lnTo>
                        <a:pt x="573" y="111"/>
                      </a:lnTo>
                      <a:lnTo>
                        <a:pt x="600" y="113"/>
                      </a:lnTo>
                      <a:lnTo>
                        <a:pt x="630" y="113"/>
                      </a:lnTo>
                      <a:lnTo>
                        <a:pt x="630" y="113"/>
                      </a:lnTo>
                      <a:lnTo>
                        <a:pt x="635" y="114"/>
                      </a:lnTo>
                      <a:lnTo>
                        <a:pt x="640" y="115"/>
                      </a:lnTo>
                      <a:lnTo>
                        <a:pt x="644" y="117"/>
                      </a:lnTo>
                      <a:lnTo>
                        <a:pt x="648" y="120"/>
                      </a:lnTo>
                      <a:lnTo>
                        <a:pt x="651" y="123"/>
                      </a:lnTo>
                      <a:lnTo>
                        <a:pt x="654" y="127"/>
                      </a:lnTo>
                      <a:lnTo>
                        <a:pt x="656" y="131"/>
                      </a:lnTo>
                      <a:lnTo>
                        <a:pt x="658" y="137"/>
                      </a:lnTo>
                      <a:lnTo>
                        <a:pt x="682" y="259"/>
                      </a:lnTo>
                      <a:lnTo>
                        <a:pt x="682" y="259"/>
                      </a:lnTo>
                      <a:lnTo>
                        <a:pt x="689" y="262"/>
                      </a:lnTo>
                      <a:lnTo>
                        <a:pt x="696" y="265"/>
                      </a:lnTo>
                      <a:lnTo>
                        <a:pt x="704" y="269"/>
                      </a:lnTo>
                      <a:lnTo>
                        <a:pt x="711" y="273"/>
                      </a:lnTo>
                      <a:lnTo>
                        <a:pt x="717" y="278"/>
                      </a:lnTo>
                      <a:lnTo>
                        <a:pt x="722" y="284"/>
                      </a:lnTo>
                      <a:lnTo>
                        <a:pt x="727" y="290"/>
                      </a:lnTo>
                      <a:lnTo>
                        <a:pt x="732" y="297"/>
                      </a:lnTo>
                      <a:lnTo>
                        <a:pt x="736" y="305"/>
                      </a:lnTo>
                      <a:lnTo>
                        <a:pt x="740" y="312"/>
                      </a:lnTo>
                      <a:lnTo>
                        <a:pt x="743" y="321"/>
                      </a:lnTo>
                      <a:lnTo>
                        <a:pt x="746" y="330"/>
                      </a:lnTo>
                      <a:lnTo>
                        <a:pt x="748" y="339"/>
                      </a:lnTo>
                      <a:lnTo>
                        <a:pt x="749" y="349"/>
                      </a:lnTo>
                      <a:lnTo>
                        <a:pt x="750" y="359"/>
                      </a:lnTo>
                      <a:lnTo>
                        <a:pt x="751" y="369"/>
                      </a:lnTo>
                      <a:lnTo>
                        <a:pt x="751" y="369"/>
                      </a:lnTo>
                      <a:lnTo>
                        <a:pt x="750" y="379"/>
                      </a:lnTo>
                      <a:lnTo>
                        <a:pt x="749" y="388"/>
                      </a:lnTo>
                      <a:lnTo>
                        <a:pt x="748" y="398"/>
                      </a:lnTo>
                      <a:lnTo>
                        <a:pt x="746" y="406"/>
                      </a:lnTo>
                      <a:lnTo>
                        <a:pt x="743" y="415"/>
                      </a:lnTo>
                      <a:lnTo>
                        <a:pt x="740" y="424"/>
                      </a:lnTo>
                      <a:lnTo>
                        <a:pt x="737" y="432"/>
                      </a:lnTo>
                      <a:lnTo>
                        <a:pt x="733" y="439"/>
                      </a:lnTo>
                      <a:lnTo>
                        <a:pt x="728" y="446"/>
                      </a:lnTo>
                      <a:lnTo>
                        <a:pt x="724" y="452"/>
                      </a:lnTo>
                      <a:lnTo>
                        <a:pt x="718" y="458"/>
                      </a:lnTo>
                      <a:lnTo>
                        <a:pt x="713" y="463"/>
                      </a:lnTo>
                      <a:lnTo>
                        <a:pt x="706" y="467"/>
                      </a:lnTo>
                      <a:lnTo>
                        <a:pt x="699" y="471"/>
                      </a:lnTo>
                      <a:lnTo>
                        <a:pt x="692" y="475"/>
                      </a:lnTo>
                      <a:lnTo>
                        <a:pt x="685" y="478"/>
                      </a:lnTo>
                      <a:lnTo>
                        <a:pt x="685" y="478"/>
                      </a:lnTo>
                      <a:lnTo>
                        <a:pt x="683" y="494"/>
                      </a:lnTo>
                      <a:lnTo>
                        <a:pt x="680" y="510"/>
                      </a:lnTo>
                      <a:lnTo>
                        <a:pt x="676" y="526"/>
                      </a:lnTo>
                      <a:lnTo>
                        <a:pt x="671" y="541"/>
                      </a:lnTo>
                      <a:lnTo>
                        <a:pt x="665" y="556"/>
                      </a:lnTo>
                      <a:lnTo>
                        <a:pt x="658" y="570"/>
                      </a:lnTo>
                      <a:lnTo>
                        <a:pt x="651" y="584"/>
                      </a:lnTo>
                      <a:lnTo>
                        <a:pt x="642" y="597"/>
                      </a:lnTo>
                      <a:lnTo>
                        <a:pt x="634" y="611"/>
                      </a:lnTo>
                      <a:lnTo>
                        <a:pt x="624" y="623"/>
                      </a:lnTo>
                      <a:lnTo>
                        <a:pt x="614" y="635"/>
                      </a:lnTo>
                      <a:lnTo>
                        <a:pt x="604" y="647"/>
                      </a:lnTo>
                      <a:lnTo>
                        <a:pt x="592" y="658"/>
                      </a:lnTo>
                      <a:lnTo>
                        <a:pt x="580" y="668"/>
                      </a:lnTo>
                      <a:lnTo>
                        <a:pt x="557" y="688"/>
                      </a:lnTo>
                      <a:lnTo>
                        <a:pt x="533" y="706"/>
                      </a:lnTo>
                      <a:lnTo>
                        <a:pt x="508" y="722"/>
                      </a:lnTo>
                      <a:lnTo>
                        <a:pt x="483" y="735"/>
                      </a:lnTo>
                      <a:lnTo>
                        <a:pt x="458" y="746"/>
                      </a:lnTo>
                      <a:lnTo>
                        <a:pt x="435" y="754"/>
                      </a:lnTo>
                      <a:lnTo>
                        <a:pt x="413" y="761"/>
                      </a:lnTo>
                      <a:lnTo>
                        <a:pt x="392" y="764"/>
                      </a:lnTo>
                      <a:lnTo>
                        <a:pt x="375" y="766"/>
                      </a:lnTo>
                      <a:lnTo>
                        <a:pt x="375" y="766"/>
                      </a:lnTo>
                      <a:close/>
                      <a:moveTo>
                        <a:pt x="143" y="170"/>
                      </a:moveTo>
                      <a:lnTo>
                        <a:pt x="120" y="289"/>
                      </a:lnTo>
                      <a:lnTo>
                        <a:pt x="120" y="289"/>
                      </a:lnTo>
                      <a:lnTo>
                        <a:pt x="118" y="294"/>
                      </a:lnTo>
                      <a:lnTo>
                        <a:pt x="116" y="298"/>
                      </a:lnTo>
                      <a:lnTo>
                        <a:pt x="113" y="302"/>
                      </a:lnTo>
                      <a:lnTo>
                        <a:pt x="110" y="305"/>
                      </a:lnTo>
                      <a:lnTo>
                        <a:pt x="106" y="308"/>
                      </a:lnTo>
                      <a:lnTo>
                        <a:pt x="102" y="310"/>
                      </a:lnTo>
                      <a:lnTo>
                        <a:pt x="96" y="311"/>
                      </a:lnTo>
                      <a:lnTo>
                        <a:pt x="91" y="312"/>
                      </a:lnTo>
                      <a:lnTo>
                        <a:pt x="91" y="312"/>
                      </a:lnTo>
                      <a:lnTo>
                        <a:pt x="86" y="312"/>
                      </a:lnTo>
                      <a:lnTo>
                        <a:pt x="82" y="313"/>
                      </a:lnTo>
                      <a:lnTo>
                        <a:pt x="78" y="315"/>
                      </a:lnTo>
                      <a:lnTo>
                        <a:pt x="74" y="318"/>
                      </a:lnTo>
                      <a:lnTo>
                        <a:pt x="71" y="321"/>
                      </a:lnTo>
                      <a:lnTo>
                        <a:pt x="68" y="325"/>
                      </a:lnTo>
                      <a:lnTo>
                        <a:pt x="63" y="334"/>
                      </a:lnTo>
                      <a:lnTo>
                        <a:pt x="60" y="343"/>
                      </a:lnTo>
                      <a:lnTo>
                        <a:pt x="58" y="352"/>
                      </a:lnTo>
                      <a:lnTo>
                        <a:pt x="56" y="361"/>
                      </a:lnTo>
                      <a:lnTo>
                        <a:pt x="56" y="369"/>
                      </a:lnTo>
                      <a:lnTo>
                        <a:pt x="56" y="369"/>
                      </a:lnTo>
                      <a:lnTo>
                        <a:pt x="56" y="377"/>
                      </a:lnTo>
                      <a:lnTo>
                        <a:pt x="58" y="386"/>
                      </a:lnTo>
                      <a:lnTo>
                        <a:pt x="60" y="395"/>
                      </a:lnTo>
                      <a:lnTo>
                        <a:pt x="63" y="404"/>
                      </a:lnTo>
                      <a:lnTo>
                        <a:pt x="68" y="412"/>
                      </a:lnTo>
                      <a:lnTo>
                        <a:pt x="71" y="417"/>
                      </a:lnTo>
                      <a:lnTo>
                        <a:pt x="74" y="420"/>
                      </a:lnTo>
                      <a:lnTo>
                        <a:pt x="78" y="422"/>
                      </a:lnTo>
                      <a:lnTo>
                        <a:pt x="82" y="424"/>
                      </a:lnTo>
                      <a:lnTo>
                        <a:pt x="86" y="426"/>
                      </a:lnTo>
                      <a:lnTo>
                        <a:pt x="91" y="426"/>
                      </a:lnTo>
                      <a:lnTo>
                        <a:pt x="91" y="426"/>
                      </a:lnTo>
                      <a:lnTo>
                        <a:pt x="97" y="427"/>
                      </a:lnTo>
                      <a:lnTo>
                        <a:pt x="103" y="428"/>
                      </a:lnTo>
                      <a:lnTo>
                        <a:pt x="108" y="431"/>
                      </a:lnTo>
                      <a:lnTo>
                        <a:pt x="112" y="434"/>
                      </a:lnTo>
                      <a:lnTo>
                        <a:pt x="115" y="438"/>
                      </a:lnTo>
                      <a:lnTo>
                        <a:pt x="118" y="443"/>
                      </a:lnTo>
                      <a:lnTo>
                        <a:pt x="120" y="448"/>
                      </a:lnTo>
                      <a:lnTo>
                        <a:pt x="120" y="454"/>
                      </a:lnTo>
                      <a:lnTo>
                        <a:pt x="120" y="454"/>
                      </a:lnTo>
                      <a:lnTo>
                        <a:pt x="121" y="468"/>
                      </a:lnTo>
                      <a:lnTo>
                        <a:pt x="122" y="481"/>
                      </a:lnTo>
                      <a:lnTo>
                        <a:pt x="125" y="494"/>
                      </a:lnTo>
                      <a:lnTo>
                        <a:pt x="128" y="507"/>
                      </a:lnTo>
                      <a:lnTo>
                        <a:pt x="132" y="520"/>
                      </a:lnTo>
                      <a:lnTo>
                        <a:pt x="137" y="533"/>
                      </a:lnTo>
                      <a:lnTo>
                        <a:pt x="143" y="544"/>
                      </a:lnTo>
                      <a:lnTo>
                        <a:pt x="149" y="556"/>
                      </a:lnTo>
                      <a:lnTo>
                        <a:pt x="156" y="567"/>
                      </a:lnTo>
                      <a:lnTo>
                        <a:pt x="164" y="578"/>
                      </a:lnTo>
                      <a:lnTo>
                        <a:pt x="172" y="589"/>
                      </a:lnTo>
                      <a:lnTo>
                        <a:pt x="180" y="599"/>
                      </a:lnTo>
                      <a:lnTo>
                        <a:pt x="199" y="619"/>
                      </a:lnTo>
                      <a:lnTo>
                        <a:pt x="219" y="637"/>
                      </a:lnTo>
                      <a:lnTo>
                        <a:pt x="240" y="653"/>
                      </a:lnTo>
                      <a:lnTo>
                        <a:pt x="261" y="667"/>
                      </a:lnTo>
                      <a:lnTo>
                        <a:pt x="282" y="679"/>
                      </a:lnTo>
                      <a:lnTo>
                        <a:pt x="304" y="690"/>
                      </a:lnTo>
                      <a:lnTo>
                        <a:pt x="323" y="698"/>
                      </a:lnTo>
                      <a:lnTo>
                        <a:pt x="342" y="705"/>
                      </a:lnTo>
                      <a:lnTo>
                        <a:pt x="360" y="708"/>
                      </a:lnTo>
                      <a:lnTo>
                        <a:pt x="375" y="710"/>
                      </a:lnTo>
                      <a:lnTo>
                        <a:pt x="375" y="710"/>
                      </a:lnTo>
                      <a:lnTo>
                        <a:pt x="390" y="708"/>
                      </a:lnTo>
                      <a:lnTo>
                        <a:pt x="408" y="705"/>
                      </a:lnTo>
                      <a:lnTo>
                        <a:pt x="427" y="698"/>
                      </a:lnTo>
                      <a:lnTo>
                        <a:pt x="447" y="690"/>
                      </a:lnTo>
                      <a:lnTo>
                        <a:pt x="468" y="679"/>
                      </a:lnTo>
                      <a:lnTo>
                        <a:pt x="489" y="667"/>
                      </a:lnTo>
                      <a:lnTo>
                        <a:pt x="511" y="653"/>
                      </a:lnTo>
                      <a:lnTo>
                        <a:pt x="531" y="637"/>
                      </a:lnTo>
                      <a:lnTo>
                        <a:pt x="551" y="619"/>
                      </a:lnTo>
                      <a:lnTo>
                        <a:pt x="569" y="599"/>
                      </a:lnTo>
                      <a:lnTo>
                        <a:pt x="578" y="589"/>
                      </a:lnTo>
                      <a:lnTo>
                        <a:pt x="586" y="578"/>
                      </a:lnTo>
                      <a:lnTo>
                        <a:pt x="593" y="567"/>
                      </a:lnTo>
                      <a:lnTo>
                        <a:pt x="600" y="556"/>
                      </a:lnTo>
                      <a:lnTo>
                        <a:pt x="608" y="544"/>
                      </a:lnTo>
                      <a:lnTo>
                        <a:pt x="613" y="533"/>
                      </a:lnTo>
                      <a:lnTo>
                        <a:pt x="618" y="520"/>
                      </a:lnTo>
                      <a:lnTo>
                        <a:pt x="623" y="507"/>
                      </a:lnTo>
                      <a:lnTo>
                        <a:pt x="626" y="494"/>
                      </a:lnTo>
                      <a:lnTo>
                        <a:pt x="628" y="481"/>
                      </a:lnTo>
                      <a:lnTo>
                        <a:pt x="630" y="468"/>
                      </a:lnTo>
                      <a:lnTo>
                        <a:pt x="630" y="454"/>
                      </a:lnTo>
                      <a:lnTo>
                        <a:pt x="630" y="454"/>
                      </a:lnTo>
                      <a:lnTo>
                        <a:pt x="631" y="448"/>
                      </a:lnTo>
                      <a:lnTo>
                        <a:pt x="633" y="443"/>
                      </a:lnTo>
                      <a:lnTo>
                        <a:pt x="635" y="438"/>
                      </a:lnTo>
                      <a:lnTo>
                        <a:pt x="639" y="434"/>
                      </a:lnTo>
                      <a:lnTo>
                        <a:pt x="643" y="431"/>
                      </a:lnTo>
                      <a:lnTo>
                        <a:pt x="647" y="428"/>
                      </a:lnTo>
                      <a:lnTo>
                        <a:pt x="653" y="427"/>
                      </a:lnTo>
                      <a:lnTo>
                        <a:pt x="658" y="426"/>
                      </a:lnTo>
                      <a:lnTo>
                        <a:pt x="658" y="426"/>
                      </a:lnTo>
                      <a:lnTo>
                        <a:pt x="663" y="426"/>
                      </a:lnTo>
                      <a:lnTo>
                        <a:pt x="668" y="424"/>
                      </a:lnTo>
                      <a:lnTo>
                        <a:pt x="672" y="422"/>
                      </a:lnTo>
                      <a:lnTo>
                        <a:pt x="676" y="420"/>
                      </a:lnTo>
                      <a:lnTo>
                        <a:pt x="679" y="417"/>
                      </a:lnTo>
                      <a:lnTo>
                        <a:pt x="682" y="412"/>
                      </a:lnTo>
                      <a:lnTo>
                        <a:pt x="686" y="404"/>
                      </a:lnTo>
                      <a:lnTo>
                        <a:pt x="690" y="395"/>
                      </a:lnTo>
                      <a:lnTo>
                        <a:pt x="692" y="386"/>
                      </a:lnTo>
                      <a:lnTo>
                        <a:pt x="693" y="377"/>
                      </a:lnTo>
                      <a:lnTo>
                        <a:pt x="693" y="369"/>
                      </a:lnTo>
                      <a:lnTo>
                        <a:pt x="693" y="369"/>
                      </a:lnTo>
                      <a:lnTo>
                        <a:pt x="693" y="361"/>
                      </a:lnTo>
                      <a:lnTo>
                        <a:pt x="692" y="352"/>
                      </a:lnTo>
                      <a:lnTo>
                        <a:pt x="690" y="343"/>
                      </a:lnTo>
                      <a:lnTo>
                        <a:pt x="686" y="334"/>
                      </a:lnTo>
                      <a:lnTo>
                        <a:pt x="682" y="325"/>
                      </a:lnTo>
                      <a:lnTo>
                        <a:pt x="679" y="321"/>
                      </a:lnTo>
                      <a:lnTo>
                        <a:pt x="676" y="318"/>
                      </a:lnTo>
                      <a:lnTo>
                        <a:pt x="672" y="315"/>
                      </a:lnTo>
                      <a:lnTo>
                        <a:pt x="668" y="313"/>
                      </a:lnTo>
                      <a:lnTo>
                        <a:pt x="663" y="312"/>
                      </a:lnTo>
                      <a:lnTo>
                        <a:pt x="658" y="312"/>
                      </a:lnTo>
                      <a:lnTo>
                        <a:pt x="658" y="312"/>
                      </a:lnTo>
                      <a:lnTo>
                        <a:pt x="653" y="311"/>
                      </a:lnTo>
                      <a:lnTo>
                        <a:pt x="649" y="310"/>
                      </a:lnTo>
                      <a:lnTo>
                        <a:pt x="644" y="308"/>
                      </a:lnTo>
                      <a:lnTo>
                        <a:pt x="641" y="305"/>
                      </a:lnTo>
                      <a:lnTo>
                        <a:pt x="637" y="302"/>
                      </a:lnTo>
                      <a:lnTo>
                        <a:pt x="634" y="298"/>
                      </a:lnTo>
                      <a:lnTo>
                        <a:pt x="632" y="294"/>
                      </a:lnTo>
                      <a:lnTo>
                        <a:pt x="631" y="289"/>
                      </a:lnTo>
                      <a:lnTo>
                        <a:pt x="607" y="170"/>
                      </a:lnTo>
                      <a:lnTo>
                        <a:pt x="607" y="170"/>
                      </a:lnTo>
                      <a:lnTo>
                        <a:pt x="580" y="169"/>
                      </a:lnTo>
                      <a:lnTo>
                        <a:pt x="555" y="167"/>
                      </a:lnTo>
                      <a:lnTo>
                        <a:pt x="533" y="164"/>
                      </a:lnTo>
                      <a:lnTo>
                        <a:pt x="512" y="161"/>
                      </a:lnTo>
                      <a:lnTo>
                        <a:pt x="493" y="156"/>
                      </a:lnTo>
                      <a:lnTo>
                        <a:pt x="476" y="152"/>
                      </a:lnTo>
                      <a:lnTo>
                        <a:pt x="460" y="146"/>
                      </a:lnTo>
                      <a:lnTo>
                        <a:pt x="447" y="140"/>
                      </a:lnTo>
                      <a:lnTo>
                        <a:pt x="434" y="134"/>
                      </a:lnTo>
                      <a:lnTo>
                        <a:pt x="423" y="126"/>
                      </a:lnTo>
                      <a:lnTo>
                        <a:pt x="413" y="119"/>
                      </a:lnTo>
                      <a:lnTo>
                        <a:pt x="404" y="111"/>
                      </a:lnTo>
                      <a:lnTo>
                        <a:pt x="395" y="104"/>
                      </a:lnTo>
                      <a:lnTo>
                        <a:pt x="387" y="96"/>
                      </a:lnTo>
                      <a:lnTo>
                        <a:pt x="375" y="79"/>
                      </a:lnTo>
                      <a:lnTo>
                        <a:pt x="375" y="79"/>
                      </a:lnTo>
                      <a:lnTo>
                        <a:pt x="362" y="96"/>
                      </a:lnTo>
                      <a:lnTo>
                        <a:pt x="355" y="104"/>
                      </a:lnTo>
                      <a:lnTo>
                        <a:pt x="347" y="111"/>
                      </a:lnTo>
                      <a:lnTo>
                        <a:pt x="338" y="119"/>
                      </a:lnTo>
                      <a:lnTo>
                        <a:pt x="328" y="126"/>
                      </a:lnTo>
                      <a:lnTo>
                        <a:pt x="317" y="134"/>
                      </a:lnTo>
                      <a:lnTo>
                        <a:pt x="304" y="140"/>
                      </a:lnTo>
                      <a:lnTo>
                        <a:pt x="289" y="146"/>
                      </a:lnTo>
                      <a:lnTo>
                        <a:pt x="274" y="152"/>
                      </a:lnTo>
                      <a:lnTo>
                        <a:pt x="257" y="156"/>
                      </a:lnTo>
                      <a:lnTo>
                        <a:pt x="238" y="161"/>
                      </a:lnTo>
                      <a:lnTo>
                        <a:pt x="218" y="164"/>
                      </a:lnTo>
                      <a:lnTo>
                        <a:pt x="194" y="167"/>
                      </a:lnTo>
                      <a:lnTo>
                        <a:pt x="170" y="169"/>
                      </a:lnTo>
                      <a:lnTo>
                        <a:pt x="143" y="170"/>
                      </a:lnTo>
                      <a:lnTo>
                        <a:pt x="143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35">
                  <a:extLst>
                    <a:ext uri="{FF2B5EF4-FFF2-40B4-BE49-F238E27FC236}">
                      <a16:creationId xmlns:a16="http://schemas.microsoft.com/office/drawing/2014/main" xmlns="" id="{3500418C-CA84-4539-A4F4-4F584254D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1313" y="2528888"/>
                  <a:ext cx="209550" cy="146050"/>
                </a:xfrm>
                <a:custGeom>
                  <a:avLst/>
                  <a:gdLst>
                    <a:gd name="T0" fmla="*/ 733 w 794"/>
                    <a:gd name="T1" fmla="*/ 553 h 553"/>
                    <a:gd name="T2" fmla="*/ 722 w 794"/>
                    <a:gd name="T3" fmla="*/ 549 h 553"/>
                    <a:gd name="T4" fmla="*/ 711 w 794"/>
                    <a:gd name="T5" fmla="*/ 537 h 553"/>
                    <a:gd name="T6" fmla="*/ 708 w 794"/>
                    <a:gd name="T7" fmla="*/ 521 h 553"/>
                    <a:gd name="T8" fmla="*/ 738 w 794"/>
                    <a:gd name="T9" fmla="*/ 308 h 553"/>
                    <a:gd name="T10" fmla="*/ 733 w 794"/>
                    <a:gd name="T11" fmla="*/ 256 h 553"/>
                    <a:gd name="T12" fmla="*/ 722 w 794"/>
                    <a:gd name="T13" fmla="*/ 218 h 553"/>
                    <a:gd name="T14" fmla="*/ 701 w 794"/>
                    <a:gd name="T15" fmla="*/ 178 h 553"/>
                    <a:gd name="T16" fmla="*/ 680 w 794"/>
                    <a:gd name="T17" fmla="*/ 151 h 553"/>
                    <a:gd name="T18" fmla="*/ 645 w 794"/>
                    <a:gd name="T19" fmla="*/ 118 h 553"/>
                    <a:gd name="T20" fmla="*/ 600 w 794"/>
                    <a:gd name="T21" fmla="*/ 93 h 553"/>
                    <a:gd name="T22" fmla="*/ 549 w 794"/>
                    <a:gd name="T23" fmla="*/ 75 h 553"/>
                    <a:gd name="T24" fmla="*/ 488 w 794"/>
                    <a:gd name="T25" fmla="*/ 63 h 553"/>
                    <a:gd name="T26" fmla="*/ 421 w 794"/>
                    <a:gd name="T27" fmla="*/ 57 h 553"/>
                    <a:gd name="T28" fmla="*/ 373 w 794"/>
                    <a:gd name="T29" fmla="*/ 57 h 553"/>
                    <a:gd name="T30" fmla="*/ 305 w 794"/>
                    <a:gd name="T31" fmla="*/ 63 h 553"/>
                    <a:gd name="T32" fmla="*/ 245 w 794"/>
                    <a:gd name="T33" fmla="*/ 75 h 553"/>
                    <a:gd name="T34" fmla="*/ 193 w 794"/>
                    <a:gd name="T35" fmla="*/ 94 h 553"/>
                    <a:gd name="T36" fmla="*/ 149 w 794"/>
                    <a:gd name="T37" fmla="*/ 119 h 553"/>
                    <a:gd name="T38" fmla="*/ 112 w 794"/>
                    <a:gd name="T39" fmla="*/ 152 h 553"/>
                    <a:gd name="T40" fmla="*/ 92 w 794"/>
                    <a:gd name="T41" fmla="*/ 178 h 553"/>
                    <a:gd name="T42" fmla="*/ 71 w 794"/>
                    <a:gd name="T43" fmla="*/ 219 h 553"/>
                    <a:gd name="T44" fmla="*/ 61 w 794"/>
                    <a:gd name="T45" fmla="*/ 256 h 553"/>
                    <a:gd name="T46" fmla="*/ 57 w 794"/>
                    <a:gd name="T47" fmla="*/ 304 h 553"/>
                    <a:gd name="T48" fmla="*/ 86 w 794"/>
                    <a:gd name="T49" fmla="*/ 521 h 553"/>
                    <a:gd name="T50" fmla="*/ 83 w 794"/>
                    <a:gd name="T51" fmla="*/ 537 h 553"/>
                    <a:gd name="T52" fmla="*/ 72 w 794"/>
                    <a:gd name="T53" fmla="*/ 549 h 553"/>
                    <a:gd name="T54" fmla="*/ 61 w 794"/>
                    <a:gd name="T55" fmla="*/ 553 h 553"/>
                    <a:gd name="T56" fmla="*/ 45 w 794"/>
                    <a:gd name="T57" fmla="*/ 550 h 553"/>
                    <a:gd name="T58" fmla="*/ 34 w 794"/>
                    <a:gd name="T59" fmla="*/ 539 h 553"/>
                    <a:gd name="T60" fmla="*/ 0 w 794"/>
                    <a:gd name="T61" fmla="*/ 315 h 553"/>
                    <a:gd name="T62" fmla="*/ 0 w 794"/>
                    <a:gd name="T63" fmla="*/ 294 h 553"/>
                    <a:gd name="T64" fmla="*/ 5 w 794"/>
                    <a:gd name="T65" fmla="*/ 246 h 553"/>
                    <a:gd name="T66" fmla="*/ 18 w 794"/>
                    <a:gd name="T67" fmla="*/ 198 h 553"/>
                    <a:gd name="T68" fmla="*/ 45 w 794"/>
                    <a:gd name="T69" fmla="*/ 148 h 553"/>
                    <a:gd name="T70" fmla="*/ 71 w 794"/>
                    <a:gd name="T71" fmla="*/ 113 h 553"/>
                    <a:gd name="T72" fmla="*/ 113 w 794"/>
                    <a:gd name="T73" fmla="*/ 75 h 553"/>
                    <a:gd name="T74" fmla="*/ 165 w 794"/>
                    <a:gd name="T75" fmla="*/ 44 h 553"/>
                    <a:gd name="T76" fmla="*/ 225 w 794"/>
                    <a:gd name="T77" fmla="*/ 21 h 553"/>
                    <a:gd name="T78" fmla="*/ 293 w 794"/>
                    <a:gd name="T79" fmla="*/ 7 h 553"/>
                    <a:gd name="T80" fmla="*/ 370 w 794"/>
                    <a:gd name="T81" fmla="*/ 0 h 553"/>
                    <a:gd name="T82" fmla="*/ 425 w 794"/>
                    <a:gd name="T83" fmla="*/ 0 h 553"/>
                    <a:gd name="T84" fmla="*/ 501 w 794"/>
                    <a:gd name="T85" fmla="*/ 7 h 553"/>
                    <a:gd name="T86" fmla="*/ 569 w 794"/>
                    <a:gd name="T87" fmla="*/ 21 h 553"/>
                    <a:gd name="T88" fmla="*/ 630 w 794"/>
                    <a:gd name="T89" fmla="*/ 44 h 553"/>
                    <a:gd name="T90" fmla="*/ 680 w 794"/>
                    <a:gd name="T91" fmla="*/ 75 h 553"/>
                    <a:gd name="T92" fmla="*/ 723 w 794"/>
                    <a:gd name="T93" fmla="*/ 113 h 553"/>
                    <a:gd name="T94" fmla="*/ 750 w 794"/>
                    <a:gd name="T95" fmla="*/ 148 h 553"/>
                    <a:gd name="T96" fmla="*/ 775 w 794"/>
                    <a:gd name="T97" fmla="*/ 198 h 553"/>
                    <a:gd name="T98" fmla="*/ 789 w 794"/>
                    <a:gd name="T99" fmla="*/ 246 h 553"/>
                    <a:gd name="T100" fmla="*/ 794 w 794"/>
                    <a:gd name="T101" fmla="*/ 293 h 553"/>
                    <a:gd name="T102" fmla="*/ 765 w 794"/>
                    <a:gd name="T103" fmla="*/ 529 h 553"/>
                    <a:gd name="T104" fmla="*/ 761 w 794"/>
                    <a:gd name="T105" fmla="*/ 538 h 553"/>
                    <a:gd name="T106" fmla="*/ 751 w 794"/>
                    <a:gd name="T107" fmla="*/ 549 h 553"/>
                    <a:gd name="T108" fmla="*/ 737 w 794"/>
                    <a:gd name="T109" fmla="*/ 553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94" h="553">
                      <a:moveTo>
                        <a:pt x="737" y="553"/>
                      </a:moveTo>
                      <a:lnTo>
                        <a:pt x="737" y="553"/>
                      </a:lnTo>
                      <a:lnTo>
                        <a:pt x="733" y="553"/>
                      </a:lnTo>
                      <a:lnTo>
                        <a:pt x="733" y="553"/>
                      </a:lnTo>
                      <a:lnTo>
                        <a:pt x="728" y="551"/>
                      </a:lnTo>
                      <a:lnTo>
                        <a:pt x="722" y="549"/>
                      </a:lnTo>
                      <a:lnTo>
                        <a:pt x="717" y="546"/>
                      </a:lnTo>
                      <a:lnTo>
                        <a:pt x="713" y="542"/>
                      </a:lnTo>
                      <a:lnTo>
                        <a:pt x="711" y="537"/>
                      </a:lnTo>
                      <a:lnTo>
                        <a:pt x="709" y="532"/>
                      </a:lnTo>
                      <a:lnTo>
                        <a:pt x="708" y="527"/>
                      </a:lnTo>
                      <a:lnTo>
                        <a:pt x="708" y="521"/>
                      </a:lnTo>
                      <a:lnTo>
                        <a:pt x="738" y="308"/>
                      </a:lnTo>
                      <a:lnTo>
                        <a:pt x="738" y="308"/>
                      </a:lnTo>
                      <a:lnTo>
                        <a:pt x="738" y="308"/>
                      </a:lnTo>
                      <a:lnTo>
                        <a:pt x="738" y="293"/>
                      </a:lnTo>
                      <a:lnTo>
                        <a:pt x="737" y="277"/>
                      </a:lnTo>
                      <a:lnTo>
                        <a:pt x="733" y="256"/>
                      </a:lnTo>
                      <a:lnTo>
                        <a:pt x="731" y="244"/>
                      </a:lnTo>
                      <a:lnTo>
                        <a:pt x="727" y="231"/>
                      </a:lnTo>
                      <a:lnTo>
                        <a:pt x="722" y="218"/>
                      </a:lnTo>
                      <a:lnTo>
                        <a:pt x="716" y="204"/>
                      </a:lnTo>
                      <a:lnTo>
                        <a:pt x="709" y="191"/>
                      </a:lnTo>
                      <a:lnTo>
                        <a:pt x="701" y="178"/>
                      </a:lnTo>
                      <a:lnTo>
                        <a:pt x="692" y="164"/>
                      </a:lnTo>
                      <a:lnTo>
                        <a:pt x="680" y="151"/>
                      </a:lnTo>
                      <a:lnTo>
                        <a:pt x="680" y="151"/>
                      </a:lnTo>
                      <a:lnTo>
                        <a:pt x="669" y="139"/>
                      </a:lnTo>
                      <a:lnTo>
                        <a:pt x="658" y="128"/>
                      </a:lnTo>
                      <a:lnTo>
                        <a:pt x="645" y="118"/>
                      </a:lnTo>
                      <a:lnTo>
                        <a:pt x="631" y="109"/>
                      </a:lnTo>
                      <a:lnTo>
                        <a:pt x="615" y="101"/>
                      </a:lnTo>
                      <a:lnTo>
                        <a:pt x="600" y="93"/>
                      </a:lnTo>
                      <a:lnTo>
                        <a:pt x="584" y="86"/>
                      </a:lnTo>
                      <a:lnTo>
                        <a:pt x="567" y="80"/>
                      </a:lnTo>
                      <a:lnTo>
                        <a:pt x="549" y="75"/>
                      </a:lnTo>
                      <a:lnTo>
                        <a:pt x="530" y="70"/>
                      </a:lnTo>
                      <a:lnTo>
                        <a:pt x="509" y="66"/>
                      </a:lnTo>
                      <a:lnTo>
                        <a:pt x="488" y="63"/>
                      </a:lnTo>
                      <a:lnTo>
                        <a:pt x="467" y="60"/>
                      </a:lnTo>
                      <a:lnTo>
                        <a:pt x="445" y="58"/>
                      </a:lnTo>
                      <a:lnTo>
                        <a:pt x="421" y="57"/>
                      </a:lnTo>
                      <a:lnTo>
                        <a:pt x="397" y="57"/>
                      </a:lnTo>
                      <a:lnTo>
                        <a:pt x="397" y="57"/>
                      </a:lnTo>
                      <a:lnTo>
                        <a:pt x="373" y="57"/>
                      </a:lnTo>
                      <a:lnTo>
                        <a:pt x="350" y="58"/>
                      </a:lnTo>
                      <a:lnTo>
                        <a:pt x="327" y="60"/>
                      </a:lnTo>
                      <a:lnTo>
                        <a:pt x="305" y="63"/>
                      </a:lnTo>
                      <a:lnTo>
                        <a:pt x="284" y="66"/>
                      </a:lnTo>
                      <a:lnTo>
                        <a:pt x="264" y="70"/>
                      </a:lnTo>
                      <a:lnTo>
                        <a:pt x="245" y="75"/>
                      </a:lnTo>
                      <a:lnTo>
                        <a:pt x="227" y="80"/>
                      </a:lnTo>
                      <a:lnTo>
                        <a:pt x="209" y="87"/>
                      </a:lnTo>
                      <a:lnTo>
                        <a:pt x="193" y="94"/>
                      </a:lnTo>
                      <a:lnTo>
                        <a:pt x="177" y="101"/>
                      </a:lnTo>
                      <a:lnTo>
                        <a:pt x="163" y="110"/>
                      </a:lnTo>
                      <a:lnTo>
                        <a:pt x="149" y="119"/>
                      </a:lnTo>
                      <a:lnTo>
                        <a:pt x="136" y="129"/>
                      </a:lnTo>
                      <a:lnTo>
                        <a:pt x="124" y="139"/>
                      </a:lnTo>
                      <a:lnTo>
                        <a:pt x="112" y="152"/>
                      </a:lnTo>
                      <a:lnTo>
                        <a:pt x="112" y="152"/>
                      </a:lnTo>
                      <a:lnTo>
                        <a:pt x="101" y="165"/>
                      </a:lnTo>
                      <a:lnTo>
                        <a:pt x="92" y="178"/>
                      </a:lnTo>
                      <a:lnTo>
                        <a:pt x="84" y="192"/>
                      </a:lnTo>
                      <a:lnTo>
                        <a:pt x="77" y="205"/>
                      </a:lnTo>
                      <a:lnTo>
                        <a:pt x="71" y="219"/>
                      </a:lnTo>
                      <a:lnTo>
                        <a:pt x="67" y="231"/>
                      </a:lnTo>
                      <a:lnTo>
                        <a:pt x="64" y="245"/>
                      </a:lnTo>
                      <a:lnTo>
                        <a:pt x="61" y="256"/>
                      </a:lnTo>
                      <a:lnTo>
                        <a:pt x="58" y="277"/>
                      </a:lnTo>
                      <a:lnTo>
                        <a:pt x="57" y="294"/>
                      </a:lnTo>
                      <a:lnTo>
                        <a:pt x="57" y="304"/>
                      </a:lnTo>
                      <a:lnTo>
                        <a:pt x="57" y="309"/>
                      </a:lnTo>
                      <a:lnTo>
                        <a:pt x="86" y="521"/>
                      </a:lnTo>
                      <a:lnTo>
                        <a:pt x="86" y="521"/>
                      </a:lnTo>
                      <a:lnTo>
                        <a:pt x="86" y="527"/>
                      </a:lnTo>
                      <a:lnTo>
                        <a:pt x="85" y="532"/>
                      </a:lnTo>
                      <a:lnTo>
                        <a:pt x="83" y="537"/>
                      </a:lnTo>
                      <a:lnTo>
                        <a:pt x="80" y="542"/>
                      </a:lnTo>
                      <a:lnTo>
                        <a:pt x="76" y="546"/>
                      </a:lnTo>
                      <a:lnTo>
                        <a:pt x="72" y="549"/>
                      </a:lnTo>
                      <a:lnTo>
                        <a:pt x="67" y="551"/>
                      </a:lnTo>
                      <a:lnTo>
                        <a:pt x="61" y="553"/>
                      </a:lnTo>
                      <a:lnTo>
                        <a:pt x="61" y="553"/>
                      </a:lnTo>
                      <a:lnTo>
                        <a:pt x="56" y="553"/>
                      </a:lnTo>
                      <a:lnTo>
                        <a:pt x="50" y="552"/>
                      </a:lnTo>
                      <a:lnTo>
                        <a:pt x="45" y="550"/>
                      </a:lnTo>
                      <a:lnTo>
                        <a:pt x="41" y="547"/>
                      </a:lnTo>
                      <a:lnTo>
                        <a:pt x="37" y="544"/>
                      </a:lnTo>
                      <a:lnTo>
                        <a:pt x="34" y="539"/>
                      </a:lnTo>
                      <a:lnTo>
                        <a:pt x="31" y="534"/>
                      </a:lnTo>
                      <a:lnTo>
                        <a:pt x="30" y="529"/>
                      </a:lnTo>
                      <a:lnTo>
                        <a:pt x="0" y="315"/>
                      </a:lnTo>
                      <a:lnTo>
                        <a:pt x="0" y="315"/>
                      </a:lnTo>
                      <a:lnTo>
                        <a:pt x="0" y="309"/>
                      </a:lnTo>
                      <a:lnTo>
                        <a:pt x="0" y="294"/>
                      </a:lnTo>
                      <a:lnTo>
                        <a:pt x="1" y="273"/>
                      </a:lnTo>
                      <a:lnTo>
                        <a:pt x="2" y="260"/>
                      </a:lnTo>
                      <a:lnTo>
                        <a:pt x="5" y="246"/>
                      </a:lnTo>
                      <a:lnTo>
                        <a:pt x="8" y="230"/>
                      </a:lnTo>
                      <a:lnTo>
                        <a:pt x="13" y="215"/>
                      </a:lnTo>
                      <a:lnTo>
                        <a:pt x="18" y="198"/>
                      </a:lnTo>
                      <a:lnTo>
                        <a:pt x="26" y="182"/>
                      </a:lnTo>
                      <a:lnTo>
                        <a:pt x="35" y="165"/>
                      </a:lnTo>
                      <a:lnTo>
                        <a:pt x="45" y="148"/>
                      </a:lnTo>
                      <a:lnTo>
                        <a:pt x="57" y="130"/>
                      </a:lnTo>
                      <a:lnTo>
                        <a:pt x="71" y="113"/>
                      </a:lnTo>
                      <a:lnTo>
                        <a:pt x="71" y="113"/>
                      </a:lnTo>
                      <a:lnTo>
                        <a:pt x="84" y="99"/>
                      </a:lnTo>
                      <a:lnTo>
                        <a:pt x="98" y="87"/>
                      </a:lnTo>
                      <a:lnTo>
                        <a:pt x="113" y="75"/>
                      </a:lnTo>
                      <a:lnTo>
                        <a:pt x="130" y="64"/>
                      </a:lnTo>
                      <a:lnTo>
                        <a:pt x="147" y="54"/>
                      </a:lnTo>
                      <a:lnTo>
                        <a:pt x="165" y="44"/>
                      </a:lnTo>
                      <a:lnTo>
                        <a:pt x="184" y="35"/>
                      </a:lnTo>
                      <a:lnTo>
                        <a:pt x="204" y="28"/>
                      </a:lnTo>
                      <a:lnTo>
                        <a:pt x="225" y="21"/>
                      </a:lnTo>
                      <a:lnTo>
                        <a:pt x="247" y="16"/>
                      </a:lnTo>
                      <a:lnTo>
                        <a:pt x="269" y="11"/>
                      </a:lnTo>
                      <a:lnTo>
                        <a:pt x="293" y="7"/>
                      </a:lnTo>
                      <a:lnTo>
                        <a:pt x="317" y="4"/>
                      </a:lnTo>
                      <a:lnTo>
                        <a:pt x="343" y="1"/>
                      </a:lnTo>
                      <a:lnTo>
                        <a:pt x="370" y="0"/>
                      </a:lnTo>
                      <a:lnTo>
                        <a:pt x="397" y="0"/>
                      </a:lnTo>
                      <a:lnTo>
                        <a:pt x="397" y="0"/>
                      </a:lnTo>
                      <a:lnTo>
                        <a:pt x="425" y="0"/>
                      </a:lnTo>
                      <a:lnTo>
                        <a:pt x="451" y="1"/>
                      </a:lnTo>
                      <a:lnTo>
                        <a:pt x="476" y="4"/>
                      </a:lnTo>
                      <a:lnTo>
                        <a:pt x="501" y="7"/>
                      </a:lnTo>
                      <a:lnTo>
                        <a:pt x="525" y="11"/>
                      </a:lnTo>
                      <a:lnTo>
                        <a:pt x="548" y="16"/>
                      </a:lnTo>
                      <a:lnTo>
                        <a:pt x="569" y="21"/>
                      </a:lnTo>
                      <a:lnTo>
                        <a:pt x="590" y="28"/>
                      </a:lnTo>
                      <a:lnTo>
                        <a:pt x="610" y="35"/>
                      </a:lnTo>
                      <a:lnTo>
                        <a:pt x="630" y="44"/>
                      </a:lnTo>
                      <a:lnTo>
                        <a:pt x="647" y="54"/>
                      </a:lnTo>
                      <a:lnTo>
                        <a:pt x="664" y="64"/>
                      </a:lnTo>
                      <a:lnTo>
                        <a:pt x="680" y="75"/>
                      </a:lnTo>
                      <a:lnTo>
                        <a:pt x="695" y="87"/>
                      </a:lnTo>
                      <a:lnTo>
                        <a:pt x="710" y="99"/>
                      </a:lnTo>
                      <a:lnTo>
                        <a:pt x="723" y="113"/>
                      </a:lnTo>
                      <a:lnTo>
                        <a:pt x="723" y="113"/>
                      </a:lnTo>
                      <a:lnTo>
                        <a:pt x="738" y="130"/>
                      </a:lnTo>
                      <a:lnTo>
                        <a:pt x="750" y="148"/>
                      </a:lnTo>
                      <a:lnTo>
                        <a:pt x="760" y="165"/>
                      </a:lnTo>
                      <a:lnTo>
                        <a:pt x="768" y="182"/>
                      </a:lnTo>
                      <a:lnTo>
                        <a:pt x="775" y="198"/>
                      </a:lnTo>
                      <a:lnTo>
                        <a:pt x="781" y="215"/>
                      </a:lnTo>
                      <a:lnTo>
                        <a:pt x="785" y="230"/>
                      </a:lnTo>
                      <a:lnTo>
                        <a:pt x="789" y="246"/>
                      </a:lnTo>
                      <a:lnTo>
                        <a:pt x="791" y="260"/>
                      </a:lnTo>
                      <a:lnTo>
                        <a:pt x="793" y="272"/>
                      </a:lnTo>
                      <a:lnTo>
                        <a:pt x="794" y="293"/>
                      </a:lnTo>
                      <a:lnTo>
                        <a:pt x="794" y="308"/>
                      </a:lnTo>
                      <a:lnTo>
                        <a:pt x="793" y="314"/>
                      </a:lnTo>
                      <a:lnTo>
                        <a:pt x="765" y="529"/>
                      </a:lnTo>
                      <a:lnTo>
                        <a:pt x="765" y="529"/>
                      </a:lnTo>
                      <a:lnTo>
                        <a:pt x="763" y="534"/>
                      </a:lnTo>
                      <a:lnTo>
                        <a:pt x="761" y="538"/>
                      </a:lnTo>
                      <a:lnTo>
                        <a:pt x="759" y="542"/>
                      </a:lnTo>
                      <a:lnTo>
                        <a:pt x="755" y="546"/>
                      </a:lnTo>
                      <a:lnTo>
                        <a:pt x="751" y="549"/>
                      </a:lnTo>
                      <a:lnTo>
                        <a:pt x="747" y="551"/>
                      </a:lnTo>
                      <a:lnTo>
                        <a:pt x="742" y="552"/>
                      </a:lnTo>
                      <a:lnTo>
                        <a:pt x="737" y="553"/>
                      </a:lnTo>
                      <a:lnTo>
                        <a:pt x="737" y="55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36">
                  <a:extLst>
                    <a:ext uri="{FF2B5EF4-FFF2-40B4-BE49-F238E27FC236}">
                      <a16:creationId xmlns:a16="http://schemas.microsoft.com/office/drawing/2014/main" xmlns="" id="{0C69B39D-4E64-449D-A2A6-E4B11CC6C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5113" y="2754313"/>
                  <a:ext cx="360363" cy="134938"/>
                </a:xfrm>
                <a:custGeom>
                  <a:avLst/>
                  <a:gdLst>
                    <a:gd name="T0" fmla="*/ 29 w 1361"/>
                    <a:gd name="T1" fmla="*/ 510 h 510"/>
                    <a:gd name="T2" fmla="*/ 14 w 1361"/>
                    <a:gd name="T3" fmla="*/ 505 h 510"/>
                    <a:gd name="T4" fmla="*/ 4 w 1361"/>
                    <a:gd name="T5" fmla="*/ 492 h 510"/>
                    <a:gd name="T6" fmla="*/ 0 w 1361"/>
                    <a:gd name="T7" fmla="*/ 340 h 510"/>
                    <a:gd name="T8" fmla="*/ 4 w 1361"/>
                    <a:gd name="T9" fmla="*/ 300 h 510"/>
                    <a:gd name="T10" fmla="*/ 20 w 1361"/>
                    <a:gd name="T11" fmla="*/ 245 h 510"/>
                    <a:gd name="T12" fmla="*/ 46 w 1361"/>
                    <a:gd name="T13" fmla="*/ 194 h 510"/>
                    <a:gd name="T14" fmla="*/ 84 w 1361"/>
                    <a:gd name="T15" fmla="*/ 152 h 510"/>
                    <a:gd name="T16" fmla="*/ 131 w 1361"/>
                    <a:gd name="T17" fmla="*/ 117 h 510"/>
                    <a:gd name="T18" fmla="*/ 530 w 1361"/>
                    <a:gd name="T19" fmla="*/ 1 h 510"/>
                    <a:gd name="T20" fmla="*/ 541 w 1361"/>
                    <a:gd name="T21" fmla="*/ 1 h 510"/>
                    <a:gd name="T22" fmla="*/ 555 w 1361"/>
                    <a:gd name="T23" fmla="*/ 7 h 510"/>
                    <a:gd name="T24" fmla="*/ 564 w 1361"/>
                    <a:gd name="T25" fmla="*/ 21 h 510"/>
                    <a:gd name="T26" fmla="*/ 565 w 1361"/>
                    <a:gd name="T27" fmla="*/ 32 h 510"/>
                    <a:gd name="T28" fmla="*/ 558 w 1361"/>
                    <a:gd name="T29" fmla="*/ 48 h 510"/>
                    <a:gd name="T30" fmla="*/ 544 w 1361"/>
                    <a:gd name="T31" fmla="*/ 56 h 510"/>
                    <a:gd name="T32" fmla="*/ 170 w 1361"/>
                    <a:gd name="T33" fmla="*/ 161 h 510"/>
                    <a:gd name="T34" fmla="*/ 133 w 1361"/>
                    <a:gd name="T35" fmla="*/ 184 h 510"/>
                    <a:gd name="T36" fmla="*/ 101 w 1361"/>
                    <a:gd name="T37" fmla="*/ 215 h 510"/>
                    <a:gd name="T38" fmla="*/ 78 w 1361"/>
                    <a:gd name="T39" fmla="*/ 253 h 510"/>
                    <a:gd name="T40" fmla="*/ 63 w 1361"/>
                    <a:gd name="T41" fmla="*/ 294 h 510"/>
                    <a:gd name="T42" fmla="*/ 57 w 1361"/>
                    <a:gd name="T43" fmla="*/ 340 h 510"/>
                    <a:gd name="T44" fmla="*/ 1304 w 1361"/>
                    <a:gd name="T45" fmla="*/ 340 h 510"/>
                    <a:gd name="T46" fmla="*/ 1302 w 1361"/>
                    <a:gd name="T47" fmla="*/ 309 h 510"/>
                    <a:gd name="T48" fmla="*/ 1290 w 1361"/>
                    <a:gd name="T49" fmla="*/ 266 h 510"/>
                    <a:gd name="T50" fmla="*/ 1269 w 1361"/>
                    <a:gd name="T51" fmla="*/ 226 h 510"/>
                    <a:gd name="T52" fmla="*/ 1240 w 1361"/>
                    <a:gd name="T53" fmla="*/ 193 h 510"/>
                    <a:gd name="T54" fmla="*/ 1203 w 1361"/>
                    <a:gd name="T55" fmla="*/ 167 h 510"/>
                    <a:gd name="T56" fmla="*/ 819 w 1361"/>
                    <a:gd name="T57" fmla="*/ 56 h 510"/>
                    <a:gd name="T58" fmla="*/ 809 w 1361"/>
                    <a:gd name="T59" fmla="*/ 51 h 510"/>
                    <a:gd name="T60" fmla="*/ 799 w 1361"/>
                    <a:gd name="T61" fmla="*/ 36 h 510"/>
                    <a:gd name="T62" fmla="*/ 799 w 1361"/>
                    <a:gd name="T63" fmla="*/ 20 h 510"/>
                    <a:gd name="T64" fmla="*/ 804 w 1361"/>
                    <a:gd name="T65" fmla="*/ 10 h 510"/>
                    <a:gd name="T66" fmla="*/ 818 w 1361"/>
                    <a:gd name="T67" fmla="*/ 1 h 510"/>
                    <a:gd name="T68" fmla="*/ 834 w 1361"/>
                    <a:gd name="T69" fmla="*/ 0 h 510"/>
                    <a:gd name="T70" fmla="*/ 1212 w 1361"/>
                    <a:gd name="T71" fmla="*/ 108 h 510"/>
                    <a:gd name="T72" fmla="*/ 1262 w 1361"/>
                    <a:gd name="T73" fmla="*/ 138 h 510"/>
                    <a:gd name="T74" fmla="*/ 1303 w 1361"/>
                    <a:gd name="T75" fmla="*/ 179 h 510"/>
                    <a:gd name="T76" fmla="*/ 1335 w 1361"/>
                    <a:gd name="T77" fmla="*/ 227 h 510"/>
                    <a:gd name="T78" fmla="*/ 1354 w 1361"/>
                    <a:gd name="T79" fmla="*/ 282 h 510"/>
                    <a:gd name="T80" fmla="*/ 1361 w 1361"/>
                    <a:gd name="T81" fmla="*/ 340 h 510"/>
                    <a:gd name="T82" fmla="*/ 1361 w 1361"/>
                    <a:gd name="T83" fmla="*/ 487 h 510"/>
                    <a:gd name="T84" fmla="*/ 1353 w 1361"/>
                    <a:gd name="T85" fmla="*/ 501 h 510"/>
                    <a:gd name="T86" fmla="*/ 1339 w 1361"/>
                    <a:gd name="T87" fmla="*/ 509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61" h="510">
                      <a:moveTo>
                        <a:pt x="1333" y="510"/>
                      </a:moveTo>
                      <a:lnTo>
                        <a:pt x="29" y="510"/>
                      </a:lnTo>
                      <a:lnTo>
                        <a:pt x="29" y="510"/>
                      </a:lnTo>
                      <a:lnTo>
                        <a:pt x="24" y="509"/>
                      </a:lnTo>
                      <a:lnTo>
                        <a:pt x="18" y="507"/>
                      </a:lnTo>
                      <a:lnTo>
                        <a:pt x="14" y="505"/>
                      </a:lnTo>
                      <a:lnTo>
                        <a:pt x="10" y="501"/>
                      </a:lnTo>
                      <a:lnTo>
                        <a:pt x="6" y="497"/>
                      </a:lnTo>
                      <a:lnTo>
                        <a:pt x="4" y="492"/>
                      </a:lnTo>
                      <a:lnTo>
                        <a:pt x="1" y="487"/>
                      </a:lnTo>
                      <a:lnTo>
                        <a:pt x="0" y="481"/>
                      </a:lnTo>
                      <a:lnTo>
                        <a:pt x="0" y="340"/>
                      </a:lnTo>
                      <a:lnTo>
                        <a:pt x="0" y="340"/>
                      </a:lnTo>
                      <a:lnTo>
                        <a:pt x="1" y="320"/>
                      </a:lnTo>
                      <a:lnTo>
                        <a:pt x="4" y="300"/>
                      </a:lnTo>
                      <a:lnTo>
                        <a:pt x="8" y="282"/>
                      </a:lnTo>
                      <a:lnTo>
                        <a:pt x="13" y="263"/>
                      </a:lnTo>
                      <a:lnTo>
                        <a:pt x="20" y="245"/>
                      </a:lnTo>
                      <a:lnTo>
                        <a:pt x="27" y="227"/>
                      </a:lnTo>
                      <a:lnTo>
                        <a:pt x="36" y="210"/>
                      </a:lnTo>
                      <a:lnTo>
                        <a:pt x="46" y="194"/>
                      </a:lnTo>
                      <a:lnTo>
                        <a:pt x="58" y="179"/>
                      </a:lnTo>
                      <a:lnTo>
                        <a:pt x="70" y="165"/>
                      </a:lnTo>
                      <a:lnTo>
                        <a:pt x="84" y="152"/>
                      </a:lnTo>
                      <a:lnTo>
                        <a:pt x="98" y="138"/>
                      </a:lnTo>
                      <a:lnTo>
                        <a:pt x="115" y="127"/>
                      </a:lnTo>
                      <a:lnTo>
                        <a:pt x="131" y="117"/>
                      </a:lnTo>
                      <a:lnTo>
                        <a:pt x="148" y="108"/>
                      </a:lnTo>
                      <a:lnTo>
                        <a:pt x="166" y="101"/>
                      </a:lnTo>
                      <a:lnTo>
                        <a:pt x="530" y="1"/>
                      </a:lnTo>
                      <a:lnTo>
                        <a:pt x="530" y="1"/>
                      </a:lnTo>
                      <a:lnTo>
                        <a:pt x="535" y="0"/>
                      </a:lnTo>
                      <a:lnTo>
                        <a:pt x="541" y="1"/>
                      </a:lnTo>
                      <a:lnTo>
                        <a:pt x="546" y="2"/>
                      </a:lnTo>
                      <a:lnTo>
                        <a:pt x="551" y="4"/>
                      </a:lnTo>
                      <a:lnTo>
                        <a:pt x="555" y="7"/>
                      </a:lnTo>
                      <a:lnTo>
                        <a:pt x="559" y="11"/>
                      </a:lnTo>
                      <a:lnTo>
                        <a:pt x="562" y="16"/>
                      </a:lnTo>
                      <a:lnTo>
                        <a:pt x="564" y="21"/>
                      </a:lnTo>
                      <a:lnTo>
                        <a:pt x="564" y="21"/>
                      </a:lnTo>
                      <a:lnTo>
                        <a:pt x="565" y="26"/>
                      </a:lnTo>
                      <a:lnTo>
                        <a:pt x="565" y="32"/>
                      </a:lnTo>
                      <a:lnTo>
                        <a:pt x="564" y="37"/>
                      </a:lnTo>
                      <a:lnTo>
                        <a:pt x="561" y="42"/>
                      </a:lnTo>
                      <a:lnTo>
                        <a:pt x="558" y="48"/>
                      </a:lnTo>
                      <a:lnTo>
                        <a:pt x="554" y="51"/>
                      </a:lnTo>
                      <a:lnTo>
                        <a:pt x="550" y="54"/>
                      </a:lnTo>
                      <a:lnTo>
                        <a:pt x="544" y="56"/>
                      </a:lnTo>
                      <a:lnTo>
                        <a:pt x="183" y="155"/>
                      </a:lnTo>
                      <a:lnTo>
                        <a:pt x="183" y="155"/>
                      </a:lnTo>
                      <a:lnTo>
                        <a:pt x="170" y="161"/>
                      </a:lnTo>
                      <a:lnTo>
                        <a:pt x="157" y="168"/>
                      </a:lnTo>
                      <a:lnTo>
                        <a:pt x="145" y="175"/>
                      </a:lnTo>
                      <a:lnTo>
                        <a:pt x="133" y="184"/>
                      </a:lnTo>
                      <a:lnTo>
                        <a:pt x="122" y="193"/>
                      </a:lnTo>
                      <a:lnTo>
                        <a:pt x="111" y="204"/>
                      </a:lnTo>
                      <a:lnTo>
                        <a:pt x="101" y="215"/>
                      </a:lnTo>
                      <a:lnTo>
                        <a:pt x="92" y="227"/>
                      </a:lnTo>
                      <a:lnTo>
                        <a:pt x="84" y="240"/>
                      </a:lnTo>
                      <a:lnTo>
                        <a:pt x="78" y="253"/>
                      </a:lnTo>
                      <a:lnTo>
                        <a:pt x="72" y="266"/>
                      </a:lnTo>
                      <a:lnTo>
                        <a:pt x="67" y="280"/>
                      </a:lnTo>
                      <a:lnTo>
                        <a:pt x="63" y="294"/>
                      </a:lnTo>
                      <a:lnTo>
                        <a:pt x="60" y="309"/>
                      </a:lnTo>
                      <a:lnTo>
                        <a:pt x="58" y="324"/>
                      </a:lnTo>
                      <a:lnTo>
                        <a:pt x="57" y="340"/>
                      </a:lnTo>
                      <a:lnTo>
                        <a:pt x="57" y="453"/>
                      </a:lnTo>
                      <a:lnTo>
                        <a:pt x="1304" y="453"/>
                      </a:lnTo>
                      <a:lnTo>
                        <a:pt x="1304" y="340"/>
                      </a:lnTo>
                      <a:lnTo>
                        <a:pt x="1304" y="340"/>
                      </a:lnTo>
                      <a:lnTo>
                        <a:pt x="1303" y="324"/>
                      </a:lnTo>
                      <a:lnTo>
                        <a:pt x="1302" y="309"/>
                      </a:lnTo>
                      <a:lnTo>
                        <a:pt x="1299" y="294"/>
                      </a:lnTo>
                      <a:lnTo>
                        <a:pt x="1295" y="280"/>
                      </a:lnTo>
                      <a:lnTo>
                        <a:pt x="1290" y="266"/>
                      </a:lnTo>
                      <a:lnTo>
                        <a:pt x="1284" y="253"/>
                      </a:lnTo>
                      <a:lnTo>
                        <a:pt x="1277" y="240"/>
                      </a:lnTo>
                      <a:lnTo>
                        <a:pt x="1269" y="226"/>
                      </a:lnTo>
                      <a:lnTo>
                        <a:pt x="1260" y="215"/>
                      </a:lnTo>
                      <a:lnTo>
                        <a:pt x="1250" y="204"/>
                      </a:lnTo>
                      <a:lnTo>
                        <a:pt x="1240" y="193"/>
                      </a:lnTo>
                      <a:lnTo>
                        <a:pt x="1229" y="184"/>
                      </a:lnTo>
                      <a:lnTo>
                        <a:pt x="1217" y="175"/>
                      </a:lnTo>
                      <a:lnTo>
                        <a:pt x="1203" y="167"/>
                      </a:lnTo>
                      <a:lnTo>
                        <a:pt x="1190" y="160"/>
                      </a:lnTo>
                      <a:lnTo>
                        <a:pt x="1176" y="154"/>
                      </a:lnTo>
                      <a:lnTo>
                        <a:pt x="819" y="56"/>
                      </a:lnTo>
                      <a:lnTo>
                        <a:pt x="819" y="56"/>
                      </a:lnTo>
                      <a:lnTo>
                        <a:pt x="814" y="53"/>
                      </a:lnTo>
                      <a:lnTo>
                        <a:pt x="809" y="51"/>
                      </a:lnTo>
                      <a:lnTo>
                        <a:pt x="804" y="46"/>
                      </a:lnTo>
                      <a:lnTo>
                        <a:pt x="801" y="41"/>
                      </a:lnTo>
                      <a:lnTo>
                        <a:pt x="799" y="36"/>
                      </a:lnTo>
                      <a:lnTo>
                        <a:pt x="798" y="31"/>
                      </a:lnTo>
                      <a:lnTo>
                        <a:pt x="798" y="26"/>
                      </a:lnTo>
                      <a:lnTo>
                        <a:pt x="799" y="20"/>
                      </a:lnTo>
                      <a:lnTo>
                        <a:pt x="799" y="20"/>
                      </a:lnTo>
                      <a:lnTo>
                        <a:pt x="801" y="15"/>
                      </a:lnTo>
                      <a:lnTo>
                        <a:pt x="804" y="10"/>
                      </a:lnTo>
                      <a:lnTo>
                        <a:pt x="807" y="6"/>
                      </a:lnTo>
                      <a:lnTo>
                        <a:pt x="813" y="3"/>
                      </a:lnTo>
                      <a:lnTo>
                        <a:pt x="818" y="1"/>
                      </a:lnTo>
                      <a:lnTo>
                        <a:pt x="823" y="0"/>
                      </a:lnTo>
                      <a:lnTo>
                        <a:pt x="829" y="0"/>
                      </a:lnTo>
                      <a:lnTo>
                        <a:pt x="834" y="0"/>
                      </a:lnTo>
                      <a:lnTo>
                        <a:pt x="1193" y="100"/>
                      </a:lnTo>
                      <a:lnTo>
                        <a:pt x="1193" y="100"/>
                      </a:lnTo>
                      <a:lnTo>
                        <a:pt x="1212" y="108"/>
                      </a:lnTo>
                      <a:lnTo>
                        <a:pt x="1230" y="117"/>
                      </a:lnTo>
                      <a:lnTo>
                        <a:pt x="1247" y="127"/>
                      </a:lnTo>
                      <a:lnTo>
                        <a:pt x="1262" y="138"/>
                      </a:lnTo>
                      <a:lnTo>
                        <a:pt x="1277" y="152"/>
                      </a:lnTo>
                      <a:lnTo>
                        <a:pt x="1291" y="165"/>
                      </a:lnTo>
                      <a:lnTo>
                        <a:pt x="1303" y="179"/>
                      </a:lnTo>
                      <a:lnTo>
                        <a:pt x="1316" y="194"/>
                      </a:lnTo>
                      <a:lnTo>
                        <a:pt x="1326" y="210"/>
                      </a:lnTo>
                      <a:lnTo>
                        <a:pt x="1335" y="227"/>
                      </a:lnTo>
                      <a:lnTo>
                        <a:pt x="1343" y="245"/>
                      </a:lnTo>
                      <a:lnTo>
                        <a:pt x="1349" y="263"/>
                      </a:lnTo>
                      <a:lnTo>
                        <a:pt x="1354" y="282"/>
                      </a:lnTo>
                      <a:lnTo>
                        <a:pt x="1358" y="300"/>
                      </a:lnTo>
                      <a:lnTo>
                        <a:pt x="1360" y="320"/>
                      </a:lnTo>
                      <a:lnTo>
                        <a:pt x="1361" y="340"/>
                      </a:lnTo>
                      <a:lnTo>
                        <a:pt x="1361" y="481"/>
                      </a:lnTo>
                      <a:lnTo>
                        <a:pt x="1361" y="481"/>
                      </a:lnTo>
                      <a:lnTo>
                        <a:pt x="1361" y="487"/>
                      </a:lnTo>
                      <a:lnTo>
                        <a:pt x="1359" y="492"/>
                      </a:lnTo>
                      <a:lnTo>
                        <a:pt x="1356" y="497"/>
                      </a:lnTo>
                      <a:lnTo>
                        <a:pt x="1353" y="501"/>
                      </a:lnTo>
                      <a:lnTo>
                        <a:pt x="1349" y="505"/>
                      </a:lnTo>
                      <a:lnTo>
                        <a:pt x="1344" y="507"/>
                      </a:lnTo>
                      <a:lnTo>
                        <a:pt x="1339" y="509"/>
                      </a:lnTo>
                      <a:lnTo>
                        <a:pt x="1333" y="510"/>
                      </a:lnTo>
                      <a:lnTo>
                        <a:pt x="1333" y="5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37">
                  <a:extLst>
                    <a:ext uri="{FF2B5EF4-FFF2-40B4-BE49-F238E27FC236}">
                      <a16:creationId xmlns:a16="http://schemas.microsoft.com/office/drawing/2014/main" xmlns="" id="{65B47009-2F5E-4388-AEFB-331D56427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83700" y="2655888"/>
                  <a:ext cx="44450" cy="23813"/>
                </a:xfrm>
                <a:custGeom>
                  <a:avLst/>
                  <a:gdLst>
                    <a:gd name="T0" fmla="*/ 143 w 171"/>
                    <a:gd name="T1" fmla="*/ 85 h 85"/>
                    <a:gd name="T2" fmla="*/ 132 w 171"/>
                    <a:gd name="T3" fmla="*/ 83 h 85"/>
                    <a:gd name="T4" fmla="*/ 122 w 171"/>
                    <a:gd name="T5" fmla="*/ 77 h 85"/>
                    <a:gd name="T6" fmla="*/ 116 w 171"/>
                    <a:gd name="T7" fmla="*/ 68 h 85"/>
                    <a:gd name="T8" fmla="*/ 114 w 171"/>
                    <a:gd name="T9" fmla="*/ 57 h 85"/>
                    <a:gd name="T10" fmla="*/ 104 w 171"/>
                    <a:gd name="T11" fmla="*/ 57 h 85"/>
                    <a:gd name="T12" fmla="*/ 86 w 171"/>
                    <a:gd name="T13" fmla="*/ 57 h 85"/>
                    <a:gd name="T14" fmla="*/ 78 w 171"/>
                    <a:gd name="T15" fmla="*/ 57 h 85"/>
                    <a:gd name="T16" fmla="*/ 57 w 171"/>
                    <a:gd name="T17" fmla="*/ 57 h 85"/>
                    <a:gd name="T18" fmla="*/ 56 w 171"/>
                    <a:gd name="T19" fmla="*/ 63 h 85"/>
                    <a:gd name="T20" fmla="*/ 52 w 171"/>
                    <a:gd name="T21" fmla="*/ 72 h 85"/>
                    <a:gd name="T22" fmla="*/ 44 w 171"/>
                    <a:gd name="T23" fmla="*/ 79 h 85"/>
                    <a:gd name="T24" fmla="*/ 35 w 171"/>
                    <a:gd name="T25" fmla="*/ 83 h 85"/>
                    <a:gd name="T26" fmla="*/ 30 w 171"/>
                    <a:gd name="T27" fmla="*/ 83 h 85"/>
                    <a:gd name="T28" fmla="*/ 18 w 171"/>
                    <a:gd name="T29" fmla="*/ 81 h 85"/>
                    <a:gd name="T30" fmla="*/ 9 w 171"/>
                    <a:gd name="T31" fmla="*/ 76 h 85"/>
                    <a:gd name="T32" fmla="*/ 3 w 171"/>
                    <a:gd name="T33" fmla="*/ 68 h 85"/>
                    <a:gd name="T34" fmla="*/ 0 w 171"/>
                    <a:gd name="T35" fmla="*/ 57 h 85"/>
                    <a:gd name="T36" fmla="*/ 1 w 171"/>
                    <a:gd name="T37" fmla="*/ 45 h 85"/>
                    <a:gd name="T38" fmla="*/ 9 w 171"/>
                    <a:gd name="T39" fmla="*/ 24 h 85"/>
                    <a:gd name="T40" fmla="*/ 15 w 171"/>
                    <a:gd name="T41" fmla="*/ 16 h 85"/>
                    <a:gd name="T42" fmla="*/ 30 w 171"/>
                    <a:gd name="T43" fmla="*/ 6 h 85"/>
                    <a:gd name="T44" fmla="*/ 45 w 171"/>
                    <a:gd name="T45" fmla="*/ 2 h 85"/>
                    <a:gd name="T46" fmla="*/ 62 w 171"/>
                    <a:gd name="T47" fmla="*/ 0 h 85"/>
                    <a:gd name="T48" fmla="*/ 86 w 171"/>
                    <a:gd name="T49" fmla="*/ 0 h 85"/>
                    <a:gd name="T50" fmla="*/ 93 w 171"/>
                    <a:gd name="T51" fmla="*/ 0 h 85"/>
                    <a:gd name="T52" fmla="*/ 118 w 171"/>
                    <a:gd name="T53" fmla="*/ 1 h 85"/>
                    <a:gd name="T54" fmla="*/ 135 w 171"/>
                    <a:gd name="T55" fmla="*/ 4 h 85"/>
                    <a:gd name="T56" fmla="*/ 149 w 171"/>
                    <a:gd name="T57" fmla="*/ 10 h 85"/>
                    <a:gd name="T58" fmla="*/ 156 w 171"/>
                    <a:gd name="T59" fmla="*/ 16 h 85"/>
                    <a:gd name="T60" fmla="*/ 167 w 171"/>
                    <a:gd name="T61" fmla="*/ 33 h 85"/>
                    <a:gd name="T62" fmla="*/ 171 w 171"/>
                    <a:gd name="T63" fmla="*/ 57 h 85"/>
                    <a:gd name="T64" fmla="*/ 170 w 171"/>
                    <a:gd name="T65" fmla="*/ 63 h 85"/>
                    <a:gd name="T66" fmla="*/ 166 w 171"/>
                    <a:gd name="T67" fmla="*/ 73 h 85"/>
                    <a:gd name="T68" fmla="*/ 158 w 171"/>
                    <a:gd name="T69" fmla="*/ 80 h 85"/>
                    <a:gd name="T70" fmla="*/ 148 w 171"/>
                    <a:gd name="T71" fmla="*/ 84 h 85"/>
                    <a:gd name="T72" fmla="*/ 143 w 171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1" h="85">
                      <a:moveTo>
                        <a:pt x="143" y="85"/>
                      </a:moveTo>
                      <a:lnTo>
                        <a:pt x="143" y="85"/>
                      </a:lnTo>
                      <a:lnTo>
                        <a:pt x="137" y="84"/>
                      </a:lnTo>
                      <a:lnTo>
                        <a:pt x="132" y="83"/>
                      </a:lnTo>
                      <a:lnTo>
                        <a:pt x="127" y="80"/>
                      </a:lnTo>
                      <a:lnTo>
                        <a:pt x="122" y="77"/>
                      </a:lnTo>
                      <a:lnTo>
                        <a:pt x="119" y="73"/>
                      </a:lnTo>
                      <a:lnTo>
                        <a:pt x="116" y="68"/>
                      </a:lnTo>
                      <a:lnTo>
                        <a:pt x="114" y="63"/>
                      </a:lnTo>
                      <a:lnTo>
                        <a:pt x="114" y="57"/>
                      </a:lnTo>
                      <a:lnTo>
                        <a:pt x="114" y="57"/>
                      </a:lnTo>
                      <a:lnTo>
                        <a:pt x="104" y="57"/>
                      </a:lnTo>
                      <a:lnTo>
                        <a:pt x="93" y="57"/>
                      </a:lnTo>
                      <a:lnTo>
                        <a:pt x="86" y="57"/>
                      </a:lnTo>
                      <a:lnTo>
                        <a:pt x="78" y="57"/>
                      </a:lnTo>
                      <a:lnTo>
                        <a:pt x="78" y="57"/>
                      </a:lnTo>
                      <a:lnTo>
                        <a:pt x="67" y="57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6" y="63"/>
                      </a:lnTo>
                      <a:lnTo>
                        <a:pt x="54" y="67"/>
                      </a:lnTo>
                      <a:lnTo>
                        <a:pt x="52" y="72"/>
                      </a:lnTo>
                      <a:lnTo>
                        <a:pt x="48" y="76"/>
                      </a:lnTo>
                      <a:lnTo>
                        <a:pt x="44" y="79"/>
                      </a:lnTo>
                      <a:lnTo>
                        <a:pt x="40" y="81"/>
                      </a:lnTo>
                      <a:lnTo>
                        <a:pt x="35" y="83"/>
                      </a:lnTo>
                      <a:lnTo>
                        <a:pt x="30" y="83"/>
                      </a:lnTo>
                      <a:lnTo>
                        <a:pt x="30" y="83"/>
                      </a:lnTo>
                      <a:lnTo>
                        <a:pt x="23" y="83"/>
                      </a:lnTo>
                      <a:lnTo>
                        <a:pt x="18" y="81"/>
                      </a:lnTo>
                      <a:lnTo>
                        <a:pt x="13" y="79"/>
                      </a:lnTo>
                      <a:lnTo>
                        <a:pt x="9" y="76"/>
                      </a:lnTo>
                      <a:lnTo>
                        <a:pt x="5" y="72"/>
                      </a:lnTo>
                      <a:lnTo>
                        <a:pt x="3" y="68"/>
                      </a:lnTo>
                      <a:lnTo>
                        <a:pt x="1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" y="45"/>
                      </a:lnTo>
                      <a:lnTo>
                        <a:pt x="4" y="33"/>
                      </a:lnTo>
                      <a:lnTo>
                        <a:pt x="9" y="24"/>
                      </a:lnTo>
                      <a:lnTo>
                        <a:pt x="15" y="16"/>
                      </a:lnTo>
                      <a:lnTo>
                        <a:pt x="15" y="16"/>
                      </a:lnTo>
                      <a:lnTo>
                        <a:pt x="22" y="10"/>
                      </a:lnTo>
                      <a:lnTo>
                        <a:pt x="30" y="6"/>
                      </a:lnTo>
                      <a:lnTo>
                        <a:pt x="37" y="4"/>
                      </a:lnTo>
                      <a:lnTo>
                        <a:pt x="45" y="2"/>
                      </a:lnTo>
                      <a:lnTo>
                        <a:pt x="53" y="1"/>
                      </a:lnTo>
                      <a:lnTo>
                        <a:pt x="62" y="0"/>
                      </a:lnTo>
                      <a:lnTo>
                        <a:pt x="78" y="0"/>
                      </a:lnTo>
                      <a:lnTo>
                        <a:pt x="86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10" y="0"/>
                      </a:lnTo>
                      <a:lnTo>
                        <a:pt x="118" y="1"/>
                      </a:lnTo>
                      <a:lnTo>
                        <a:pt x="127" y="2"/>
                      </a:lnTo>
                      <a:lnTo>
                        <a:pt x="135" y="4"/>
                      </a:lnTo>
                      <a:lnTo>
                        <a:pt x="142" y="6"/>
                      </a:lnTo>
                      <a:lnTo>
                        <a:pt x="149" y="10"/>
                      </a:lnTo>
                      <a:lnTo>
                        <a:pt x="156" y="16"/>
                      </a:lnTo>
                      <a:lnTo>
                        <a:pt x="156" y="16"/>
                      </a:lnTo>
                      <a:lnTo>
                        <a:pt x="162" y="24"/>
                      </a:lnTo>
                      <a:lnTo>
                        <a:pt x="167" y="33"/>
                      </a:lnTo>
                      <a:lnTo>
                        <a:pt x="170" y="45"/>
                      </a:lnTo>
                      <a:lnTo>
                        <a:pt x="171" y="57"/>
                      </a:lnTo>
                      <a:lnTo>
                        <a:pt x="171" y="57"/>
                      </a:lnTo>
                      <a:lnTo>
                        <a:pt x="170" y="63"/>
                      </a:lnTo>
                      <a:lnTo>
                        <a:pt x="168" y="68"/>
                      </a:lnTo>
                      <a:lnTo>
                        <a:pt x="166" y="73"/>
                      </a:lnTo>
                      <a:lnTo>
                        <a:pt x="162" y="77"/>
                      </a:lnTo>
                      <a:lnTo>
                        <a:pt x="158" y="80"/>
                      </a:lnTo>
                      <a:lnTo>
                        <a:pt x="154" y="83"/>
                      </a:lnTo>
                      <a:lnTo>
                        <a:pt x="148" y="84"/>
                      </a:lnTo>
                      <a:lnTo>
                        <a:pt x="143" y="85"/>
                      </a:lnTo>
                      <a:lnTo>
                        <a:pt x="143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38">
                  <a:extLst>
                    <a:ext uri="{FF2B5EF4-FFF2-40B4-BE49-F238E27FC236}">
                      <a16:creationId xmlns:a16="http://schemas.microsoft.com/office/drawing/2014/main" xmlns="" id="{CB917374-1991-4F6B-9639-DCDC69DB7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2438" y="2655888"/>
                  <a:ext cx="46038" cy="23813"/>
                </a:xfrm>
                <a:custGeom>
                  <a:avLst/>
                  <a:gdLst>
                    <a:gd name="T0" fmla="*/ 141 w 169"/>
                    <a:gd name="T1" fmla="*/ 85 h 85"/>
                    <a:gd name="T2" fmla="*/ 130 w 169"/>
                    <a:gd name="T3" fmla="*/ 83 h 85"/>
                    <a:gd name="T4" fmla="*/ 121 w 169"/>
                    <a:gd name="T5" fmla="*/ 77 h 85"/>
                    <a:gd name="T6" fmla="*/ 115 w 169"/>
                    <a:gd name="T7" fmla="*/ 68 h 85"/>
                    <a:gd name="T8" fmla="*/ 113 w 169"/>
                    <a:gd name="T9" fmla="*/ 57 h 85"/>
                    <a:gd name="T10" fmla="*/ 103 w 169"/>
                    <a:gd name="T11" fmla="*/ 57 h 85"/>
                    <a:gd name="T12" fmla="*/ 84 w 169"/>
                    <a:gd name="T13" fmla="*/ 57 h 85"/>
                    <a:gd name="T14" fmla="*/ 76 w 169"/>
                    <a:gd name="T15" fmla="*/ 57 h 85"/>
                    <a:gd name="T16" fmla="*/ 56 w 169"/>
                    <a:gd name="T17" fmla="*/ 57 h 85"/>
                    <a:gd name="T18" fmla="*/ 55 w 169"/>
                    <a:gd name="T19" fmla="*/ 63 h 85"/>
                    <a:gd name="T20" fmla="*/ 50 w 169"/>
                    <a:gd name="T21" fmla="*/ 72 h 85"/>
                    <a:gd name="T22" fmla="*/ 43 w 169"/>
                    <a:gd name="T23" fmla="*/ 79 h 85"/>
                    <a:gd name="T24" fmla="*/ 33 w 169"/>
                    <a:gd name="T25" fmla="*/ 83 h 85"/>
                    <a:gd name="T26" fmla="*/ 28 w 169"/>
                    <a:gd name="T27" fmla="*/ 83 h 85"/>
                    <a:gd name="T28" fmla="*/ 17 w 169"/>
                    <a:gd name="T29" fmla="*/ 81 h 85"/>
                    <a:gd name="T30" fmla="*/ 8 w 169"/>
                    <a:gd name="T31" fmla="*/ 76 h 85"/>
                    <a:gd name="T32" fmla="*/ 2 w 169"/>
                    <a:gd name="T33" fmla="*/ 68 h 85"/>
                    <a:gd name="T34" fmla="*/ 0 w 169"/>
                    <a:gd name="T35" fmla="*/ 57 h 85"/>
                    <a:gd name="T36" fmla="*/ 1 w 169"/>
                    <a:gd name="T37" fmla="*/ 45 h 85"/>
                    <a:gd name="T38" fmla="*/ 8 w 169"/>
                    <a:gd name="T39" fmla="*/ 24 h 85"/>
                    <a:gd name="T40" fmla="*/ 15 w 169"/>
                    <a:gd name="T41" fmla="*/ 16 h 85"/>
                    <a:gd name="T42" fmla="*/ 28 w 169"/>
                    <a:gd name="T43" fmla="*/ 6 h 85"/>
                    <a:gd name="T44" fmla="*/ 44 w 169"/>
                    <a:gd name="T45" fmla="*/ 2 h 85"/>
                    <a:gd name="T46" fmla="*/ 60 w 169"/>
                    <a:gd name="T47" fmla="*/ 0 h 85"/>
                    <a:gd name="T48" fmla="*/ 84 w 169"/>
                    <a:gd name="T49" fmla="*/ 0 h 85"/>
                    <a:gd name="T50" fmla="*/ 91 w 169"/>
                    <a:gd name="T51" fmla="*/ 0 h 85"/>
                    <a:gd name="T52" fmla="*/ 117 w 169"/>
                    <a:gd name="T53" fmla="*/ 1 h 85"/>
                    <a:gd name="T54" fmla="*/ 133 w 169"/>
                    <a:gd name="T55" fmla="*/ 4 h 85"/>
                    <a:gd name="T56" fmla="*/ 148 w 169"/>
                    <a:gd name="T57" fmla="*/ 10 h 85"/>
                    <a:gd name="T58" fmla="*/ 154 w 169"/>
                    <a:gd name="T59" fmla="*/ 16 h 85"/>
                    <a:gd name="T60" fmla="*/ 165 w 169"/>
                    <a:gd name="T61" fmla="*/ 33 h 85"/>
                    <a:gd name="T62" fmla="*/ 169 w 169"/>
                    <a:gd name="T63" fmla="*/ 57 h 85"/>
                    <a:gd name="T64" fmla="*/ 169 w 169"/>
                    <a:gd name="T65" fmla="*/ 63 h 85"/>
                    <a:gd name="T66" fmla="*/ 164 w 169"/>
                    <a:gd name="T67" fmla="*/ 73 h 85"/>
                    <a:gd name="T68" fmla="*/ 157 w 169"/>
                    <a:gd name="T69" fmla="*/ 80 h 85"/>
                    <a:gd name="T70" fmla="*/ 147 w 169"/>
                    <a:gd name="T71" fmla="*/ 84 h 85"/>
                    <a:gd name="T72" fmla="*/ 141 w 169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9" h="85">
                      <a:moveTo>
                        <a:pt x="141" y="85"/>
                      </a:moveTo>
                      <a:lnTo>
                        <a:pt x="141" y="85"/>
                      </a:lnTo>
                      <a:lnTo>
                        <a:pt x="136" y="84"/>
                      </a:lnTo>
                      <a:lnTo>
                        <a:pt x="130" y="83"/>
                      </a:lnTo>
                      <a:lnTo>
                        <a:pt x="126" y="80"/>
                      </a:lnTo>
                      <a:lnTo>
                        <a:pt x="121" y="77"/>
                      </a:lnTo>
                      <a:lnTo>
                        <a:pt x="118" y="73"/>
                      </a:lnTo>
                      <a:lnTo>
                        <a:pt x="115" y="68"/>
                      </a:lnTo>
                      <a:lnTo>
                        <a:pt x="114" y="63"/>
                      </a:lnTo>
                      <a:lnTo>
                        <a:pt x="113" y="57"/>
                      </a:lnTo>
                      <a:lnTo>
                        <a:pt x="113" y="57"/>
                      </a:lnTo>
                      <a:lnTo>
                        <a:pt x="103" y="57"/>
                      </a:lnTo>
                      <a:lnTo>
                        <a:pt x="92" y="57"/>
                      </a:lnTo>
                      <a:lnTo>
                        <a:pt x="84" y="57"/>
                      </a:lnTo>
                      <a:lnTo>
                        <a:pt x="76" y="57"/>
                      </a:lnTo>
                      <a:lnTo>
                        <a:pt x="76" y="57"/>
                      </a:lnTo>
                      <a:lnTo>
                        <a:pt x="66" y="57"/>
                      </a:lnTo>
                      <a:lnTo>
                        <a:pt x="56" y="57"/>
                      </a:lnTo>
                      <a:lnTo>
                        <a:pt x="56" y="57"/>
                      </a:lnTo>
                      <a:lnTo>
                        <a:pt x="55" y="63"/>
                      </a:lnTo>
                      <a:lnTo>
                        <a:pt x="53" y="67"/>
                      </a:lnTo>
                      <a:lnTo>
                        <a:pt x="50" y="72"/>
                      </a:lnTo>
                      <a:lnTo>
                        <a:pt x="47" y="76"/>
                      </a:lnTo>
                      <a:lnTo>
                        <a:pt x="43" y="79"/>
                      </a:lnTo>
                      <a:lnTo>
                        <a:pt x="38" y="81"/>
                      </a:lnTo>
                      <a:lnTo>
                        <a:pt x="33" y="83"/>
                      </a:lnTo>
                      <a:lnTo>
                        <a:pt x="28" y="83"/>
                      </a:lnTo>
                      <a:lnTo>
                        <a:pt x="28" y="83"/>
                      </a:lnTo>
                      <a:lnTo>
                        <a:pt x="22" y="83"/>
                      </a:lnTo>
                      <a:lnTo>
                        <a:pt x="17" y="81"/>
                      </a:lnTo>
                      <a:lnTo>
                        <a:pt x="12" y="79"/>
                      </a:lnTo>
                      <a:lnTo>
                        <a:pt x="8" y="76"/>
                      </a:lnTo>
                      <a:lnTo>
                        <a:pt x="5" y="72"/>
                      </a:lnTo>
                      <a:lnTo>
                        <a:pt x="2" y="68"/>
                      </a:lnTo>
                      <a:lnTo>
                        <a:pt x="0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" y="45"/>
                      </a:lnTo>
                      <a:lnTo>
                        <a:pt x="4" y="33"/>
                      </a:lnTo>
                      <a:lnTo>
                        <a:pt x="8" y="24"/>
                      </a:lnTo>
                      <a:lnTo>
                        <a:pt x="15" y="16"/>
                      </a:lnTo>
                      <a:lnTo>
                        <a:pt x="15" y="16"/>
                      </a:lnTo>
                      <a:lnTo>
                        <a:pt x="21" y="10"/>
                      </a:lnTo>
                      <a:lnTo>
                        <a:pt x="28" y="6"/>
                      </a:lnTo>
                      <a:lnTo>
                        <a:pt x="36" y="4"/>
                      </a:lnTo>
                      <a:lnTo>
                        <a:pt x="44" y="2"/>
                      </a:lnTo>
                      <a:lnTo>
                        <a:pt x="52" y="1"/>
                      </a:lnTo>
                      <a:lnTo>
                        <a:pt x="60" y="0"/>
                      </a:lnTo>
                      <a:lnTo>
                        <a:pt x="77" y="0"/>
                      </a:lnTo>
                      <a:lnTo>
                        <a:pt x="84" y="0"/>
                      </a:lnTo>
                      <a:lnTo>
                        <a:pt x="91" y="0"/>
                      </a:lnTo>
                      <a:lnTo>
                        <a:pt x="91" y="0"/>
                      </a:lnTo>
                      <a:lnTo>
                        <a:pt x="109" y="0"/>
                      </a:lnTo>
                      <a:lnTo>
                        <a:pt x="117" y="1"/>
                      </a:lnTo>
                      <a:lnTo>
                        <a:pt x="125" y="2"/>
                      </a:lnTo>
                      <a:lnTo>
                        <a:pt x="133" y="4"/>
                      </a:lnTo>
                      <a:lnTo>
                        <a:pt x="141" y="6"/>
                      </a:lnTo>
                      <a:lnTo>
                        <a:pt x="148" y="10"/>
                      </a:lnTo>
                      <a:lnTo>
                        <a:pt x="154" y="16"/>
                      </a:lnTo>
                      <a:lnTo>
                        <a:pt x="154" y="16"/>
                      </a:lnTo>
                      <a:lnTo>
                        <a:pt x="161" y="24"/>
                      </a:lnTo>
                      <a:lnTo>
                        <a:pt x="165" y="33"/>
                      </a:lnTo>
                      <a:lnTo>
                        <a:pt x="168" y="45"/>
                      </a:lnTo>
                      <a:lnTo>
                        <a:pt x="169" y="57"/>
                      </a:lnTo>
                      <a:lnTo>
                        <a:pt x="169" y="57"/>
                      </a:lnTo>
                      <a:lnTo>
                        <a:pt x="169" y="63"/>
                      </a:lnTo>
                      <a:lnTo>
                        <a:pt x="167" y="68"/>
                      </a:lnTo>
                      <a:lnTo>
                        <a:pt x="164" y="73"/>
                      </a:lnTo>
                      <a:lnTo>
                        <a:pt x="161" y="77"/>
                      </a:lnTo>
                      <a:lnTo>
                        <a:pt x="157" y="80"/>
                      </a:lnTo>
                      <a:lnTo>
                        <a:pt x="152" y="83"/>
                      </a:lnTo>
                      <a:lnTo>
                        <a:pt x="147" y="84"/>
                      </a:lnTo>
                      <a:lnTo>
                        <a:pt x="141" y="85"/>
                      </a:lnTo>
                      <a:lnTo>
                        <a:pt x="141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39">
                  <a:extLst>
                    <a:ext uri="{FF2B5EF4-FFF2-40B4-BE49-F238E27FC236}">
                      <a16:creationId xmlns:a16="http://schemas.microsoft.com/office/drawing/2014/main" xmlns="" id="{332BD975-04B8-4E0F-AED1-192C3F4A66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83700" y="2806701"/>
                  <a:ext cx="104775" cy="82550"/>
                </a:xfrm>
                <a:custGeom>
                  <a:avLst/>
                  <a:gdLst>
                    <a:gd name="T0" fmla="*/ 369 w 397"/>
                    <a:gd name="T1" fmla="*/ 311 h 311"/>
                    <a:gd name="T2" fmla="*/ 29 w 397"/>
                    <a:gd name="T3" fmla="*/ 311 h 311"/>
                    <a:gd name="T4" fmla="*/ 29 w 397"/>
                    <a:gd name="T5" fmla="*/ 311 h 311"/>
                    <a:gd name="T6" fmla="*/ 21 w 397"/>
                    <a:gd name="T7" fmla="*/ 310 h 311"/>
                    <a:gd name="T8" fmla="*/ 14 w 397"/>
                    <a:gd name="T9" fmla="*/ 307 h 311"/>
                    <a:gd name="T10" fmla="*/ 8 w 397"/>
                    <a:gd name="T11" fmla="*/ 302 h 311"/>
                    <a:gd name="T12" fmla="*/ 4 w 397"/>
                    <a:gd name="T13" fmla="*/ 296 h 311"/>
                    <a:gd name="T14" fmla="*/ 4 w 397"/>
                    <a:gd name="T15" fmla="*/ 296 h 311"/>
                    <a:gd name="T16" fmla="*/ 1 w 397"/>
                    <a:gd name="T17" fmla="*/ 289 h 311"/>
                    <a:gd name="T18" fmla="*/ 0 w 397"/>
                    <a:gd name="T19" fmla="*/ 281 h 311"/>
                    <a:gd name="T20" fmla="*/ 2 w 397"/>
                    <a:gd name="T21" fmla="*/ 274 h 311"/>
                    <a:gd name="T22" fmla="*/ 5 w 397"/>
                    <a:gd name="T23" fmla="*/ 267 h 311"/>
                    <a:gd name="T24" fmla="*/ 175 w 397"/>
                    <a:gd name="T25" fmla="*/ 11 h 311"/>
                    <a:gd name="T26" fmla="*/ 175 w 397"/>
                    <a:gd name="T27" fmla="*/ 11 h 311"/>
                    <a:gd name="T28" fmla="*/ 180 w 397"/>
                    <a:gd name="T29" fmla="*/ 6 h 311"/>
                    <a:gd name="T30" fmla="*/ 186 w 397"/>
                    <a:gd name="T31" fmla="*/ 3 h 311"/>
                    <a:gd name="T32" fmla="*/ 192 w 397"/>
                    <a:gd name="T33" fmla="*/ 0 h 311"/>
                    <a:gd name="T34" fmla="*/ 199 w 397"/>
                    <a:gd name="T35" fmla="*/ 0 h 311"/>
                    <a:gd name="T36" fmla="*/ 206 w 397"/>
                    <a:gd name="T37" fmla="*/ 0 h 311"/>
                    <a:gd name="T38" fmla="*/ 212 w 397"/>
                    <a:gd name="T39" fmla="*/ 3 h 311"/>
                    <a:gd name="T40" fmla="*/ 218 w 397"/>
                    <a:gd name="T41" fmla="*/ 6 h 311"/>
                    <a:gd name="T42" fmla="*/ 222 w 397"/>
                    <a:gd name="T43" fmla="*/ 11 h 311"/>
                    <a:gd name="T44" fmla="*/ 392 w 397"/>
                    <a:gd name="T45" fmla="*/ 267 h 311"/>
                    <a:gd name="T46" fmla="*/ 392 w 397"/>
                    <a:gd name="T47" fmla="*/ 267 h 311"/>
                    <a:gd name="T48" fmla="*/ 396 w 397"/>
                    <a:gd name="T49" fmla="*/ 274 h 311"/>
                    <a:gd name="T50" fmla="*/ 397 w 397"/>
                    <a:gd name="T51" fmla="*/ 281 h 311"/>
                    <a:gd name="T52" fmla="*/ 397 w 397"/>
                    <a:gd name="T53" fmla="*/ 289 h 311"/>
                    <a:gd name="T54" fmla="*/ 394 w 397"/>
                    <a:gd name="T55" fmla="*/ 296 h 311"/>
                    <a:gd name="T56" fmla="*/ 394 w 397"/>
                    <a:gd name="T57" fmla="*/ 296 h 311"/>
                    <a:gd name="T58" fmla="*/ 389 w 397"/>
                    <a:gd name="T59" fmla="*/ 302 h 311"/>
                    <a:gd name="T60" fmla="*/ 384 w 397"/>
                    <a:gd name="T61" fmla="*/ 307 h 311"/>
                    <a:gd name="T62" fmla="*/ 377 w 397"/>
                    <a:gd name="T63" fmla="*/ 310 h 311"/>
                    <a:gd name="T64" fmla="*/ 369 w 397"/>
                    <a:gd name="T65" fmla="*/ 311 h 311"/>
                    <a:gd name="T66" fmla="*/ 369 w 397"/>
                    <a:gd name="T67" fmla="*/ 311 h 311"/>
                    <a:gd name="T68" fmla="*/ 82 w 397"/>
                    <a:gd name="T69" fmla="*/ 254 h 311"/>
                    <a:gd name="T70" fmla="*/ 316 w 397"/>
                    <a:gd name="T71" fmla="*/ 254 h 311"/>
                    <a:gd name="T72" fmla="*/ 199 w 397"/>
                    <a:gd name="T73" fmla="*/ 79 h 311"/>
                    <a:gd name="T74" fmla="*/ 82 w 397"/>
                    <a:gd name="T75" fmla="*/ 254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97" h="311">
                      <a:moveTo>
                        <a:pt x="369" y="311"/>
                      </a:moveTo>
                      <a:lnTo>
                        <a:pt x="29" y="311"/>
                      </a:lnTo>
                      <a:lnTo>
                        <a:pt x="29" y="311"/>
                      </a:lnTo>
                      <a:lnTo>
                        <a:pt x="21" y="310"/>
                      </a:lnTo>
                      <a:lnTo>
                        <a:pt x="14" y="307"/>
                      </a:lnTo>
                      <a:lnTo>
                        <a:pt x="8" y="302"/>
                      </a:lnTo>
                      <a:lnTo>
                        <a:pt x="4" y="296"/>
                      </a:lnTo>
                      <a:lnTo>
                        <a:pt x="4" y="296"/>
                      </a:lnTo>
                      <a:lnTo>
                        <a:pt x="1" y="289"/>
                      </a:lnTo>
                      <a:lnTo>
                        <a:pt x="0" y="281"/>
                      </a:lnTo>
                      <a:lnTo>
                        <a:pt x="2" y="274"/>
                      </a:lnTo>
                      <a:lnTo>
                        <a:pt x="5" y="267"/>
                      </a:lnTo>
                      <a:lnTo>
                        <a:pt x="175" y="11"/>
                      </a:lnTo>
                      <a:lnTo>
                        <a:pt x="175" y="11"/>
                      </a:lnTo>
                      <a:lnTo>
                        <a:pt x="180" y="6"/>
                      </a:lnTo>
                      <a:lnTo>
                        <a:pt x="186" y="3"/>
                      </a:lnTo>
                      <a:lnTo>
                        <a:pt x="192" y="0"/>
                      </a:lnTo>
                      <a:lnTo>
                        <a:pt x="199" y="0"/>
                      </a:lnTo>
                      <a:lnTo>
                        <a:pt x="206" y="0"/>
                      </a:lnTo>
                      <a:lnTo>
                        <a:pt x="212" y="3"/>
                      </a:lnTo>
                      <a:lnTo>
                        <a:pt x="218" y="6"/>
                      </a:lnTo>
                      <a:lnTo>
                        <a:pt x="222" y="11"/>
                      </a:lnTo>
                      <a:lnTo>
                        <a:pt x="392" y="267"/>
                      </a:lnTo>
                      <a:lnTo>
                        <a:pt x="392" y="267"/>
                      </a:lnTo>
                      <a:lnTo>
                        <a:pt x="396" y="274"/>
                      </a:lnTo>
                      <a:lnTo>
                        <a:pt x="397" y="281"/>
                      </a:lnTo>
                      <a:lnTo>
                        <a:pt x="397" y="289"/>
                      </a:lnTo>
                      <a:lnTo>
                        <a:pt x="394" y="296"/>
                      </a:lnTo>
                      <a:lnTo>
                        <a:pt x="394" y="296"/>
                      </a:lnTo>
                      <a:lnTo>
                        <a:pt x="389" y="302"/>
                      </a:lnTo>
                      <a:lnTo>
                        <a:pt x="384" y="307"/>
                      </a:lnTo>
                      <a:lnTo>
                        <a:pt x="377" y="310"/>
                      </a:lnTo>
                      <a:lnTo>
                        <a:pt x="369" y="311"/>
                      </a:lnTo>
                      <a:lnTo>
                        <a:pt x="369" y="311"/>
                      </a:lnTo>
                      <a:close/>
                      <a:moveTo>
                        <a:pt x="82" y="254"/>
                      </a:moveTo>
                      <a:lnTo>
                        <a:pt x="316" y="254"/>
                      </a:lnTo>
                      <a:lnTo>
                        <a:pt x="199" y="79"/>
                      </a:lnTo>
                      <a:lnTo>
                        <a:pt x="82" y="2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40">
                  <a:extLst>
                    <a:ext uri="{FF2B5EF4-FFF2-40B4-BE49-F238E27FC236}">
                      <a16:creationId xmlns:a16="http://schemas.microsoft.com/office/drawing/2014/main" xmlns="" id="{0E609083-B8C2-4BD3-AD69-82CE82A09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5925" y="2768601"/>
                  <a:ext cx="60325" cy="52388"/>
                </a:xfrm>
                <a:custGeom>
                  <a:avLst/>
                  <a:gdLst>
                    <a:gd name="T0" fmla="*/ 113 w 226"/>
                    <a:gd name="T1" fmla="*/ 198 h 198"/>
                    <a:gd name="T2" fmla="*/ 113 w 226"/>
                    <a:gd name="T3" fmla="*/ 198 h 198"/>
                    <a:gd name="T4" fmla="*/ 101 w 226"/>
                    <a:gd name="T5" fmla="*/ 197 h 198"/>
                    <a:gd name="T6" fmla="*/ 90 w 226"/>
                    <a:gd name="T7" fmla="*/ 196 h 198"/>
                    <a:gd name="T8" fmla="*/ 79 w 226"/>
                    <a:gd name="T9" fmla="*/ 193 h 198"/>
                    <a:gd name="T10" fmla="*/ 69 w 226"/>
                    <a:gd name="T11" fmla="*/ 189 h 198"/>
                    <a:gd name="T12" fmla="*/ 59 w 226"/>
                    <a:gd name="T13" fmla="*/ 184 h 198"/>
                    <a:gd name="T14" fmla="*/ 50 w 226"/>
                    <a:gd name="T15" fmla="*/ 178 h 198"/>
                    <a:gd name="T16" fmla="*/ 41 w 226"/>
                    <a:gd name="T17" fmla="*/ 171 h 198"/>
                    <a:gd name="T18" fmla="*/ 32 w 226"/>
                    <a:gd name="T19" fmla="*/ 164 h 198"/>
                    <a:gd name="T20" fmla="*/ 25 w 226"/>
                    <a:gd name="T21" fmla="*/ 156 h 198"/>
                    <a:gd name="T22" fmla="*/ 19 w 226"/>
                    <a:gd name="T23" fmla="*/ 147 h 198"/>
                    <a:gd name="T24" fmla="*/ 13 w 226"/>
                    <a:gd name="T25" fmla="*/ 138 h 198"/>
                    <a:gd name="T26" fmla="*/ 8 w 226"/>
                    <a:gd name="T27" fmla="*/ 128 h 198"/>
                    <a:gd name="T28" fmla="*/ 5 w 226"/>
                    <a:gd name="T29" fmla="*/ 118 h 198"/>
                    <a:gd name="T30" fmla="*/ 2 w 226"/>
                    <a:gd name="T31" fmla="*/ 107 h 198"/>
                    <a:gd name="T32" fmla="*/ 0 w 226"/>
                    <a:gd name="T33" fmla="*/ 96 h 198"/>
                    <a:gd name="T34" fmla="*/ 0 w 226"/>
                    <a:gd name="T35" fmla="*/ 85 h 198"/>
                    <a:gd name="T36" fmla="*/ 0 w 226"/>
                    <a:gd name="T37" fmla="*/ 0 h 198"/>
                    <a:gd name="T38" fmla="*/ 57 w 226"/>
                    <a:gd name="T39" fmla="*/ 0 h 198"/>
                    <a:gd name="T40" fmla="*/ 57 w 226"/>
                    <a:gd name="T41" fmla="*/ 85 h 198"/>
                    <a:gd name="T42" fmla="*/ 57 w 226"/>
                    <a:gd name="T43" fmla="*/ 85 h 198"/>
                    <a:gd name="T44" fmla="*/ 58 w 226"/>
                    <a:gd name="T45" fmla="*/ 96 h 198"/>
                    <a:gd name="T46" fmla="*/ 61 w 226"/>
                    <a:gd name="T47" fmla="*/ 107 h 198"/>
                    <a:gd name="T48" fmla="*/ 66 w 226"/>
                    <a:gd name="T49" fmla="*/ 116 h 198"/>
                    <a:gd name="T50" fmla="*/ 73 w 226"/>
                    <a:gd name="T51" fmla="*/ 124 h 198"/>
                    <a:gd name="T52" fmla="*/ 81 w 226"/>
                    <a:gd name="T53" fmla="*/ 131 h 198"/>
                    <a:gd name="T54" fmla="*/ 91 w 226"/>
                    <a:gd name="T55" fmla="*/ 136 h 198"/>
                    <a:gd name="T56" fmla="*/ 101 w 226"/>
                    <a:gd name="T57" fmla="*/ 140 h 198"/>
                    <a:gd name="T58" fmla="*/ 113 w 226"/>
                    <a:gd name="T59" fmla="*/ 141 h 198"/>
                    <a:gd name="T60" fmla="*/ 113 w 226"/>
                    <a:gd name="T61" fmla="*/ 141 h 198"/>
                    <a:gd name="T62" fmla="*/ 124 w 226"/>
                    <a:gd name="T63" fmla="*/ 140 h 198"/>
                    <a:gd name="T64" fmla="*/ 135 w 226"/>
                    <a:gd name="T65" fmla="*/ 136 h 198"/>
                    <a:gd name="T66" fmla="*/ 145 w 226"/>
                    <a:gd name="T67" fmla="*/ 131 h 198"/>
                    <a:gd name="T68" fmla="*/ 153 w 226"/>
                    <a:gd name="T69" fmla="*/ 124 h 198"/>
                    <a:gd name="T70" fmla="*/ 160 w 226"/>
                    <a:gd name="T71" fmla="*/ 116 h 198"/>
                    <a:gd name="T72" fmla="*/ 165 w 226"/>
                    <a:gd name="T73" fmla="*/ 107 h 198"/>
                    <a:gd name="T74" fmla="*/ 169 w 226"/>
                    <a:gd name="T75" fmla="*/ 96 h 198"/>
                    <a:gd name="T76" fmla="*/ 170 w 226"/>
                    <a:gd name="T77" fmla="*/ 85 h 198"/>
                    <a:gd name="T78" fmla="*/ 170 w 226"/>
                    <a:gd name="T79" fmla="*/ 0 h 198"/>
                    <a:gd name="T80" fmla="*/ 226 w 226"/>
                    <a:gd name="T81" fmla="*/ 0 h 198"/>
                    <a:gd name="T82" fmla="*/ 226 w 226"/>
                    <a:gd name="T83" fmla="*/ 85 h 198"/>
                    <a:gd name="T84" fmla="*/ 226 w 226"/>
                    <a:gd name="T85" fmla="*/ 85 h 198"/>
                    <a:gd name="T86" fmla="*/ 225 w 226"/>
                    <a:gd name="T87" fmla="*/ 96 h 198"/>
                    <a:gd name="T88" fmla="*/ 224 w 226"/>
                    <a:gd name="T89" fmla="*/ 107 h 198"/>
                    <a:gd name="T90" fmla="*/ 221 w 226"/>
                    <a:gd name="T91" fmla="*/ 118 h 198"/>
                    <a:gd name="T92" fmla="*/ 217 w 226"/>
                    <a:gd name="T93" fmla="*/ 128 h 198"/>
                    <a:gd name="T94" fmla="*/ 212 w 226"/>
                    <a:gd name="T95" fmla="*/ 138 h 198"/>
                    <a:gd name="T96" fmla="*/ 207 w 226"/>
                    <a:gd name="T97" fmla="*/ 147 h 198"/>
                    <a:gd name="T98" fmla="*/ 200 w 226"/>
                    <a:gd name="T99" fmla="*/ 156 h 198"/>
                    <a:gd name="T100" fmla="*/ 193 w 226"/>
                    <a:gd name="T101" fmla="*/ 164 h 198"/>
                    <a:gd name="T102" fmla="*/ 185 w 226"/>
                    <a:gd name="T103" fmla="*/ 171 h 198"/>
                    <a:gd name="T104" fmla="*/ 176 w 226"/>
                    <a:gd name="T105" fmla="*/ 178 h 198"/>
                    <a:gd name="T106" fmla="*/ 167 w 226"/>
                    <a:gd name="T107" fmla="*/ 184 h 198"/>
                    <a:gd name="T108" fmla="*/ 157 w 226"/>
                    <a:gd name="T109" fmla="*/ 189 h 198"/>
                    <a:gd name="T110" fmla="*/ 147 w 226"/>
                    <a:gd name="T111" fmla="*/ 193 h 198"/>
                    <a:gd name="T112" fmla="*/ 135 w 226"/>
                    <a:gd name="T113" fmla="*/ 196 h 198"/>
                    <a:gd name="T114" fmla="*/ 124 w 226"/>
                    <a:gd name="T115" fmla="*/ 197 h 198"/>
                    <a:gd name="T116" fmla="*/ 113 w 226"/>
                    <a:gd name="T117" fmla="*/ 198 h 198"/>
                    <a:gd name="T118" fmla="*/ 113 w 226"/>
                    <a:gd name="T119" fmla="*/ 19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6" h="198">
                      <a:moveTo>
                        <a:pt x="113" y="198"/>
                      </a:moveTo>
                      <a:lnTo>
                        <a:pt x="113" y="198"/>
                      </a:lnTo>
                      <a:lnTo>
                        <a:pt x="101" y="197"/>
                      </a:lnTo>
                      <a:lnTo>
                        <a:pt x="90" y="196"/>
                      </a:lnTo>
                      <a:lnTo>
                        <a:pt x="79" y="193"/>
                      </a:lnTo>
                      <a:lnTo>
                        <a:pt x="69" y="189"/>
                      </a:lnTo>
                      <a:lnTo>
                        <a:pt x="59" y="184"/>
                      </a:lnTo>
                      <a:lnTo>
                        <a:pt x="50" y="178"/>
                      </a:lnTo>
                      <a:lnTo>
                        <a:pt x="41" y="171"/>
                      </a:lnTo>
                      <a:lnTo>
                        <a:pt x="32" y="164"/>
                      </a:lnTo>
                      <a:lnTo>
                        <a:pt x="25" y="156"/>
                      </a:lnTo>
                      <a:lnTo>
                        <a:pt x="19" y="147"/>
                      </a:lnTo>
                      <a:lnTo>
                        <a:pt x="13" y="138"/>
                      </a:lnTo>
                      <a:lnTo>
                        <a:pt x="8" y="128"/>
                      </a:lnTo>
                      <a:lnTo>
                        <a:pt x="5" y="118"/>
                      </a:lnTo>
                      <a:lnTo>
                        <a:pt x="2" y="107"/>
                      </a:lnTo>
                      <a:lnTo>
                        <a:pt x="0" y="96"/>
                      </a:lnTo>
                      <a:lnTo>
                        <a:pt x="0" y="85"/>
                      </a:lnTo>
                      <a:lnTo>
                        <a:pt x="0" y="0"/>
                      </a:lnTo>
                      <a:lnTo>
                        <a:pt x="57" y="0"/>
                      </a:lnTo>
                      <a:lnTo>
                        <a:pt x="57" y="85"/>
                      </a:lnTo>
                      <a:lnTo>
                        <a:pt x="57" y="85"/>
                      </a:lnTo>
                      <a:lnTo>
                        <a:pt x="58" y="96"/>
                      </a:lnTo>
                      <a:lnTo>
                        <a:pt x="61" y="107"/>
                      </a:lnTo>
                      <a:lnTo>
                        <a:pt x="66" y="116"/>
                      </a:lnTo>
                      <a:lnTo>
                        <a:pt x="73" y="124"/>
                      </a:lnTo>
                      <a:lnTo>
                        <a:pt x="81" y="131"/>
                      </a:lnTo>
                      <a:lnTo>
                        <a:pt x="91" y="136"/>
                      </a:lnTo>
                      <a:lnTo>
                        <a:pt x="101" y="140"/>
                      </a:lnTo>
                      <a:lnTo>
                        <a:pt x="113" y="141"/>
                      </a:lnTo>
                      <a:lnTo>
                        <a:pt x="113" y="141"/>
                      </a:lnTo>
                      <a:lnTo>
                        <a:pt x="124" y="140"/>
                      </a:lnTo>
                      <a:lnTo>
                        <a:pt x="135" y="136"/>
                      </a:lnTo>
                      <a:lnTo>
                        <a:pt x="145" y="131"/>
                      </a:lnTo>
                      <a:lnTo>
                        <a:pt x="153" y="124"/>
                      </a:lnTo>
                      <a:lnTo>
                        <a:pt x="160" y="116"/>
                      </a:lnTo>
                      <a:lnTo>
                        <a:pt x="165" y="107"/>
                      </a:lnTo>
                      <a:lnTo>
                        <a:pt x="169" y="96"/>
                      </a:lnTo>
                      <a:lnTo>
                        <a:pt x="170" y="85"/>
                      </a:lnTo>
                      <a:lnTo>
                        <a:pt x="170" y="0"/>
                      </a:lnTo>
                      <a:lnTo>
                        <a:pt x="226" y="0"/>
                      </a:lnTo>
                      <a:lnTo>
                        <a:pt x="226" y="85"/>
                      </a:lnTo>
                      <a:lnTo>
                        <a:pt x="226" y="85"/>
                      </a:lnTo>
                      <a:lnTo>
                        <a:pt x="225" y="96"/>
                      </a:lnTo>
                      <a:lnTo>
                        <a:pt x="224" y="107"/>
                      </a:lnTo>
                      <a:lnTo>
                        <a:pt x="221" y="118"/>
                      </a:lnTo>
                      <a:lnTo>
                        <a:pt x="217" y="128"/>
                      </a:lnTo>
                      <a:lnTo>
                        <a:pt x="212" y="138"/>
                      </a:lnTo>
                      <a:lnTo>
                        <a:pt x="207" y="147"/>
                      </a:lnTo>
                      <a:lnTo>
                        <a:pt x="200" y="156"/>
                      </a:lnTo>
                      <a:lnTo>
                        <a:pt x="193" y="164"/>
                      </a:lnTo>
                      <a:lnTo>
                        <a:pt x="185" y="171"/>
                      </a:lnTo>
                      <a:lnTo>
                        <a:pt x="176" y="178"/>
                      </a:lnTo>
                      <a:lnTo>
                        <a:pt x="167" y="184"/>
                      </a:lnTo>
                      <a:lnTo>
                        <a:pt x="157" y="189"/>
                      </a:lnTo>
                      <a:lnTo>
                        <a:pt x="147" y="193"/>
                      </a:lnTo>
                      <a:lnTo>
                        <a:pt x="135" y="196"/>
                      </a:lnTo>
                      <a:lnTo>
                        <a:pt x="124" y="197"/>
                      </a:lnTo>
                      <a:lnTo>
                        <a:pt x="113" y="198"/>
                      </a:lnTo>
                      <a:lnTo>
                        <a:pt x="113" y="1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41">
                  <a:extLst>
                    <a:ext uri="{FF2B5EF4-FFF2-40B4-BE49-F238E27FC236}">
                      <a16:creationId xmlns:a16="http://schemas.microsoft.com/office/drawing/2014/main" xmlns="" id="{4E68BAC1-F6B8-4609-93D3-AAC5632F4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18638" y="2828926"/>
                  <a:ext cx="52388" cy="14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DC8ADB6D-2D86-46C1-84A3-3D88CA9884D1}"/>
                  </a:ext>
                </a:extLst>
              </p:cNvPr>
              <p:cNvGrpSpPr/>
              <p:nvPr/>
            </p:nvGrpSpPr>
            <p:grpSpPr>
              <a:xfrm>
                <a:off x="2282032" y="1448594"/>
                <a:ext cx="358775" cy="360363"/>
                <a:chOff x="8435975" y="2528888"/>
                <a:chExt cx="358775" cy="360363"/>
              </a:xfrm>
              <a:solidFill>
                <a:srgbClr val="4B5117"/>
              </a:solidFill>
            </p:grpSpPr>
            <p:sp>
              <p:nvSpPr>
                <p:cNvPr id="33" name="Freeform 164">
                  <a:extLst>
                    <a:ext uri="{FF2B5EF4-FFF2-40B4-BE49-F238E27FC236}">
                      <a16:creationId xmlns:a16="http://schemas.microsoft.com/office/drawing/2014/main" xmlns="" id="{FBB6DEC8-E502-43F0-B8DD-1E5A0ADD4E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16938" y="2581276"/>
                  <a:ext cx="198438" cy="203200"/>
                </a:xfrm>
                <a:custGeom>
                  <a:avLst/>
                  <a:gdLst>
                    <a:gd name="T0" fmla="*/ 292 w 752"/>
                    <a:gd name="T1" fmla="*/ 746 h 766"/>
                    <a:gd name="T2" fmla="*/ 159 w 752"/>
                    <a:gd name="T3" fmla="*/ 658 h 766"/>
                    <a:gd name="T4" fmla="*/ 100 w 752"/>
                    <a:gd name="T5" fmla="*/ 584 h 766"/>
                    <a:gd name="T6" fmla="*/ 68 w 752"/>
                    <a:gd name="T7" fmla="*/ 494 h 766"/>
                    <a:gd name="T8" fmla="*/ 39 w 752"/>
                    <a:gd name="T9" fmla="*/ 463 h 766"/>
                    <a:gd name="T10" fmla="*/ 11 w 752"/>
                    <a:gd name="T11" fmla="*/ 424 h 766"/>
                    <a:gd name="T12" fmla="*/ 0 w 752"/>
                    <a:gd name="T13" fmla="*/ 369 h 766"/>
                    <a:gd name="T14" fmla="*/ 9 w 752"/>
                    <a:gd name="T15" fmla="*/ 321 h 766"/>
                    <a:gd name="T16" fmla="*/ 35 w 752"/>
                    <a:gd name="T17" fmla="*/ 278 h 766"/>
                    <a:gd name="T18" fmla="*/ 93 w 752"/>
                    <a:gd name="T19" fmla="*/ 137 h 766"/>
                    <a:gd name="T20" fmla="*/ 108 w 752"/>
                    <a:gd name="T21" fmla="*/ 117 h 766"/>
                    <a:gd name="T22" fmla="*/ 178 w 752"/>
                    <a:gd name="T23" fmla="*/ 111 h 766"/>
                    <a:gd name="T24" fmla="*/ 285 w 752"/>
                    <a:gd name="T25" fmla="*/ 86 h 766"/>
                    <a:gd name="T26" fmla="*/ 330 w 752"/>
                    <a:gd name="T27" fmla="*/ 47 h 766"/>
                    <a:gd name="T28" fmla="*/ 356 w 752"/>
                    <a:gd name="T29" fmla="*/ 8 h 766"/>
                    <a:gd name="T30" fmla="*/ 387 w 752"/>
                    <a:gd name="T31" fmla="*/ 2 h 766"/>
                    <a:gd name="T32" fmla="*/ 415 w 752"/>
                    <a:gd name="T33" fmla="*/ 34 h 766"/>
                    <a:gd name="T34" fmla="*/ 447 w 752"/>
                    <a:gd name="T35" fmla="*/ 73 h 766"/>
                    <a:gd name="T36" fmla="*/ 529 w 752"/>
                    <a:gd name="T37" fmla="*/ 105 h 766"/>
                    <a:gd name="T38" fmla="*/ 636 w 752"/>
                    <a:gd name="T39" fmla="*/ 114 h 766"/>
                    <a:gd name="T40" fmla="*/ 658 w 752"/>
                    <a:gd name="T41" fmla="*/ 131 h 766"/>
                    <a:gd name="T42" fmla="*/ 704 w 752"/>
                    <a:gd name="T43" fmla="*/ 269 h 766"/>
                    <a:gd name="T44" fmla="*/ 737 w 752"/>
                    <a:gd name="T45" fmla="*/ 305 h 766"/>
                    <a:gd name="T46" fmla="*/ 751 w 752"/>
                    <a:gd name="T47" fmla="*/ 359 h 766"/>
                    <a:gd name="T48" fmla="*/ 747 w 752"/>
                    <a:gd name="T49" fmla="*/ 406 h 766"/>
                    <a:gd name="T50" fmla="*/ 725 w 752"/>
                    <a:gd name="T51" fmla="*/ 452 h 766"/>
                    <a:gd name="T52" fmla="*/ 686 w 752"/>
                    <a:gd name="T53" fmla="*/ 478 h 766"/>
                    <a:gd name="T54" fmla="*/ 666 w 752"/>
                    <a:gd name="T55" fmla="*/ 556 h 766"/>
                    <a:gd name="T56" fmla="*/ 615 w 752"/>
                    <a:gd name="T57" fmla="*/ 635 h 766"/>
                    <a:gd name="T58" fmla="*/ 509 w 752"/>
                    <a:gd name="T59" fmla="*/ 722 h 766"/>
                    <a:gd name="T60" fmla="*/ 376 w 752"/>
                    <a:gd name="T61" fmla="*/ 766 h 766"/>
                    <a:gd name="T62" fmla="*/ 117 w 752"/>
                    <a:gd name="T63" fmla="*/ 298 h 766"/>
                    <a:gd name="T64" fmla="*/ 92 w 752"/>
                    <a:gd name="T65" fmla="*/ 312 h 766"/>
                    <a:gd name="T66" fmla="*/ 72 w 752"/>
                    <a:gd name="T67" fmla="*/ 321 h 766"/>
                    <a:gd name="T68" fmla="*/ 57 w 752"/>
                    <a:gd name="T69" fmla="*/ 369 h 766"/>
                    <a:gd name="T70" fmla="*/ 69 w 752"/>
                    <a:gd name="T71" fmla="*/ 412 h 766"/>
                    <a:gd name="T72" fmla="*/ 92 w 752"/>
                    <a:gd name="T73" fmla="*/ 426 h 766"/>
                    <a:gd name="T74" fmla="*/ 117 w 752"/>
                    <a:gd name="T75" fmla="*/ 438 h 766"/>
                    <a:gd name="T76" fmla="*/ 123 w 752"/>
                    <a:gd name="T77" fmla="*/ 481 h 766"/>
                    <a:gd name="T78" fmla="*/ 150 w 752"/>
                    <a:gd name="T79" fmla="*/ 556 h 766"/>
                    <a:gd name="T80" fmla="*/ 220 w 752"/>
                    <a:gd name="T81" fmla="*/ 637 h 766"/>
                    <a:gd name="T82" fmla="*/ 343 w 752"/>
                    <a:gd name="T83" fmla="*/ 705 h 766"/>
                    <a:gd name="T84" fmla="*/ 428 w 752"/>
                    <a:gd name="T85" fmla="*/ 698 h 766"/>
                    <a:gd name="T86" fmla="*/ 552 w 752"/>
                    <a:gd name="T87" fmla="*/ 619 h 766"/>
                    <a:gd name="T88" fmla="*/ 608 w 752"/>
                    <a:gd name="T89" fmla="*/ 544 h 766"/>
                    <a:gd name="T90" fmla="*/ 631 w 752"/>
                    <a:gd name="T91" fmla="*/ 468 h 766"/>
                    <a:gd name="T92" fmla="*/ 640 w 752"/>
                    <a:gd name="T93" fmla="*/ 434 h 766"/>
                    <a:gd name="T94" fmla="*/ 665 w 752"/>
                    <a:gd name="T95" fmla="*/ 426 h 766"/>
                    <a:gd name="T96" fmla="*/ 687 w 752"/>
                    <a:gd name="T97" fmla="*/ 404 h 766"/>
                    <a:gd name="T98" fmla="*/ 694 w 752"/>
                    <a:gd name="T99" fmla="*/ 361 h 766"/>
                    <a:gd name="T100" fmla="*/ 677 w 752"/>
                    <a:gd name="T101" fmla="*/ 318 h 766"/>
                    <a:gd name="T102" fmla="*/ 655 w 752"/>
                    <a:gd name="T103" fmla="*/ 311 h 766"/>
                    <a:gd name="T104" fmla="*/ 633 w 752"/>
                    <a:gd name="T105" fmla="*/ 294 h 766"/>
                    <a:gd name="T106" fmla="*/ 534 w 752"/>
                    <a:gd name="T107" fmla="*/ 164 h 766"/>
                    <a:gd name="T108" fmla="*/ 435 w 752"/>
                    <a:gd name="T109" fmla="*/ 134 h 766"/>
                    <a:gd name="T110" fmla="*/ 376 w 752"/>
                    <a:gd name="T111" fmla="*/ 79 h 766"/>
                    <a:gd name="T112" fmla="*/ 329 w 752"/>
                    <a:gd name="T113" fmla="*/ 126 h 766"/>
                    <a:gd name="T114" fmla="*/ 239 w 752"/>
                    <a:gd name="T115" fmla="*/ 161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766">
                      <a:moveTo>
                        <a:pt x="376" y="766"/>
                      </a:moveTo>
                      <a:lnTo>
                        <a:pt x="376" y="766"/>
                      </a:lnTo>
                      <a:lnTo>
                        <a:pt x="358" y="764"/>
                      </a:lnTo>
                      <a:lnTo>
                        <a:pt x="338" y="761"/>
                      </a:lnTo>
                      <a:lnTo>
                        <a:pt x="316" y="754"/>
                      </a:lnTo>
                      <a:lnTo>
                        <a:pt x="292" y="746"/>
                      </a:lnTo>
                      <a:lnTo>
                        <a:pt x="268" y="735"/>
                      </a:lnTo>
                      <a:lnTo>
                        <a:pt x="244" y="722"/>
                      </a:lnTo>
                      <a:lnTo>
                        <a:pt x="219" y="706"/>
                      </a:lnTo>
                      <a:lnTo>
                        <a:pt x="194" y="688"/>
                      </a:lnTo>
                      <a:lnTo>
                        <a:pt x="170" y="668"/>
                      </a:lnTo>
                      <a:lnTo>
                        <a:pt x="159" y="658"/>
                      </a:lnTo>
                      <a:lnTo>
                        <a:pt x="148" y="647"/>
                      </a:lnTo>
                      <a:lnTo>
                        <a:pt x="138" y="635"/>
                      </a:lnTo>
                      <a:lnTo>
                        <a:pt x="128" y="623"/>
                      </a:lnTo>
                      <a:lnTo>
                        <a:pt x="118" y="611"/>
                      </a:lnTo>
                      <a:lnTo>
                        <a:pt x="109" y="597"/>
                      </a:lnTo>
                      <a:lnTo>
                        <a:pt x="100" y="584"/>
                      </a:lnTo>
                      <a:lnTo>
                        <a:pt x="93" y="570"/>
                      </a:lnTo>
                      <a:lnTo>
                        <a:pt x="86" y="556"/>
                      </a:lnTo>
                      <a:lnTo>
                        <a:pt x="80" y="541"/>
                      </a:lnTo>
                      <a:lnTo>
                        <a:pt x="75" y="526"/>
                      </a:lnTo>
                      <a:lnTo>
                        <a:pt x="71" y="510"/>
                      </a:lnTo>
                      <a:lnTo>
                        <a:pt x="68" y="494"/>
                      </a:lnTo>
                      <a:lnTo>
                        <a:pt x="65" y="478"/>
                      </a:lnTo>
                      <a:lnTo>
                        <a:pt x="65" y="478"/>
                      </a:lnTo>
                      <a:lnTo>
                        <a:pt x="58" y="475"/>
                      </a:lnTo>
                      <a:lnTo>
                        <a:pt x="52" y="471"/>
                      </a:lnTo>
                      <a:lnTo>
                        <a:pt x="45" y="467"/>
                      </a:lnTo>
                      <a:lnTo>
                        <a:pt x="39" y="463"/>
                      </a:lnTo>
                      <a:lnTo>
                        <a:pt x="33" y="458"/>
                      </a:lnTo>
                      <a:lnTo>
                        <a:pt x="28" y="452"/>
                      </a:lnTo>
                      <a:lnTo>
                        <a:pt x="23" y="446"/>
                      </a:lnTo>
                      <a:lnTo>
                        <a:pt x="19" y="439"/>
                      </a:lnTo>
                      <a:lnTo>
                        <a:pt x="15" y="432"/>
                      </a:lnTo>
                      <a:lnTo>
                        <a:pt x="11" y="424"/>
                      </a:lnTo>
                      <a:lnTo>
                        <a:pt x="8" y="415"/>
                      </a:lnTo>
                      <a:lnTo>
                        <a:pt x="6" y="406"/>
                      </a:lnTo>
                      <a:lnTo>
                        <a:pt x="3" y="398"/>
                      </a:lnTo>
                      <a:lnTo>
                        <a:pt x="1" y="388"/>
                      </a:lnTo>
                      <a:lnTo>
                        <a:pt x="0" y="379"/>
                      </a:lnTo>
                      <a:lnTo>
                        <a:pt x="0" y="369"/>
                      </a:lnTo>
                      <a:lnTo>
                        <a:pt x="0" y="369"/>
                      </a:lnTo>
                      <a:lnTo>
                        <a:pt x="0" y="359"/>
                      </a:lnTo>
                      <a:lnTo>
                        <a:pt x="1" y="349"/>
                      </a:lnTo>
                      <a:lnTo>
                        <a:pt x="3" y="339"/>
                      </a:lnTo>
                      <a:lnTo>
                        <a:pt x="6" y="330"/>
                      </a:lnTo>
                      <a:lnTo>
                        <a:pt x="9" y="321"/>
                      </a:lnTo>
                      <a:lnTo>
                        <a:pt x="12" y="312"/>
                      </a:lnTo>
                      <a:lnTo>
                        <a:pt x="16" y="305"/>
                      </a:lnTo>
                      <a:lnTo>
                        <a:pt x="20" y="297"/>
                      </a:lnTo>
                      <a:lnTo>
                        <a:pt x="24" y="290"/>
                      </a:lnTo>
                      <a:lnTo>
                        <a:pt x="30" y="284"/>
                      </a:lnTo>
                      <a:lnTo>
                        <a:pt x="35" y="278"/>
                      </a:lnTo>
                      <a:lnTo>
                        <a:pt x="41" y="273"/>
                      </a:lnTo>
                      <a:lnTo>
                        <a:pt x="47" y="269"/>
                      </a:lnTo>
                      <a:lnTo>
                        <a:pt x="54" y="265"/>
                      </a:lnTo>
                      <a:lnTo>
                        <a:pt x="61" y="262"/>
                      </a:lnTo>
                      <a:lnTo>
                        <a:pt x="69" y="259"/>
                      </a:lnTo>
                      <a:lnTo>
                        <a:pt x="93" y="137"/>
                      </a:lnTo>
                      <a:lnTo>
                        <a:pt x="93" y="137"/>
                      </a:lnTo>
                      <a:lnTo>
                        <a:pt x="94" y="131"/>
                      </a:lnTo>
                      <a:lnTo>
                        <a:pt x="96" y="127"/>
                      </a:lnTo>
                      <a:lnTo>
                        <a:pt x="99" y="123"/>
                      </a:lnTo>
                      <a:lnTo>
                        <a:pt x="103" y="120"/>
                      </a:lnTo>
                      <a:lnTo>
                        <a:pt x="108" y="117"/>
                      </a:lnTo>
                      <a:lnTo>
                        <a:pt x="112" y="115"/>
                      </a:lnTo>
                      <a:lnTo>
                        <a:pt x="116" y="114"/>
                      </a:lnTo>
                      <a:lnTo>
                        <a:pt x="121" y="113"/>
                      </a:lnTo>
                      <a:lnTo>
                        <a:pt x="121" y="113"/>
                      </a:lnTo>
                      <a:lnTo>
                        <a:pt x="151" y="113"/>
                      </a:lnTo>
                      <a:lnTo>
                        <a:pt x="178" y="111"/>
                      </a:lnTo>
                      <a:lnTo>
                        <a:pt x="202" y="109"/>
                      </a:lnTo>
                      <a:lnTo>
                        <a:pt x="224" y="105"/>
                      </a:lnTo>
                      <a:lnTo>
                        <a:pt x="243" y="101"/>
                      </a:lnTo>
                      <a:lnTo>
                        <a:pt x="259" y="97"/>
                      </a:lnTo>
                      <a:lnTo>
                        <a:pt x="273" y="92"/>
                      </a:lnTo>
                      <a:lnTo>
                        <a:pt x="285" y="86"/>
                      </a:lnTo>
                      <a:lnTo>
                        <a:pt x="296" y="80"/>
                      </a:lnTo>
                      <a:lnTo>
                        <a:pt x="305" y="73"/>
                      </a:lnTo>
                      <a:lnTo>
                        <a:pt x="313" y="67"/>
                      </a:lnTo>
                      <a:lnTo>
                        <a:pt x="320" y="60"/>
                      </a:lnTo>
                      <a:lnTo>
                        <a:pt x="325" y="54"/>
                      </a:lnTo>
                      <a:lnTo>
                        <a:pt x="330" y="47"/>
                      </a:lnTo>
                      <a:lnTo>
                        <a:pt x="338" y="34"/>
                      </a:lnTo>
                      <a:lnTo>
                        <a:pt x="338" y="34"/>
                      </a:lnTo>
                      <a:lnTo>
                        <a:pt x="346" y="20"/>
                      </a:lnTo>
                      <a:lnTo>
                        <a:pt x="351" y="14"/>
                      </a:lnTo>
                      <a:lnTo>
                        <a:pt x="356" y="8"/>
                      </a:lnTo>
                      <a:lnTo>
                        <a:pt x="356" y="8"/>
                      </a:lnTo>
                      <a:lnTo>
                        <a:pt x="360" y="5"/>
                      </a:lnTo>
                      <a:lnTo>
                        <a:pt x="365" y="2"/>
                      </a:lnTo>
                      <a:lnTo>
                        <a:pt x="371" y="1"/>
                      </a:lnTo>
                      <a:lnTo>
                        <a:pt x="376" y="0"/>
                      </a:lnTo>
                      <a:lnTo>
                        <a:pt x="381" y="1"/>
                      </a:lnTo>
                      <a:lnTo>
                        <a:pt x="387" y="2"/>
                      </a:lnTo>
                      <a:lnTo>
                        <a:pt x="391" y="5"/>
                      </a:lnTo>
                      <a:lnTo>
                        <a:pt x="396" y="8"/>
                      </a:lnTo>
                      <a:lnTo>
                        <a:pt x="396" y="8"/>
                      </a:lnTo>
                      <a:lnTo>
                        <a:pt x="401" y="14"/>
                      </a:lnTo>
                      <a:lnTo>
                        <a:pt x="406" y="20"/>
                      </a:lnTo>
                      <a:lnTo>
                        <a:pt x="415" y="34"/>
                      </a:lnTo>
                      <a:lnTo>
                        <a:pt x="415" y="34"/>
                      </a:lnTo>
                      <a:lnTo>
                        <a:pt x="423" y="47"/>
                      </a:lnTo>
                      <a:lnTo>
                        <a:pt x="428" y="54"/>
                      </a:lnTo>
                      <a:lnTo>
                        <a:pt x="433" y="60"/>
                      </a:lnTo>
                      <a:lnTo>
                        <a:pt x="439" y="67"/>
                      </a:lnTo>
                      <a:lnTo>
                        <a:pt x="447" y="73"/>
                      </a:lnTo>
                      <a:lnTo>
                        <a:pt x="456" y="80"/>
                      </a:lnTo>
                      <a:lnTo>
                        <a:pt x="467" y="86"/>
                      </a:lnTo>
                      <a:lnTo>
                        <a:pt x="479" y="92"/>
                      </a:lnTo>
                      <a:lnTo>
                        <a:pt x="493" y="97"/>
                      </a:lnTo>
                      <a:lnTo>
                        <a:pt x="510" y="101"/>
                      </a:lnTo>
                      <a:lnTo>
                        <a:pt x="529" y="105"/>
                      </a:lnTo>
                      <a:lnTo>
                        <a:pt x="550" y="109"/>
                      </a:lnTo>
                      <a:lnTo>
                        <a:pt x="574" y="111"/>
                      </a:lnTo>
                      <a:lnTo>
                        <a:pt x="601" y="113"/>
                      </a:lnTo>
                      <a:lnTo>
                        <a:pt x="631" y="113"/>
                      </a:lnTo>
                      <a:lnTo>
                        <a:pt x="631" y="113"/>
                      </a:lnTo>
                      <a:lnTo>
                        <a:pt x="636" y="114"/>
                      </a:lnTo>
                      <a:lnTo>
                        <a:pt x="641" y="115"/>
                      </a:lnTo>
                      <a:lnTo>
                        <a:pt x="645" y="117"/>
                      </a:lnTo>
                      <a:lnTo>
                        <a:pt x="649" y="120"/>
                      </a:lnTo>
                      <a:lnTo>
                        <a:pt x="653" y="123"/>
                      </a:lnTo>
                      <a:lnTo>
                        <a:pt x="655" y="127"/>
                      </a:lnTo>
                      <a:lnTo>
                        <a:pt x="658" y="131"/>
                      </a:lnTo>
                      <a:lnTo>
                        <a:pt x="659" y="137"/>
                      </a:lnTo>
                      <a:lnTo>
                        <a:pt x="683" y="259"/>
                      </a:lnTo>
                      <a:lnTo>
                        <a:pt x="683" y="259"/>
                      </a:lnTo>
                      <a:lnTo>
                        <a:pt x="691" y="262"/>
                      </a:lnTo>
                      <a:lnTo>
                        <a:pt x="698" y="265"/>
                      </a:lnTo>
                      <a:lnTo>
                        <a:pt x="704" y="269"/>
                      </a:lnTo>
                      <a:lnTo>
                        <a:pt x="712" y="273"/>
                      </a:lnTo>
                      <a:lnTo>
                        <a:pt x="718" y="278"/>
                      </a:lnTo>
                      <a:lnTo>
                        <a:pt x="723" y="284"/>
                      </a:lnTo>
                      <a:lnTo>
                        <a:pt x="728" y="290"/>
                      </a:lnTo>
                      <a:lnTo>
                        <a:pt x="733" y="297"/>
                      </a:lnTo>
                      <a:lnTo>
                        <a:pt x="737" y="305"/>
                      </a:lnTo>
                      <a:lnTo>
                        <a:pt x="741" y="312"/>
                      </a:lnTo>
                      <a:lnTo>
                        <a:pt x="744" y="321"/>
                      </a:lnTo>
                      <a:lnTo>
                        <a:pt x="747" y="330"/>
                      </a:lnTo>
                      <a:lnTo>
                        <a:pt x="749" y="339"/>
                      </a:lnTo>
                      <a:lnTo>
                        <a:pt x="751" y="349"/>
                      </a:lnTo>
                      <a:lnTo>
                        <a:pt x="751" y="359"/>
                      </a:lnTo>
                      <a:lnTo>
                        <a:pt x="752" y="369"/>
                      </a:lnTo>
                      <a:lnTo>
                        <a:pt x="752" y="369"/>
                      </a:lnTo>
                      <a:lnTo>
                        <a:pt x="751" y="379"/>
                      </a:lnTo>
                      <a:lnTo>
                        <a:pt x="751" y="388"/>
                      </a:lnTo>
                      <a:lnTo>
                        <a:pt x="749" y="398"/>
                      </a:lnTo>
                      <a:lnTo>
                        <a:pt x="747" y="406"/>
                      </a:lnTo>
                      <a:lnTo>
                        <a:pt x="745" y="415"/>
                      </a:lnTo>
                      <a:lnTo>
                        <a:pt x="742" y="424"/>
                      </a:lnTo>
                      <a:lnTo>
                        <a:pt x="738" y="432"/>
                      </a:lnTo>
                      <a:lnTo>
                        <a:pt x="734" y="439"/>
                      </a:lnTo>
                      <a:lnTo>
                        <a:pt x="730" y="446"/>
                      </a:lnTo>
                      <a:lnTo>
                        <a:pt x="725" y="452"/>
                      </a:lnTo>
                      <a:lnTo>
                        <a:pt x="719" y="458"/>
                      </a:lnTo>
                      <a:lnTo>
                        <a:pt x="714" y="463"/>
                      </a:lnTo>
                      <a:lnTo>
                        <a:pt x="707" y="467"/>
                      </a:lnTo>
                      <a:lnTo>
                        <a:pt x="700" y="471"/>
                      </a:lnTo>
                      <a:lnTo>
                        <a:pt x="694" y="475"/>
                      </a:lnTo>
                      <a:lnTo>
                        <a:pt x="686" y="478"/>
                      </a:lnTo>
                      <a:lnTo>
                        <a:pt x="686" y="478"/>
                      </a:lnTo>
                      <a:lnTo>
                        <a:pt x="684" y="494"/>
                      </a:lnTo>
                      <a:lnTo>
                        <a:pt x="681" y="510"/>
                      </a:lnTo>
                      <a:lnTo>
                        <a:pt x="677" y="526"/>
                      </a:lnTo>
                      <a:lnTo>
                        <a:pt x="672" y="541"/>
                      </a:lnTo>
                      <a:lnTo>
                        <a:pt x="666" y="556"/>
                      </a:lnTo>
                      <a:lnTo>
                        <a:pt x="659" y="570"/>
                      </a:lnTo>
                      <a:lnTo>
                        <a:pt x="652" y="584"/>
                      </a:lnTo>
                      <a:lnTo>
                        <a:pt x="644" y="597"/>
                      </a:lnTo>
                      <a:lnTo>
                        <a:pt x="635" y="611"/>
                      </a:lnTo>
                      <a:lnTo>
                        <a:pt x="625" y="623"/>
                      </a:lnTo>
                      <a:lnTo>
                        <a:pt x="615" y="635"/>
                      </a:lnTo>
                      <a:lnTo>
                        <a:pt x="604" y="647"/>
                      </a:lnTo>
                      <a:lnTo>
                        <a:pt x="593" y="658"/>
                      </a:lnTo>
                      <a:lnTo>
                        <a:pt x="582" y="668"/>
                      </a:lnTo>
                      <a:lnTo>
                        <a:pt x="558" y="688"/>
                      </a:lnTo>
                      <a:lnTo>
                        <a:pt x="534" y="706"/>
                      </a:lnTo>
                      <a:lnTo>
                        <a:pt x="509" y="722"/>
                      </a:lnTo>
                      <a:lnTo>
                        <a:pt x="484" y="735"/>
                      </a:lnTo>
                      <a:lnTo>
                        <a:pt x="460" y="746"/>
                      </a:lnTo>
                      <a:lnTo>
                        <a:pt x="436" y="754"/>
                      </a:lnTo>
                      <a:lnTo>
                        <a:pt x="415" y="761"/>
                      </a:lnTo>
                      <a:lnTo>
                        <a:pt x="394" y="764"/>
                      </a:lnTo>
                      <a:lnTo>
                        <a:pt x="376" y="766"/>
                      </a:lnTo>
                      <a:lnTo>
                        <a:pt x="376" y="766"/>
                      </a:lnTo>
                      <a:close/>
                      <a:moveTo>
                        <a:pt x="144" y="170"/>
                      </a:moveTo>
                      <a:lnTo>
                        <a:pt x="121" y="289"/>
                      </a:lnTo>
                      <a:lnTo>
                        <a:pt x="121" y="289"/>
                      </a:lnTo>
                      <a:lnTo>
                        <a:pt x="119" y="294"/>
                      </a:lnTo>
                      <a:lnTo>
                        <a:pt x="117" y="298"/>
                      </a:lnTo>
                      <a:lnTo>
                        <a:pt x="115" y="302"/>
                      </a:lnTo>
                      <a:lnTo>
                        <a:pt x="111" y="305"/>
                      </a:lnTo>
                      <a:lnTo>
                        <a:pt x="107" y="308"/>
                      </a:lnTo>
                      <a:lnTo>
                        <a:pt x="102" y="310"/>
                      </a:lnTo>
                      <a:lnTo>
                        <a:pt x="97" y="311"/>
                      </a:lnTo>
                      <a:lnTo>
                        <a:pt x="92" y="312"/>
                      </a:lnTo>
                      <a:lnTo>
                        <a:pt x="92" y="312"/>
                      </a:lnTo>
                      <a:lnTo>
                        <a:pt x="87" y="312"/>
                      </a:lnTo>
                      <a:lnTo>
                        <a:pt x="83" y="313"/>
                      </a:lnTo>
                      <a:lnTo>
                        <a:pt x="79" y="315"/>
                      </a:lnTo>
                      <a:lnTo>
                        <a:pt x="75" y="318"/>
                      </a:lnTo>
                      <a:lnTo>
                        <a:pt x="72" y="321"/>
                      </a:lnTo>
                      <a:lnTo>
                        <a:pt x="69" y="325"/>
                      </a:lnTo>
                      <a:lnTo>
                        <a:pt x="64" y="334"/>
                      </a:lnTo>
                      <a:lnTo>
                        <a:pt x="61" y="343"/>
                      </a:lnTo>
                      <a:lnTo>
                        <a:pt x="59" y="352"/>
                      </a:lnTo>
                      <a:lnTo>
                        <a:pt x="58" y="361"/>
                      </a:lnTo>
                      <a:lnTo>
                        <a:pt x="57" y="369"/>
                      </a:lnTo>
                      <a:lnTo>
                        <a:pt x="57" y="369"/>
                      </a:lnTo>
                      <a:lnTo>
                        <a:pt x="58" y="377"/>
                      </a:lnTo>
                      <a:lnTo>
                        <a:pt x="59" y="386"/>
                      </a:lnTo>
                      <a:lnTo>
                        <a:pt x="61" y="395"/>
                      </a:lnTo>
                      <a:lnTo>
                        <a:pt x="64" y="404"/>
                      </a:lnTo>
                      <a:lnTo>
                        <a:pt x="69" y="412"/>
                      </a:lnTo>
                      <a:lnTo>
                        <a:pt x="72" y="417"/>
                      </a:lnTo>
                      <a:lnTo>
                        <a:pt x="75" y="420"/>
                      </a:lnTo>
                      <a:lnTo>
                        <a:pt x="79" y="422"/>
                      </a:lnTo>
                      <a:lnTo>
                        <a:pt x="83" y="424"/>
                      </a:lnTo>
                      <a:lnTo>
                        <a:pt x="87" y="426"/>
                      </a:lnTo>
                      <a:lnTo>
                        <a:pt x="92" y="426"/>
                      </a:lnTo>
                      <a:lnTo>
                        <a:pt x="92" y="426"/>
                      </a:lnTo>
                      <a:lnTo>
                        <a:pt x="98" y="427"/>
                      </a:lnTo>
                      <a:lnTo>
                        <a:pt x="103" y="428"/>
                      </a:lnTo>
                      <a:lnTo>
                        <a:pt x="109" y="431"/>
                      </a:lnTo>
                      <a:lnTo>
                        <a:pt x="113" y="434"/>
                      </a:lnTo>
                      <a:lnTo>
                        <a:pt x="117" y="438"/>
                      </a:lnTo>
                      <a:lnTo>
                        <a:pt x="119" y="443"/>
                      </a:lnTo>
                      <a:lnTo>
                        <a:pt x="121" y="448"/>
                      </a:lnTo>
                      <a:lnTo>
                        <a:pt x="121" y="454"/>
                      </a:lnTo>
                      <a:lnTo>
                        <a:pt x="121" y="454"/>
                      </a:lnTo>
                      <a:lnTo>
                        <a:pt x="122" y="468"/>
                      </a:lnTo>
                      <a:lnTo>
                        <a:pt x="123" y="481"/>
                      </a:lnTo>
                      <a:lnTo>
                        <a:pt x="126" y="494"/>
                      </a:lnTo>
                      <a:lnTo>
                        <a:pt x="129" y="507"/>
                      </a:lnTo>
                      <a:lnTo>
                        <a:pt x="133" y="520"/>
                      </a:lnTo>
                      <a:lnTo>
                        <a:pt x="138" y="533"/>
                      </a:lnTo>
                      <a:lnTo>
                        <a:pt x="144" y="544"/>
                      </a:lnTo>
                      <a:lnTo>
                        <a:pt x="150" y="556"/>
                      </a:lnTo>
                      <a:lnTo>
                        <a:pt x="157" y="567"/>
                      </a:lnTo>
                      <a:lnTo>
                        <a:pt x="165" y="578"/>
                      </a:lnTo>
                      <a:lnTo>
                        <a:pt x="173" y="589"/>
                      </a:lnTo>
                      <a:lnTo>
                        <a:pt x="181" y="599"/>
                      </a:lnTo>
                      <a:lnTo>
                        <a:pt x="200" y="619"/>
                      </a:lnTo>
                      <a:lnTo>
                        <a:pt x="220" y="637"/>
                      </a:lnTo>
                      <a:lnTo>
                        <a:pt x="241" y="653"/>
                      </a:lnTo>
                      <a:lnTo>
                        <a:pt x="262" y="667"/>
                      </a:lnTo>
                      <a:lnTo>
                        <a:pt x="283" y="679"/>
                      </a:lnTo>
                      <a:lnTo>
                        <a:pt x="304" y="690"/>
                      </a:lnTo>
                      <a:lnTo>
                        <a:pt x="325" y="698"/>
                      </a:lnTo>
                      <a:lnTo>
                        <a:pt x="343" y="705"/>
                      </a:lnTo>
                      <a:lnTo>
                        <a:pt x="361" y="708"/>
                      </a:lnTo>
                      <a:lnTo>
                        <a:pt x="376" y="710"/>
                      </a:lnTo>
                      <a:lnTo>
                        <a:pt x="376" y="710"/>
                      </a:lnTo>
                      <a:lnTo>
                        <a:pt x="391" y="708"/>
                      </a:lnTo>
                      <a:lnTo>
                        <a:pt x="409" y="705"/>
                      </a:lnTo>
                      <a:lnTo>
                        <a:pt x="428" y="698"/>
                      </a:lnTo>
                      <a:lnTo>
                        <a:pt x="448" y="690"/>
                      </a:lnTo>
                      <a:lnTo>
                        <a:pt x="469" y="679"/>
                      </a:lnTo>
                      <a:lnTo>
                        <a:pt x="490" y="667"/>
                      </a:lnTo>
                      <a:lnTo>
                        <a:pt x="512" y="653"/>
                      </a:lnTo>
                      <a:lnTo>
                        <a:pt x="532" y="637"/>
                      </a:lnTo>
                      <a:lnTo>
                        <a:pt x="552" y="619"/>
                      </a:lnTo>
                      <a:lnTo>
                        <a:pt x="570" y="599"/>
                      </a:lnTo>
                      <a:lnTo>
                        <a:pt x="579" y="589"/>
                      </a:lnTo>
                      <a:lnTo>
                        <a:pt x="587" y="578"/>
                      </a:lnTo>
                      <a:lnTo>
                        <a:pt x="595" y="567"/>
                      </a:lnTo>
                      <a:lnTo>
                        <a:pt x="602" y="556"/>
                      </a:lnTo>
                      <a:lnTo>
                        <a:pt x="608" y="544"/>
                      </a:lnTo>
                      <a:lnTo>
                        <a:pt x="615" y="533"/>
                      </a:lnTo>
                      <a:lnTo>
                        <a:pt x="620" y="520"/>
                      </a:lnTo>
                      <a:lnTo>
                        <a:pt x="624" y="507"/>
                      </a:lnTo>
                      <a:lnTo>
                        <a:pt x="627" y="494"/>
                      </a:lnTo>
                      <a:lnTo>
                        <a:pt x="629" y="481"/>
                      </a:lnTo>
                      <a:lnTo>
                        <a:pt x="631" y="468"/>
                      </a:lnTo>
                      <a:lnTo>
                        <a:pt x="631" y="454"/>
                      </a:lnTo>
                      <a:lnTo>
                        <a:pt x="631" y="454"/>
                      </a:lnTo>
                      <a:lnTo>
                        <a:pt x="632" y="448"/>
                      </a:lnTo>
                      <a:lnTo>
                        <a:pt x="634" y="443"/>
                      </a:lnTo>
                      <a:lnTo>
                        <a:pt x="636" y="438"/>
                      </a:lnTo>
                      <a:lnTo>
                        <a:pt x="640" y="434"/>
                      </a:lnTo>
                      <a:lnTo>
                        <a:pt x="644" y="431"/>
                      </a:lnTo>
                      <a:lnTo>
                        <a:pt x="649" y="428"/>
                      </a:lnTo>
                      <a:lnTo>
                        <a:pt x="654" y="427"/>
                      </a:lnTo>
                      <a:lnTo>
                        <a:pt x="660" y="426"/>
                      </a:lnTo>
                      <a:lnTo>
                        <a:pt x="660" y="426"/>
                      </a:lnTo>
                      <a:lnTo>
                        <a:pt x="665" y="426"/>
                      </a:lnTo>
                      <a:lnTo>
                        <a:pt x="669" y="424"/>
                      </a:lnTo>
                      <a:lnTo>
                        <a:pt x="673" y="422"/>
                      </a:lnTo>
                      <a:lnTo>
                        <a:pt x="677" y="420"/>
                      </a:lnTo>
                      <a:lnTo>
                        <a:pt x="680" y="417"/>
                      </a:lnTo>
                      <a:lnTo>
                        <a:pt x="683" y="412"/>
                      </a:lnTo>
                      <a:lnTo>
                        <a:pt x="687" y="404"/>
                      </a:lnTo>
                      <a:lnTo>
                        <a:pt x="691" y="395"/>
                      </a:lnTo>
                      <a:lnTo>
                        <a:pt x="693" y="386"/>
                      </a:lnTo>
                      <a:lnTo>
                        <a:pt x="694" y="377"/>
                      </a:lnTo>
                      <a:lnTo>
                        <a:pt x="695" y="369"/>
                      </a:lnTo>
                      <a:lnTo>
                        <a:pt x="695" y="369"/>
                      </a:lnTo>
                      <a:lnTo>
                        <a:pt x="694" y="361"/>
                      </a:lnTo>
                      <a:lnTo>
                        <a:pt x="693" y="352"/>
                      </a:lnTo>
                      <a:lnTo>
                        <a:pt x="691" y="343"/>
                      </a:lnTo>
                      <a:lnTo>
                        <a:pt x="687" y="334"/>
                      </a:lnTo>
                      <a:lnTo>
                        <a:pt x="683" y="325"/>
                      </a:lnTo>
                      <a:lnTo>
                        <a:pt x="680" y="321"/>
                      </a:lnTo>
                      <a:lnTo>
                        <a:pt x="677" y="318"/>
                      </a:lnTo>
                      <a:lnTo>
                        <a:pt x="673" y="315"/>
                      </a:lnTo>
                      <a:lnTo>
                        <a:pt x="669" y="313"/>
                      </a:lnTo>
                      <a:lnTo>
                        <a:pt x="665" y="312"/>
                      </a:lnTo>
                      <a:lnTo>
                        <a:pt x="660" y="312"/>
                      </a:lnTo>
                      <a:lnTo>
                        <a:pt x="660" y="312"/>
                      </a:lnTo>
                      <a:lnTo>
                        <a:pt x="655" y="311"/>
                      </a:lnTo>
                      <a:lnTo>
                        <a:pt x="650" y="310"/>
                      </a:lnTo>
                      <a:lnTo>
                        <a:pt x="646" y="308"/>
                      </a:lnTo>
                      <a:lnTo>
                        <a:pt x="642" y="305"/>
                      </a:lnTo>
                      <a:lnTo>
                        <a:pt x="638" y="302"/>
                      </a:lnTo>
                      <a:lnTo>
                        <a:pt x="636" y="298"/>
                      </a:lnTo>
                      <a:lnTo>
                        <a:pt x="633" y="294"/>
                      </a:lnTo>
                      <a:lnTo>
                        <a:pt x="632" y="289"/>
                      </a:lnTo>
                      <a:lnTo>
                        <a:pt x="607" y="170"/>
                      </a:lnTo>
                      <a:lnTo>
                        <a:pt x="607" y="170"/>
                      </a:lnTo>
                      <a:lnTo>
                        <a:pt x="581" y="169"/>
                      </a:lnTo>
                      <a:lnTo>
                        <a:pt x="556" y="167"/>
                      </a:lnTo>
                      <a:lnTo>
                        <a:pt x="534" y="164"/>
                      </a:lnTo>
                      <a:lnTo>
                        <a:pt x="514" y="161"/>
                      </a:lnTo>
                      <a:lnTo>
                        <a:pt x="494" y="156"/>
                      </a:lnTo>
                      <a:lnTo>
                        <a:pt x="477" y="152"/>
                      </a:lnTo>
                      <a:lnTo>
                        <a:pt x="462" y="146"/>
                      </a:lnTo>
                      <a:lnTo>
                        <a:pt x="448" y="140"/>
                      </a:lnTo>
                      <a:lnTo>
                        <a:pt x="435" y="134"/>
                      </a:lnTo>
                      <a:lnTo>
                        <a:pt x="424" y="126"/>
                      </a:lnTo>
                      <a:lnTo>
                        <a:pt x="414" y="119"/>
                      </a:lnTo>
                      <a:lnTo>
                        <a:pt x="404" y="111"/>
                      </a:lnTo>
                      <a:lnTo>
                        <a:pt x="396" y="104"/>
                      </a:lnTo>
                      <a:lnTo>
                        <a:pt x="388" y="96"/>
                      </a:lnTo>
                      <a:lnTo>
                        <a:pt x="376" y="79"/>
                      </a:lnTo>
                      <a:lnTo>
                        <a:pt x="376" y="79"/>
                      </a:lnTo>
                      <a:lnTo>
                        <a:pt x="363" y="96"/>
                      </a:lnTo>
                      <a:lnTo>
                        <a:pt x="356" y="104"/>
                      </a:lnTo>
                      <a:lnTo>
                        <a:pt x="348" y="111"/>
                      </a:lnTo>
                      <a:lnTo>
                        <a:pt x="339" y="119"/>
                      </a:lnTo>
                      <a:lnTo>
                        <a:pt x="329" y="126"/>
                      </a:lnTo>
                      <a:lnTo>
                        <a:pt x="318" y="134"/>
                      </a:lnTo>
                      <a:lnTo>
                        <a:pt x="304" y="140"/>
                      </a:lnTo>
                      <a:lnTo>
                        <a:pt x="290" y="146"/>
                      </a:lnTo>
                      <a:lnTo>
                        <a:pt x="275" y="152"/>
                      </a:lnTo>
                      <a:lnTo>
                        <a:pt x="258" y="156"/>
                      </a:lnTo>
                      <a:lnTo>
                        <a:pt x="239" y="161"/>
                      </a:lnTo>
                      <a:lnTo>
                        <a:pt x="219" y="164"/>
                      </a:lnTo>
                      <a:lnTo>
                        <a:pt x="195" y="167"/>
                      </a:lnTo>
                      <a:lnTo>
                        <a:pt x="171" y="169"/>
                      </a:lnTo>
                      <a:lnTo>
                        <a:pt x="144" y="170"/>
                      </a:lnTo>
                      <a:lnTo>
                        <a:pt x="14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65">
                  <a:extLst>
                    <a:ext uri="{FF2B5EF4-FFF2-40B4-BE49-F238E27FC236}">
                      <a16:creationId xmlns:a16="http://schemas.microsoft.com/office/drawing/2014/main" xmlns="" id="{1074A861-5C00-4912-946A-3B3424D5B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8" y="2528888"/>
                  <a:ext cx="209550" cy="146050"/>
                </a:xfrm>
                <a:custGeom>
                  <a:avLst/>
                  <a:gdLst>
                    <a:gd name="T0" fmla="*/ 732 w 794"/>
                    <a:gd name="T1" fmla="*/ 551 h 551"/>
                    <a:gd name="T2" fmla="*/ 721 w 794"/>
                    <a:gd name="T3" fmla="*/ 547 h 551"/>
                    <a:gd name="T4" fmla="*/ 710 w 794"/>
                    <a:gd name="T5" fmla="*/ 535 h 551"/>
                    <a:gd name="T6" fmla="*/ 708 w 794"/>
                    <a:gd name="T7" fmla="*/ 518 h 551"/>
                    <a:gd name="T8" fmla="*/ 738 w 794"/>
                    <a:gd name="T9" fmla="*/ 307 h 551"/>
                    <a:gd name="T10" fmla="*/ 733 w 794"/>
                    <a:gd name="T11" fmla="*/ 256 h 551"/>
                    <a:gd name="T12" fmla="*/ 722 w 794"/>
                    <a:gd name="T13" fmla="*/ 218 h 551"/>
                    <a:gd name="T14" fmla="*/ 701 w 794"/>
                    <a:gd name="T15" fmla="*/ 178 h 551"/>
                    <a:gd name="T16" fmla="*/ 681 w 794"/>
                    <a:gd name="T17" fmla="*/ 151 h 551"/>
                    <a:gd name="T18" fmla="*/ 645 w 794"/>
                    <a:gd name="T19" fmla="*/ 118 h 551"/>
                    <a:gd name="T20" fmla="*/ 600 w 794"/>
                    <a:gd name="T21" fmla="*/ 93 h 551"/>
                    <a:gd name="T22" fmla="*/ 549 w 794"/>
                    <a:gd name="T23" fmla="*/ 75 h 551"/>
                    <a:gd name="T24" fmla="*/ 489 w 794"/>
                    <a:gd name="T25" fmla="*/ 63 h 551"/>
                    <a:gd name="T26" fmla="*/ 421 w 794"/>
                    <a:gd name="T27" fmla="*/ 57 h 551"/>
                    <a:gd name="T28" fmla="*/ 373 w 794"/>
                    <a:gd name="T29" fmla="*/ 57 h 551"/>
                    <a:gd name="T30" fmla="*/ 305 w 794"/>
                    <a:gd name="T31" fmla="*/ 63 h 551"/>
                    <a:gd name="T32" fmla="*/ 246 w 794"/>
                    <a:gd name="T33" fmla="*/ 75 h 551"/>
                    <a:gd name="T34" fmla="*/ 193 w 794"/>
                    <a:gd name="T35" fmla="*/ 94 h 551"/>
                    <a:gd name="T36" fmla="*/ 149 w 794"/>
                    <a:gd name="T37" fmla="*/ 119 h 551"/>
                    <a:gd name="T38" fmla="*/ 113 w 794"/>
                    <a:gd name="T39" fmla="*/ 152 h 551"/>
                    <a:gd name="T40" fmla="*/ 92 w 794"/>
                    <a:gd name="T41" fmla="*/ 178 h 551"/>
                    <a:gd name="T42" fmla="*/ 72 w 794"/>
                    <a:gd name="T43" fmla="*/ 219 h 551"/>
                    <a:gd name="T44" fmla="*/ 61 w 794"/>
                    <a:gd name="T45" fmla="*/ 256 h 551"/>
                    <a:gd name="T46" fmla="*/ 57 w 794"/>
                    <a:gd name="T47" fmla="*/ 304 h 551"/>
                    <a:gd name="T48" fmla="*/ 87 w 794"/>
                    <a:gd name="T49" fmla="*/ 517 h 551"/>
                    <a:gd name="T50" fmla="*/ 84 w 794"/>
                    <a:gd name="T51" fmla="*/ 534 h 551"/>
                    <a:gd name="T52" fmla="*/ 74 w 794"/>
                    <a:gd name="T53" fmla="*/ 546 h 551"/>
                    <a:gd name="T54" fmla="*/ 63 w 794"/>
                    <a:gd name="T55" fmla="*/ 549 h 551"/>
                    <a:gd name="T56" fmla="*/ 47 w 794"/>
                    <a:gd name="T57" fmla="*/ 547 h 551"/>
                    <a:gd name="T58" fmla="*/ 35 w 794"/>
                    <a:gd name="T59" fmla="*/ 536 h 551"/>
                    <a:gd name="T60" fmla="*/ 0 w 794"/>
                    <a:gd name="T61" fmla="*/ 315 h 551"/>
                    <a:gd name="T62" fmla="*/ 0 w 794"/>
                    <a:gd name="T63" fmla="*/ 294 h 551"/>
                    <a:gd name="T64" fmla="*/ 5 w 794"/>
                    <a:gd name="T65" fmla="*/ 246 h 551"/>
                    <a:gd name="T66" fmla="*/ 18 w 794"/>
                    <a:gd name="T67" fmla="*/ 198 h 551"/>
                    <a:gd name="T68" fmla="*/ 45 w 794"/>
                    <a:gd name="T69" fmla="*/ 148 h 551"/>
                    <a:gd name="T70" fmla="*/ 71 w 794"/>
                    <a:gd name="T71" fmla="*/ 113 h 551"/>
                    <a:gd name="T72" fmla="*/ 113 w 794"/>
                    <a:gd name="T73" fmla="*/ 75 h 551"/>
                    <a:gd name="T74" fmla="*/ 165 w 794"/>
                    <a:gd name="T75" fmla="*/ 44 h 551"/>
                    <a:gd name="T76" fmla="*/ 224 w 794"/>
                    <a:gd name="T77" fmla="*/ 21 h 551"/>
                    <a:gd name="T78" fmla="*/ 293 w 794"/>
                    <a:gd name="T79" fmla="*/ 7 h 551"/>
                    <a:gd name="T80" fmla="*/ 370 w 794"/>
                    <a:gd name="T81" fmla="*/ 0 h 551"/>
                    <a:gd name="T82" fmla="*/ 424 w 794"/>
                    <a:gd name="T83" fmla="*/ 0 h 551"/>
                    <a:gd name="T84" fmla="*/ 501 w 794"/>
                    <a:gd name="T85" fmla="*/ 7 h 551"/>
                    <a:gd name="T86" fmla="*/ 569 w 794"/>
                    <a:gd name="T87" fmla="*/ 21 h 551"/>
                    <a:gd name="T88" fmla="*/ 629 w 794"/>
                    <a:gd name="T89" fmla="*/ 44 h 551"/>
                    <a:gd name="T90" fmla="*/ 681 w 794"/>
                    <a:gd name="T91" fmla="*/ 75 h 551"/>
                    <a:gd name="T92" fmla="*/ 723 w 794"/>
                    <a:gd name="T93" fmla="*/ 113 h 551"/>
                    <a:gd name="T94" fmla="*/ 750 w 794"/>
                    <a:gd name="T95" fmla="*/ 148 h 551"/>
                    <a:gd name="T96" fmla="*/ 776 w 794"/>
                    <a:gd name="T97" fmla="*/ 198 h 551"/>
                    <a:gd name="T98" fmla="*/ 789 w 794"/>
                    <a:gd name="T99" fmla="*/ 246 h 551"/>
                    <a:gd name="T100" fmla="*/ 794 w 794"/>
                    <a:gd name="T101" fmla="*/ 293 h 551"/>
                    <a:gd name="T102" fmla="*/ 764 w 794"/>
                    <a:gd name="T103" fmla="*/ 527 h 551"/>
                    <a:gd name="T104" fmla="*/ 761 w 794"/>
                    <a:gd name="T105" fmla="*/ 537 h 551"/>
                    <a:gd name="T106" fmla="*/ 751 w 794"/>
                    <a:gd name="T107" fmla="*/ 547 h 551"/>
                    <a:gd name="T108" fmla="*/ 736 w 794"/>
                    <a:gd name="T109" fmla="*/ 55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94" h="551">
                      <a:moveTo>
                        <a:pt x="736" y="551"/>
                      </a:moveTo>
                      <a:lnTo>
                        <a:pt x="736" y="551"/>
                      </a:lnTo>
                      <a:lnTo>
                        <a:pt x="732" y="551"/>
                      </a:lnTo>
                      <a:lnTo>
                        <a:pt x="732" y="551"/>
                      </a:lnTo>
                      <a:lnTo>
                        <a:pt x="726" y="549"/>
                      </a:lnTo>
                      <a:lnTo>
                        <a:pt x="721" y="547"/>
                      </a:lnTo>
                      <a:lnTo>
                        <a:pt x="717" y="544"/>
                      </a:lnTo>
                      <a:lnTo>
                        <a:pt x="713" y="540"/>
                      </a:lnTo>
                      <a:lnTo>
                        <a:pt x="710" y="535"/>
                      </a:lnTo>
                      <a:lnTo>
                        <a:pt x="708" y="530"/>
                      </a:lnTo>
                      <a:lnTo>
                        <a:pt x="707" y="525"/>
                      </a:lnTo>
                      <a:lnTo>
                        <a:pt x="708" y="518"/>
                      </a:lnTo>
                      <a:lnTo>
                        <a:pt x="738" y="307"/>
                      </a:lnTo>
                      <a:lnTo>
                        <a:pt x="738" y="307"/>
                      </a:lnTo>
                      <a:lnTo>
                        <a:pt x="738" y="307"/>
                      </a:lnTo>
                      <a:lnTo>
                        <a:pt x="738" y="293"/>
                      </a:lnTo>
                      <a:lnTo>
                        <a:pt x="737" y="276"/>
                      </a:lnTo>
                      <a:lnTo>
                        <a:pt x="733" y="256"/>
                      </a:lnTo>
                      <a:lnTo>
                        <a:pt x="731" y="244"/>
                      </a:lnTo>
                      <a:lnTo>
                        <a:pt x="726" y="231"/>
                      </a:lnTo>
                      <a:lnTo>
                        <a:pt x="722" y="218"/>
                      </a:lnTo>
                      <a:lnTo>
                        <a:pt x="716" y="204"/>
                      </a:lnTo>
                      <a:lnTo>
                        <a:pt x="709" y="191"/>
                      </a:lnTo>
                      <a:lnTo>
                        <a:pt x="701" y="178"/>
                      </a:lnTo>
                      <a:lnTo>
                        <a:pt x="692" y="164"/>
                      </a:lnTo>
                      <a:lnTo>
                        <a:pt x="681" y="151"/>
                      </a:lnTo>
                      <a:lnTo>
                        <a:pt x="681" y="151"/>
                      </a:lnTo>
                      <a:lnTo>
                        <a:pt x="670" y="139"/>
                      </a:lnTo>
                      <a:lnTo>
                        <a:pt x="658" y="128"/>
                      </a:lnTo>
                      <a:lnTo>
                        <a:pt x="645" y="118"/>
                      </a:lnTo>
                      <a:lnTo>
                        <a:pt x="631" y="109"/>
                      </a:lnTo>
                      <a:lnTo>
                        <a:pt x="616" y="101"/>
                      </a:lnTo>
                      <a:lnTo>
                        <a:pt x="600" y="93"/>
                      </a:lnTo>
                      <a:lnTo>
                        <a:pt x="584" y="86"/>
                      </a:lnTo>
                      <a:lnTo>
                        <a:pt x="567" y="80"/>
                      </a:lnTo>
                      <a:lnTo>
                        <a:pt x="549" y="75"/>
                      </a:lnTo>
                      <a:lnTo>
                        <a:pt x="530" y="70"/>
                      </a:lnTo>
                      <a:lnTo>
                        <a:pt x="509" y="66"/>
                      </a:lnTo>
                      <a:lnTo>
                        <a:pt x="489" y="63"/>
                      </a:lnTo>
                      <a:lnTo>
                        <a:pt x="467" y="60"/>
                      </a:lnTo>
                      <a:lnTo>
                        <a:pt x="445" y="58"/>
                      </a:lnTo>
                      <a:lnTo>
                        <a:pt x="421" y="57"/>
                      </a:lnTo>
                      <a:lnTo>
                        <a:pt x="397" y="57"/>
                      </a:lnTo>
                      <a:lnTo>
                        <a:pt x="397" y="57"/>
                      </a:lnTo>
                      <a:lnTo>
                        <a:pt x="373" y="57"/>
                      </a:lnTo>
                      <a:lnTo>
                        <a:pt x="350" y="58"/>
                      </a:lnTo>
                      <a:lnTo>
                        <a:pt x="326" y="60"/>
                      </a:lnTo>
                      <a:lnTo>
                        <a:pt x="305" y="63"/>
                      </a:lnTo>
                      <a:lnTo>
                        <a:pt x="284" y="66"/>
                      </a:lnTo>
                      <a:lnTo>
                        <a:pt x="265" y="70"/>
                      </a:lnTo>
                      <a:lnTo>
                        <a:pt x="246" y="75"/>
                      </a:lnTo>
                      <a:lnTo>
                        <a:pt x="227" y="80"/>
                      </a:lnTo>
                      <a:lnTo>
                        <a:pt x="209" y="87"/>
                      </a:lnTo>
                      <a:lnTo>
                        <a:pt x="193" y="94"/>
                      </a:lnTo>
                      <a:lnTo>
                        <a:pt x="178" y="101"/>
                      </a:lnTo>
                      <a:lnTo>
                        <a:pt x="163" y="110"/>
                      </a:lnTo>
                      <a:lnTo>
                        <a:pt x="149" y="119"/>
                      </a:lnTo>
                      <a:lnTo>
                        <a:pt x="137" y="129"/>
                      </a:lnTo>
                      <a:lnTo>
                        <a:pt x="124" y="139"/>
                      </a:lnTo>
                      <a:lnTo>
                        <a:pt x="113" y="152"/>
                      </a:lnTo>
                      <a:lnTo>
                        <a:pt x="113" y="152"/>
                      </a:lnTo>
                      <a:lnTo>
                        <a:pt x="102" y="165"/>
                      </a:lnTo>
                      <a:lnTo>
                        <a:pt x="92" y="178"/>
                      </a:lnTo>
                      <a:lnTo>
                        <a:pt x="84" y="192"/>
                      </a:lnTo>
                      <a:lnTo>
                        <a:pt x="77" y="205"/>
                      </a:lnTo>
                      <a:lnTo>
                        <a:pt x="72" y="219"/>
                      </a:lnTo>
                      <a:lnTo>
                        <a:pt x="67" y="231"/>
                      </a:lnTo>
                      <a:lnTo>
                        <a:pt x="64" y="245"/>
                      </a:lnTo>
                      <a:lnTo>
                        <a:pt x="61" y="256"/>
                      </a:lnTo>
                      <a:lnTo>
                        <a:pt x="58" y="277"/>
                      </a:lnTo>
                      <a:lnTo>
                        <a:pt x="57" y="294"/>
                      </a:lnTo>
                      <a:lnTo>
                        <a:pt x="57" y="304"/>
                      </a:lnTo>
                      <a:lnTo>
                        <a:pt x="57" y="309"/>
                      </a:lnTo>
                      <a:lnTo>
                        <a:pt x="87" y="517"/>
                      </a:lnTo>
                      <a:lnTo>
                        <a:pt x="87" y="517"/>
                      </a:lnTo>
                      <a:lnTo>
                        <a:pt x="87" y="523"/>
                      </a:lnTo>
                      <a:lnTo>
                        <a:pt x="86" y="529"/>
                      </a:lnTo>
                      <a:lnTo>
                        <a:pt x="84" y="534"/>
                      </a:lnTo>
                      <a:lnTo>
                        <a:pt x="82" y="538"/>
                      </a:lnTo>
                      <a:lnTo>
                        <a:pt x="78" y="542"/>
                      </a:lnTo>
                      <a:lnTo>
                        <a:pt x="74" y="546"/>
                      </a:lnTo>
                      <a:lnTo>
                        <a:pt x="69" y="548"/>
                      </a:lnTo>
                      <a:lnTo>
                        <a:pt x="63" y="549"/>
                      </a:lnTo>
                      <a:lnTo>
                        <a:pt x="63" y="549"/>
                      </a:lnTo>
                      <a:lnTo>
                        <a:pt x="57" y="550"/>
                      </a:lnTo>
                      <a:lnTo>
                        <a:pt x="52" y="549"/>
                      </a:lnTo>
                      <a:lnTo>
                        <a:pt x="47" y="547"/>
                      </a:lnTo>
                      <a:lnTo>
                        <a:pt x="42" y="544"/>
                      </a:lnTo>
                      <a:lnTo>
                        <a:pt x="38" y="540"/>
                      </a:lnTo>
                      <a:lnTo>
                        <a:pt x="35" y="536"/>
                      </a:lnTo>
                      <a:lnTo>
                        <a:pt x="33" y="531"/>
                      </a:lnTo>
                      <a:lnTo>
                        <a:pt x="31" y="526"/>
                      </a:lnTo>
                      <a:lnTo>
                        <a:pt x="0" y="315"/>
                      </a:lnTo>
                      <a:lnTo>
                        <a:pt x="0" y="315"/>
                      </a:lnTo>
                      <a:lnTo>
                        <a:pt x="0" y="309"/>
                      </a:lnTo>
                      <a:lnTo>
                        <a:pt x="0" y="294"/>
                      </a:lnTo>
                      <a:lnTo>
                        <a:pt x="1" y="273"/>
                      </a:lnTo>
                      <a:lnTo>
                        <a:pt x="3" y="260"/>
                      </a:lnTo>
                      <a:lnTo>
                        <a:pt x="5" y="246"/>
                      </a:lnTo>
                      <a:lnTo>
                        <a:pt x="8" y="230"/>
                      </a:lnTo>
                      <a:lnTo>
                        <a:pt x="13" y="215"/>
                      </a:lnTo>
                      <a:lnTo>
                        <a:pt x="18" y="198"/>
                      </a:lnTo>
                      <a:lnTo>
                        <a:pt x="25" y="182"/>
                      </a:lnTo>
                      <a:lnTo>
                        <a:pt x="35" y="165"/>
                      </a:lnTo>
                      <a:lnTo>
                        <a:pt x="45" y="148"/>
                      </a:lnTo>
                      <a:lnTo>
                        <a:pt x="57" y="130"/>
                      </a:lnTo>
                      <a:lnTo>
                        <a:pt x="71" y="113"/>
                      </a:lnTo>
                      <a:lnTo>
                        <a:pt x="71" y="113"/>
                      </a:lnTo>
                      <a:lnTo>
                        <a:pt x="84" y="99"/>
                      </a:lnTo>
                      <a:lnTo>
                        <a:pt x="98" y="87"/>
                      </a:lnTo>
                      <a:lnTo>
                        <a:pt x="113" y="75"/>
                      </a:lnTo>
                      <a:lnTo>
                        <a:pt x="130" y="64"/>
                      </a:lnTo>
                      <a:lnTo>
                        <a:pt x="147" y="54"/>
                      </a:lnTo>
                      <a:lnTo>
                        <a:pt x="165" y="44"/>
                      </a:lnTo>
                      <a:lnTo>
                        <a:pt x="184" y="35"/>
                      </a:lnTo>
                      <a:lnTo>
                        <a:pt x="204" y="28"/>
                      </a:lnTo>
                      <a:lnTo>
                        <a:pt x="224" y="21"/>
                      </a:lnTo>
                      <a:lnTo>
                        <a:pt x="247" y="16"/>
                      </a:lnTo>
                      <a:lnTo>
                        <a:pt x="270" y="11"/>
                      </a:lnTo>
                      <a:lnTo>
                        <a:pt x="293" y="7"/>
                      </a:lnTo>
                      <a:lnTo>
                        <a:pt x="317" y="4"/>
                      </a:lnTo>
                      <a:lnTo>
                        <a:pt x="344" y="1"/>
                      </a:lnTo>
                      <a:lnTo>
                        <a:pt x="370" y="0"/>
                      </a:lnTo>
                      <a:lnTo>
                        <a:pt x="397" y="0"/>
                      </a:lnTo>
                      <a:lnTo>
                        <a:pt x="397" y="0"/>
                      </a:lnTo>
                      <a:lnTo>
                        <a:pt x="424" y="0"/>
                      </a:lnTo>
                      <a:lnTo>
                        <a:pt x="451" y="1"/>
                      </a:lnTo>
                      <a:lnTo>
                        <a:pt x="476" y="4"/>
                      </a:lnTo>
                      <a:lnTo>
                        <a:pt x="501" y="7"/>
                      </a:lnTo>
                      <a:lnTo>
                        <a:pt x="524" y="11"/>
                      </a:lnTo>
                      <a:lnTo>
                        <a:pt x="548" y="16"/>
                      </a:lnTo>
                      <a:lnTo>
                        <a:pt x="569" y="21"/>
                      </a:lnTo>
                      <a:lnTo>
                        <a:pt x="590" y="28"/>
                      </a:lnTo>
                      <a:lnTo>
                        <a:pt x="610" y="35"/>
                      </a:lnTo>
                      <a:lnTo>
                        <a:pt x="629" y="44"/>
                      </a:lnTo>
                      <a:lnTo>
                        <a:pt x="648" y="54"/>
                      </a:lnTo>
                      <a:lnTo>
                        <a:pt x="665" y="64"/>
                      </a:lnTo>
                      <a:lnTo>
                        <a:pt x="681" y="75"/>
                      </a:lnTo>
                      <a:lnTo>
                        <a:pt x="696" y="87"/>
                      </a:lnTo>
                      <a:lnTo>
                        <a:pt x="710" y="99"/>
                      </a:lnTo>
                      <a:lnTo>
                        <a:pt x="723" y="113"/>
                      </a:lnTo>
                      <a:lnTo>
                        <a:pt x="723" y="113"/>
                      </a:lnTo>
                      <a:lnTo>
                        <a:pt x="738" y="130"/>
                      </a:lnTo>
                      <a:lnTo>
                        <a:pt x="750" y="148"/>
                      </a:lnTo>
                      <a:lnTo>
                        <a:pt x="760" y="165"/>
                      </a:lnTo>
                      <a:lnTo>
                        <a:pt x="769" y="182"/>
                      </a:lnTo>
                      <a:lnTo>
                        <a:pt x="776" y="198"/>
                      </a:lnTo>
                      <a:lnTo>
                        <a:pt x="781" y="215"/>
                      </a:lnTo>
                      <a:lnTo>
                        <a:pt x="786" y="230"/>
                      </a:lnTo>
                      <a:lnTo>
                        <a:pt x="789" y="246"/>
                      </a:lnTo>
                      <a:lnTo>
                        <a:pt x="791" y="260"/>
                      </a:lnTo>
                      <a:lnTo>
                        <a:pt x="793" y="272"/>
                      </a:lnTo>
                      <a:lnTo>
                        <a:pt x="794" y="293"/>
                      </a:lnTo>
                      <a:lnTo>
                        <a:pt x="794" y="308"/>
                      </a:lnTo>
                      <a:lnTo>
                        <a:pt x="794" y="314"/>
                      </a:lnTo>
                      <a:lnTo>
                        <a:pt x="764" y="527"/>
                      </a:lnTo>
                      <a:lnTo>
                        <a:pt x="764" y="527"/>
                      </a:lnTo>
                      <a:lnTo>
                        <a:pt x="763" y="532"/>
                      </a:lnTo>
                      <a:lnTo>
                        <a:pt x="761" y="537"/>
                      </a:lnTo>
                      <a:lnTo>
                        <a:pt x="758" y="541"/>
                      </a:lnTo>
                      <a:lnTo>
                        <a:pt x="755" y="544"/>
                      </a:lnTo>
                      <a:lnTo>
                        <a:pt x="751" y="547"/>
                      </a:lnTo>
                      <a:lnTo>
                        <a:pt x="746" y="549"/>
                      </a:lnTo>
                      <a:lnTo>
                        <a:pt x="741" y="551"/>
                      </a:lnTo>
                      <a:lnTo>
                        <a:pt x="736" y="551"/>
                      </a:lnTo>
                      <a:lnTo>
                        <a:pt x="736" y="5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66">
                  <a:extLst>
                    <a:ext uri="{FF2B5EF4-FFF2-40B4-BE49-F238E27FC236}">
                      <a16:creationId xmlns:a16="http://schemas.microsoft.com/office/drawing/2014/main" xmlns="" id="{5D8E193E-9A9E-4537-9525-C0DC7B69D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5975" y="2752726"/>
                  <a:ext cx="358775" cy="136525"/>
                </a:xfrm>
                <a:custGeom>
                  <a:avLst/>
                  <a:gdLst>
                    <a:gd name="T0" fmla="*/ 29 w 1360"/>
                    <a:gd name="T1" fmla="*/ 517 h 517"/>
                    <a:gd name="T2" fmla="*/ 13 w 1360"/>
                    <a:gd name="T3" fmla="*/ 512 h 517"/>
                    <a:gd name="T4" fmla="*/ 2 w 1360"/>
                    <a:gd name="T5" fmla="*/ 499 h 517"/>
                    <a:gd name="T6" fmla="*/ 0 w 1360"/>
                    <a:gd name="T7" fmla="*/ 347 h 517"/>
                    <a:gd name="T8" fmla="*/ 3 w 1360"/>
                    <a:gd name="T9" fmla="*/ 307 h 517"/>
                    <a:gd name="T10" fmla="*/ 19 w 1360"/>
                    <a:gd name="T11" fmla="*/ 252 h 517"/>
                    <a:gd name="T12" fmla="*/ 46 w 1360"/>
                    <a:gd name="T13" fmla="*/ 201 h 517"/>
                    <a:gd name="T14" fmla="*/ 83 w 1360"/>
                    <a:gd name="T15" fmla="*/ 159 h 517"/>
                    <a:gd name="T16" fmla="*/ 130 w 1360"/>
                    <a:gd name="T17" fmla="*/ 124 h 517"/>
                    <a:gd name="T18" fmla="*/ 518 w 1360"/>
                    <a:gd name="T19" fmla="*/ 1 h 517"/>
                    <a:gd name="T20" fmla="*/ 529 w 1360"/>
                    <a:gd name="T21" fmla="*/ 0 h 517"/>
                    <a:gd name="T22" fmla="*/ 543 w 1360"/>
                    <a:gd name="T23" fmla="*/ 6 h 517"/>
                    <a:gd name="T24" fmla="*/ 553 w 1360"/>
                    <a:gd name="T25" fmla="*/ 20 h 517"/>
                    <a:gd name="T26" fmla="*/ 554 w 1360"/>
                    <a:gd name="T27" fmla="*/ 31 h 517"/>
                    <a:gd name="T28" fmla="*/ 547 w 1360"/>
                    <a:gd name="T29" fmla="*/ 46 h 517"/>
                    <a:gd name="T30" fmla="*/ 534 w 1360"/>
                    <a:gd name="T31" fmla="*/ 56 h 517"/>
                    <a:gd name="T32" fmla="*/ 170 w 1360"/>
                    <a:gd name="T33" fmla="*/ 168 h 517"/>
                    <a:gd name="T34" fmla="*/ 132 w 1360"/>
                    <a:gd name="T35" fmla="*/ 191 h 517"/>
                    <a:gd name="T36" fmla="*/ 100 w 1360"/>
                    <a:gd name="T37" fmla="*/ 222 h 517"/>
                    <a:gd name="T38" fmla="*/ 77 w 1360"/>
                    <a:gd name="T39" fmla="*/ 260 h 517"/>
                    <a:gd name="T40" fmla="*/ 62 w 1360"/>
                    <a:gd name="T41" fmla="*/ 301 h 517"/>
                    <a:gd name="T42" fmla="*/ 57 w 1360"/>
                    <a:gd name="T43" fmla="*/ 347 h 517"/>
                    <a:gd name="T44" fmla="*/ 1303 w 1360"/>
                    <a:gd name="T45" fmla="*/ 347 h 517"/>
                    <a:gd name="T46" fmla="*/ 1301 w 1360"/>
                    <a:gd name="T47" fmla="*/ 316 h 517"/>
                    <a:gd name="T48" fmla="*/ 1289 w 1360"/>
                    <a:gd name="T49" fmla="*/ 273 h 517"/>
                    <a:gd name="T50" fmla="*/ 1268 w 1360"/>
                    <a:gd name="T51" fmla="*/ 233 h 517"/>
                    <a:gd name="T52" fmla="*/ 1239 w 1360"/>
                    <a:gd name="T53" fmla="*/ 200 h 517"/>
                    <a:gd name="T54" fmla="*/ 1202 w 1360"/>
                    <a:gd name="T55" fmla="*/ 174 h 517"/>
                    <a:gd name="T56" fmla="*/ 827 w 1360"/>
                    <a:gd name="T57" fmla="*/ 56 h 517"/>
                    <a:gd name="T58" fmla="*/ 817 w 1360"/>
                    <a:gd name="T59" fmla="*/ 49 h 517"/>
                    <a:gd name="T60" fmla="*/ 807 w 1360"/>
                    <a:gd name="T61" fmla="*/ 36 h 517"/>
                    <a:gd name="T62" fmla="*/ 807 w 1360"/>
                    <a:gd name="T63" fmla="*/ 20 h 517"/>
                    <a:gd name="T64" fmla="*/ 814 w 1360"/>
                    <a:gd name="T65" fmla="*/ 10 h 517"/>
                    <a:gd name="T66" fmla="*/ 827 w 1360"/>
                    <a:gd name="T67" fmla="*/ 1 h 517"/>
                    <a:gd name="T68" fmla="*/ 843 w 1360"/>
                    <a:gd name="T69" fmla="*/ 1 h 517"/>
                    <a:gd name="T70" fmla="*/ 1211 w 1360"/>
                    <a:gd name="T71" fmla="*/ 115 h 517"/>
                    <a:gd name="T72" fmla="*/ 1262 w 1360"/>
                    <a:gd name="T73" fmla="*/ 145 h 517"/>
                    <a:gd name="T74" fmla="*/ 1303 w 1360"/>
                    <a:gd name="T75" fmla="*/ 186 h 517"/>
                    <a:gd name="T76" fmla="*/ 1334 w 1360"/>
                    <a:gd name="T77" fmla="*/ 234 h 517"/>
                    <a:gd name="T78" fmla="*/ 1354 w 1360"/>
                    <a:gd name="T79" fmla="*/ 289 h 517"/>
                    <a:gd name="T80" fmla="*/ 1360 w 1360"/>
                    <a:gd name="T81" fmla="*/ 347 h 517"/>
                    <a:gd name="T82" fmla="*/ 1360 w 1360"/>
                    <a:gd name="T83" fmla="*/ 494 h 517"/>
                    <a:gd name="T84" fmla="*/ 1352 w 1360"/>
                    <a:gd name="T85" fmla="*/ 508 h 517"/>
                    <a:gd name="T86" fmla="*/ 1338 w 1360"/>
                    <a:gd name="T87" fmla="*/ 516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60" h="517">
                      <a:moveTo>
                        <a:pt x="1332" y="517"/>
                      </a:moveTo>
                      <a:lnTo>
                        <a:pt x="29" y="517"/>
                      </a:lnTo>
                      <a:lnTo>
                        <a:pt x="29" y="517"/>
                      </a:lnTo>
                      <a:lnTo>
                        <a:pt x="23" y="516"/>
                      </a:lnTo>
                      <a:lnTo>
                        <a:pt x="18" y="514"/>
                      </a:lnTo>
                      <a:lnTo>
                        <a:pt x="13" y="512"/>
                      </a:lnTo>
                      <a:lnTo>
                        <a:pt x="9" y="508"/>
                      </a:lnTo>
                      <a:lnTo>
                        <a:pt x="4" y="504"/>
                      </a:lnTo>
                      <a:lnTo>
                        <a:pt x="2" y="499"/>
                      </a:lnTo>
                      <a:lnTo>
                        <a:pt x="0" y="494"/>
                      </a:lnTo>
                      <a:lnTo>
                        <a:pt x="0" y="488"/>
                      </a:lnTo>
                      <a:lnTo>
                        <a:pt x="0" y="347"/>
                      </a:lnTo>
                      <a:lnTo>
                        <a:pt x="0" y="347"/>
                      </a:lnTo>
                      <a:lnTo>
                        <a:pt x="0" y="327"/>
                      </a:lnTo>
                      <a:lnTo>
                        <a:pt x="3" y="307"/>
                      </a:lnTo>
                      <a:lnTo>
                        <a:pt x="6" y="289"/>
                      </a:lnTo>
                      <a:lnTo>
                        <a:pt x="12" y="270"/>
                      </a:lnTo>
                      <a:lnTo>
                        <a:pt x="19" y="252"/>
                      </a:lnTo>
                      <a:lnTo>
                        <a:pt x="27" y="234"/>
                      </a:lnTo>
                      <a:lnTo>
                        <a:pt x="35" y="217"/>
                      </a:lnTo>
                      <a:lnTo>
                        <a:pt x="46" y="201"/>
                      </a:lnTo>
                      <a:lnTo>
                        <a:pt x="57" y="186"/>
                      </a:lnTo>
                      <a:lnTo>
                        <a:pt x="69" y="172"/>
                      </a:lnTo>
                      <a:lnTo>
                        <a:pt x="83" y="159"/>
                      </a:lnTo>
                      <a:lnTo>
                        <a:pt x="97" y="145"/>
                      </a:lnTo>
                      <a:lnTo>
                        <a:pt x="114" y="134"/>
                      </a:lnTo>
                      <a:lnTo>
                        <a:pt x="130" y="124"/>
                      </a:lnTo>
                      <a:lnTo>
                        <a:pt x="147" y="115"/>
                      </a:lnTo>
                      <a:lnTo>
                        <a:pt x="165" y="108"/>
                      </a:lnTo>
                      <a:lnTo>
                        <a:pt x="518" y="1"/>
                      </a:lnTo>
                      <a:lnTo>
                        <a:pt x="518" y="1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4" y="1"/>
                      </a:lnTo>
                      <a:lnTo>
                        <a:pt x="539" y="3"/>
                      </a:lnTo>
                      <a:lnTo>
                        <a:pt x="543" y="6"/>
                      </a:lnTo>
                      <a:lnTo>
                        <a:pt x="547" y="10"/>
                      </a:lnTo>
                      <a:lnTo>
                        <a:pt x="550" y="14"/>
                      </a:lnTo>
                      <a:lnTo>
                        <a:pt x="553" y="20"/>
                      </a:lnTo>
                      <a:lnTo>
                        <a:pt x="553" y="20"/>
                      </a:lnTo>
                      <a:lnTo>
                        <a:pt x="554" y="25"/>
                      </a:lnTo>
                      <a:lnTo>
                        <a:pt x="554" y="31"/>
                      </a:lnTo>
                      <a:lnTo>
                        <a:pt x="553" y="36"/>
                      </a:lnTo>
                      <a:lnTo>
                        <a:pt x="550" y="41"/>
                      </a:lnTo>
                      <a:lnTo>
                        <a:pt x="547" y="46"/>
                      </a:lnTo>
                      <a:lnTo>
                        <a:pt x="544" y="49"/>
                      </a:lnTo>
                      <a:lnTo>
                        <a:pt x="539" y="53"/>
                      </a:lnTo>
                      <a:lnTo>
                        <a:pt x="534" y="56"/>
                      </a:lnTo>
                      <a:lnTo>
                        <a:pt x="183" y="162"/>
                      </a:lnTo>
                      <a:lnTo>
                        <a:pt x="183" y="162"/>
                      </a:lnTo>
                      <a:lnTo>
                        <a:pt x="170" y="168"/>
                      </a:lnTo>
                      <a:lnTo>
                        <a:pt x="157" y="174"/>
                      </a:lnTo>
                      <a:lnTo>
                        <a:pt x="144" y="182"/>
                      </a:lnTo>
                      <a:lnTo>
                        <a:pt x="132" y="191"/>
                      </a:lnTo>
                      <a:lnTo>
                        <a:pt x="121" y="200"/>
                      </a:lnTo>
                      <a:lnTo>
                        <a:pt x="111" y="211"/>
                      </a:lnTo>
                      <a:lnTo>
                        <a:pt x="100" y="222"/>
                      </a:lnTo>
                      <a:lnTo>
                        <a:pt x="92" y="233"/>
                      </a:lnTo>
                      <a:lnTo>
                        <a:pt x="84" y="247"/>
                      </a:lnTo>
                      <a:lnTo>
                        <a:pt x="77" y="260"/>
                      </a:lnTo>
                      <a:lnTo>
                        <a:pt x="71" y="273"/>
                      </a:lnTo>
                      <a:lnTo>
                        <a:pt x="66" y="287"/>
                      </a:lnTo>
                      <a:lnTo>
                        <a:pt x="62" y="301"/>
                      </a:lnTo>
                      <a:lnTo>
                        <a:pt x="59" y="316"/>
                      </a:lnTo>
                      <a:lnTo>
                        <a:pt x="57" y="331"/>
                      </a:lnTo>
                      <a:lnTo>
                        <a:pt x="57" y="347"/>
                      </a:lnTo>
                      <a:lnTo>
                        <a:pt x="57" y="460"/>
                      </a:lnTo>
                      <a:lnTo>
                        <a:pt x="1303" y="460"/>
                      </a:lnTo>
                      <a:lnTo>
                        <a:pt x="1303" y="347"/>
                      </a:lnTo>
                      <a:lnTo>
                        <a:pt x="1303" y="347"/>
                      </a:lnTo>
                      <a:lnTo>
                        <a:pt x="1303" y="331"/>
                      </a:lnTo>
                      <a:lnTo>
                        <a:pt x="1301" y="316"/>
                      </a:lnTo>
                      <a:lnTo>
                        <a:pt x="1298" y="301"/>
                      </a:lnTo>
                      <a:lnTo>
                        <a:pt x="1294" y="287"/>
                      </a:lnTo>
                      <a:lnTo>
                        <a:pt x="1289" y="273"/>
                      </a:lnTo>
                      <a:lnTo>
                        <a:pt x="1283" y="260"/>
                      </a:lnTo>
                      <a:lnTo>
                        <a:pt x="1276" y="247"/>
                      </a:lnTo>
                      <a:lnTo>
                        <a:pt x="1268" y="233"/>
                      </a:lnTo>
                      <a:lnTo>
                        <a:pt x="1259" y="222"/>
                      </a:lnTo>
                      <a:lnTo>
                        <a:pt x="1250" y="211"/>
                      </a:lnTo>
                      <a:lnTo>
                        <a:pt x="1239" y="200"/>
                      </a:lnTo>
                      <a:lnTo>
                        <a:pt x="1228" y="191"/>
                      </a:lnTo>
                      <a:lnTo>
                        <a:pt x="1216" y="182"/>
                      </a:lnTo>
                      <a:lnTo>
                        <a:pt x="1202" y="174"/>
                      </a:lnTo>
                      <a:lnTo>
                        <a:pt x="1189" y="167"/>
                      </a:lnTo>
                      <a:lnTo>
                        <a:pt x="1175" y="161"/>
                      </a:lnTo>
                      <a:lnTo>
                        <a:pt x="827" y="56"/>
                      </a:lnTo>
                      <a:lnTo>
                        <a:pt x="827" y="56"/>
                      </a:lnTo>
                      <a:lnTo>
                        <a:pt x="822" y="53"/>
                      </a:lnTo>
                      <a:lnTo>
                        <a:pt x="817" y="49"/>
                      </a:lnTo>
                      <a:lnTo>
                        <a:pt x="813" y="46"/>
                      </a:lnTo>
                      <a:lnTo>
                        <a:pt x="809" y="41"/>
                      </a:lnTo>
                      <a:lnTo>
                        <a:pt x="807" y="36"/>
                      </a:lnTo>
                      <a:lnTo>
                        <a:pt x="806" y="31"/>
                      </a:lnTo>
                      <a:lnTo>
                        <a:pt x="806" y="25"/>
                      </a:lnTo>
                      <a:lnTo>
                        <a:pt x="807" y="20"/>
                      </a:lnTo>
                      <a:lnTo>
                        <a:pt x="807" y="20"/>
                      </a:lnTo>
                      <a:lnTo>
                        <a:pt x="810" y="14"/>
                      </a:lnTo>
                      <a:lnTo>
                        <a:pt x="814" y="10"/>
                      </a:lnTo>
                      <a:lnTo>
                        <a:pt x="817" y="6"/>
                      </a:lnTo>
                      <a:lnTo>
                        <a:pt x="822" y="3"/>
                      </a:lnTo>
                      <a:lnTo>
                        <a:pt x="827" y="1"/>
                      </a:lnTo>
                      <a:lnTo>
                        <a:pt x="832" y="0"/>
                      </a:lnTo>
                      <a:lnTo>
                        <a:pt x="838" y="0"/>
                      </a:lnTo>
                      <a:lnTo>
                        <a:pt x="843" y="1"/>
                      </a:lnTo>
                      <a:lnTo>
                        <a:pt x="1193" y="107"/>
                      </a:lnTo>
                      <a:lnTo>
                        <a:pt x="1193" y="107"/>
                      </a:lnTo>
                      <a:lnTo>
                        <a:pt x="1211" y="115"/>
                      </a:lnTo>
                      <a:lnTo>
                        <a:pt x="1230" y="124"/>
                      </a:lnTo>
                      <a:lnTo>
                        <a:pt x="1246" y="134"/>
                      </a:lnTo>
                      <a:lnTo>
                        <a:pt x="1262" y="145"/>
                      </a:lnTo>
                      <a:lnTo>
                        <a:pt x="1276" y="159"/>
                      </a:lnTo>
                      <a:lnTo>
                        <a:pt x="1290" y="172"/>
                      </a:lnTo>
                      <a:lnTo>
                        <a:pt x="1303" y="186"/>
                      </a:lnTo>
                      <a:lnTo>
                        <a:pt x="1314" y="201"/>
                      </a:lnTo>
                      <a:lnTo>
                        <a:pt x="1325" y="217"/>
                      </a:lnTo>
                      <a:lnTo>
                        <a:pt x="1334" y="234"/>
                      </a:lnTo>
                      <a:lnTo>
                        <a:pt x="1342" y="252"/>
                      </a:lnTo>
                      <a:lnTo>
                        <a:pt x="1349" y="270"/>
                      </a:lnTo>
                      <a:lnTo>
                        <a:pt x="1354" y="289"/>
                      </a:lnTo>
                      <a:lnTo>
                        <a:pt x="1357" y="307"/>
                      </a:lnTo>
                      <a:lnTo>
                        <a:pt x="1360" y="327"/>
                      </a:lnTo>
                      <a:lnTo>
                        <a:pt x="1360" y="347"/>
                      </a:lnTo>
                      <a:lnTo>
                        <a:pt x="1360" y="488"/>
                      </a:lnTo>
                      <a:lnTo>
                        <a:pt x="1360" y="488"/>
                      </a:lnTo>
                      <a:lnTo>
                        <a:pt x="1360" y="494"/>
                      </a:lnTo>
                      <a:lnTo>
                        <a:pt x="1358" y="499"/>
                      </a:lnTo>
                      <a:lnTo>
                        <a:pt x="1356" y="504"/>
                      </a:lnTo>
                      <a:lnTo>
                        <a:pt x="1352" y="508"/>
                      </a:lnTo>
                      <a:lnTo>
                        <a:pt x="1348" y="512"/>
                      </a:lnTo>
                      <a:lnTo>
                        <a:pt x="1343" y="514"/>
                      </a:lnTo>
                      <a:lnTo>
                        <a:pt x="1338" y="516"/>
                      </a:lnTo>
                      <a:lnTo>
                        <a:pt x="1332" y="517"/>
                      </a:lnTo>
                      <a:lnTo>
                        <a:pt x="1332" y="5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67">
                  <a:extLst>
                    <a:ext uri="{FF2B5EF4-FFF2-40B4-BE49-F238E27FC236}">
                      <a16:creationId xmlns:a16="http://schemas.microsoft.com/office/drawing/2014/main" xmlns="" id="{0F1E5B93-23FA-4920-B797-6EF2FF5EA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2975" y="2655888"/>
                  <a:ext cx="44450" cy="23813"/>
                </a:xfrm>
                <a:custGeom>
                  <a:avLst/>
                  <a:gdLst>
                    <a:gd name="T0" fmla="*/ 142 w 170"/>
                    <a:gd name="T1" fmla="*/ 85 h 85"/>
                    <a:gd name="T2" fmla="*/ 131 w 170"/>
                    <a:gd name="T3" fmla="*/ 83 h 85"/>
                    <a:gd name="T4" fmla="*/ 121 w 170"/>
                    <a:gd name="T5" fmla="*/ 77 h 85"/>
                    <a:gd name="T6" fmla="*/ 115 w 170"/>
                    <a:gd name="T7" fmla="*/ 68 h 85"/>
                    <a:gd name="T8" fmla="*/ 113 w 170"/>
                    <a:gd name="T9" fmla="*/ 57 h 85"/>
                    <a:gd name="T10" fmla="*/ 103 w 170"/>
                    <a:gd name="T11" fmla="*/ 57 h 85"/>
                    <a:gd name="T12" fmla="*/ 85 w 170"/>
                    <a:gd name="T13" fmla="*/ 57 h 85"/>
                    <a:gd name="T14" fmla="*/ 77 w 170"/>
                    <a:gd name="T15" fmla="*/ 57 h 85"/>
                    <a:gd name="T16" fmla="*/ 57 w 170"/>
                    <a:gd name="T17" fmla="*/ 57 h 85"/>
                    <a:gd name="T18" fmla="*/ 56 w 170"/>
                    <a:gd name="T19" fmla="*/ 62 h 85"/>
                    <a:gd name="T20" fmla="*/ 51 w 170"/>
                    <a:gd name="T21" fmla="*/ 72 h 85"/>
                    <a:gd name="T22" fmla="*/ 43 w 170"/>
                    <a:gd name="T23" fmla="*/ 79 h 85"/>
                    <a:gd name="T24" fmla="*/ 34 w 170"/>
                    <a:gd name="T25" fmla="*/ 83 h 85"/>
                    <a:gd name="T26" fmla="*/ 28 w 170"/>
                    <a:gd name="T27" fmla="*/ 83 h 85"/>
                    <a:gd name="T28" fmla="*/ 17 w 170"/>
                    <a:gd name="T29" fmla="*/ 81 h 85"/>
                    <a:gd name="T30" fmla="*/ 8 w 170"/>
                    <a:gd name="T31" fmla="*/ 76 h 85"/>
                    <a:gd name="T32" fmla="*/ 2 w 170"/>
                    <a:gd name="T33" fmla="*/ 67 h 85"/>
                    <a:gd name="T34" fmla="*/ 0 w 170"/>
                    <a:gd name="T35" fmla="*/ 57 h 85"/>
                    <a:gd name="T36" fmla="*/ 0 w 170"/>
                    <a:gd name="T37" fmla="*/ 45 h 85"/>
                    <a:gd name="T38" fmla="*/ 8 w 170"/>
                    <a:gd name="T39" fmla="*/ 24 h 85"/>
                    <a:gd name="T40" fmla="*/ 14 w 170"/>
                    <a:gd name="T41" fmla="*/ 16 h 85"/>
                    <a:gd name="T42" fmla="*/ 28 w 170"/>
                    <a:gd name="T43" fmla="*/ 6 h 85"/>
                    <a:gd name="T44" fmla="*/ 44 w 170"/>
                    <a:gd name="T45" fmla="*/ 2 h 85"/>
                    <a:gd name="T46" fmla="*/ 61 w 170"/>
                    <a:gd name="T47" fmla="*/ 0 h 85"/>
                    <a:gd name="T48" fmla="*/ 85 w 170"/>
                    <a:gd name="T49" fmla="*/ 0 h 85"/>
                    <a:gd name="T50" fmla="*/ 92 w 170"/>
                    <a:gd name="T51" fmla="*/ 0 h 85"/>
                    <a:gd name="T52" fmla="*/ 117 w 170"/>
                    <a:gd name="T53" fmla="*/ 0 h 85"/>
                    <a:gd name="T54" fmla="*/ 134 w 170"/>
                    <a:gd name="T55" fmla="*/ 3 h 85"/>
                    <a:gd name="T56" fmla="*/ 148 w 170"/>
                    <a:gd name="T57" fmla="*/ 10 h 85"/>
                    <a:gd name="T58" fmla="*/ 155 w 170"/>
                    <a:gd name="T59" fmla="*/ 16 h 85"/>
                    <a:gd name="T60" fmla="*/ 166 w 170"/>
                    <a:gd name="T61" fmla="*/ 33 h 85"/>
                    <a:gd name="T62" fmla="*/ 170 w 170"/>
                    <a:gd name="T63" fmla="*/ 57 h 85"/>
                    <a:gd name="T64" fmla="*/ 169 w 170"/>
                    <a:gd name="T65" fmla="*/ 62 h 85"/>
                    <a:gd name="T66" fmla="*/ 165 w 170"/>
                    <a:gd name="T67" fmla="*/ 72 h 85"/>
                    <a:gd name="T68" fmla="*/ 158 w 170"/>
                    <a:gd name="T69" fmla="*/ 80 h 85"/>
                    <a:gd name="T70" fmla="*/ 147 w 170"/>
                    <a:gd name="T71" fmla="*/ 84 h 85"/>
                    <a:gd name="T72" fmla="*/ 142 w 170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0" h="85">
                      <a:moveTo>
                        <a:pt x="142" y="85"/>
                      </a:moveTo>
                      <a:lnTo>
                        <a:pt x="142" y="85"/>
                      </a:lnTo>
                      <a:lnTo>
                        <a:pt x="136" y="84"/>
                      </a:lnTo>
                      <a:lnTo>
                        <a:pt x="131" y="83"/>
                      </a:lnTo>
                      <a:lnTo>
                        <a:pt x="125" y="80"/>
                      </a:lnTo>
                      <a:lnTo>
                        <a:pt x="121" y="77"/>
                      </a:lnTo>
                      <a:lnTo>
                        <a:pt x="118" y="73"/>
                      </a:lnTo>
                      <a:lnTo>
                        <a:pt x="115" y="68"/>
                      </a:lnTo>
                      <a:lnTo>
                        <a:pt x="113" y="63"/>
                      </a:lnTo>
                      <a:lnTo>
                        <a:pt x="113" y="57"/>
                      </a:lnTo>
                      <a:lnTo>
                        <a:pt x="113" y="57"/>
                      </a:lnTo>
                      <a:lnTo>
                        <a:pt x="103" y="57"/>
                      </a:lnTo>
                      <a:lnTo>
                        <a:pt x="92" y="57"/>
                      </a:lnTo>
                      <a:lnTo>
                        <a:pt x="85" y="57"/>
                      </a:lnTo>
                      <a:lnTo>
                        <a:pt x="77" y="57"/>
                      </a:lnTo>
                      <a:lnTo>
                        <a:pt x="77" y="57"/>
                      </a:lnTo>
                      <a:lnTo>
                        <a:pt x="66" y="57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6" y="62"/>
                      </a:lnTo>
                      <a:lnTo>
                        <a:pt x="54" y="67"/>
                      </a:lnTo>
                      <a:lnTo>
                        <a:pt x="51" y="72"/>
                      </a:lnTo>
                      <a:lnTo>
                        <a:pt x="47" y="76"/>
                      </a:lnTo>
                      <a:lnTo>
                        <a:pt x="43" y="79"/>
                      </a:lnTo>
                      <a:lnTo>
                        <a:pt x="39" y="81"/>
                      </a:lnTo>
                      <a:lnTo>
                        <a:pt x="34" y="83"/>
                      </a:lnTo>
                      <a:lnTo>
                        <a:pt x="28" y="83"/>
                      </a:lnTo>
                      <a:lnTo>
                        <a:pt x="28" y="83"/>
                      </a:lnTo>
                      <a:lnTo>
                        <a:pt x="22" y="83"/>
                      </a:lnTo>
                      <a:lnTo>
                        <a:pt x="17" y="81"/>
                      </a:lnTo>
                      <a:lnTo>
                        <a:pt x="12" y="79"/>
                      </a:lnTo>
                      <a:lnTo>
                        <a:pt x="8" y="76"/>
                      </a:lnTo>
                      <a:lnTo>
                        <a:pt x="4" y="72"/>
                      </a:lnTo>
                      <a:lnTo>
                        <a:pt x="2" y="67"/>
                      </a:lnTo>
                      <a:lnTo>
                        <a:pt x="0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0" y="45"/>
                      </a:lnTo>
                      <a:lnTo>
                        <a:pt x="3" y="33"/>
                      </a:lnTo>
                      <a:lnTo>
                        <a:pt x="8" y="24"/>
                      </a:lnTo>
                      <a:lnTo>
                        <a:pt x="14" y="16"/>
                      </a:lnTo>
                      <a:lnTo>
                        <a:pt x="14" y="16"/>
                      </a:lnTo>
                      <a:lnTo>
                        <a:pt x="21" y="10"/>
                      </a:lnTo>
                      <a:lnTo>
                        <a:pt x="28" y="6"/>
                      </a:lnTo>
                      <a:lnTo>
                        <a:pt x="37" y="3"/>
                      </a:lnTo>
                      <a:lnTo>
                        <a:pt x="44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lnTo>
                        <a:pt x="77" y="0"/>
                      </a:lnTo>
                      <a:lnTo>
                        <a:pt x="85" y="0"/>
                      </a:lnTo>
                      <a:lnTo>
                        <a:pt x="92" y="0"/>
                      </a:lnTo>
                      <a:lnTo>
                        <a:pt x="92" y="0"/>
                      </a:lnTo>
                      <a:lnTo>
                        <a:pt x="109" y="0"/>
                      </a:lnTo>
                      <a:lnTo>
                        <a:pt x="117" y="0"/>
                      </a:lnTo>
                      <a:lnTo>
                        <a:pt x="125" y="2"/>
                      </a:lnTo>
                      <a:lnTo>
                        <a:pt x="134" y="3"/>
                      </a:lnTo>
                      <a:lnTo>
                        <a:pt x="141" y="6"/>
                      </a:lnTo>
                      <a:lnTo>
                        <a:pt x="148" y="10"/>
                      </a:lnTo>
                      <a:lnTo>
                        <a:pt x="155" y="16"/>
                      </a:lnTo>
                      <a:lnTo>
                        <a:pt x="155" y="16"/>
                      </a:lnTo>
                      <a:lnTo>
                        <a:pt x="161" y="24"/>
                      </a:lnTo>
                      <a:lnTo>
                        <a:pt x="166" y="33"/>
                      </a:lnTo>
                      <a:lnTo>
                        <a:pt x="169" y="45"/>
                      </a:lnTo>
                      <a:lnTo>
                        <a:pt x="170" y="57"/>
                      </a:lnTo>
                      <a:lnTo>
                        <a:pt x="170" y="57"/>
                      </a:lnTo>
                      <a:lnTo>
                        <a:pt x="169" y="62"/>
                      </a:lnTo>
                      <a:lnTo>
                        <a:pt x="168" y="68"/>
                      </a:lnTo>
                      <a:lnTo>
                        <a:pt x="165" y="72"/>
                      </a:lnTo>
                      <a:lnTo>
                        <a:pt x="162" y="77"/>
                      </a:lnTo>
                      <a:lnTo>
                        <a:pt x="158" y="80"/>
                      </a:lnTo>
                      <a:lnTo>
                        <a:pt x="153" y="83"/>
                      </a:lnTo>
                      <a:lnTo>
                        <a:pt x="147" y="84"/>
                      </a:lnTo>
                      <a:lnTo>
                        <a:pt x="142" y="85"/>
                      </a:lnTo>
                      <a:lnTo>
                        <a:pt x="142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68">
                  <a:extLst>
                    <a:ext uri="{FF2B5EF4-FFF2-40B4-BE49-F238E27FC236}">
                      <a16:creationId xmlns:a16="http://schemas.microsoft.com/office/drawing/2014/main" xmlns="" id="{C5DA9101-0296-49C5-8085-6C23C10CC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3300" y="2655888"/>
                  <a:ext cx="44450" cy="23813"/>
                </a:xfrm>
                <a:custGeom>
                  <a:avLst/>
                  <a:gdLst>
                    <a:gd name="T0" fmla="*/ 142 w 170"/>
                    <a:gd name="T1" fmla="*/ 85 h 85"/>
                    <a:gd name="T2" fmla="*/ 131 w 170"/>
                    <a:gd name="T3" fmla="*/ 83 h 85"/>
                    <a:gd name="T4" fmla="*/ 123 w 170"/>
                    <a:gd name="T5" fmla="*/ 77 h 85"/>
                    <a:gd name="T6" fmla="*/ 117 w 170"/>
                    <a:gd name="T7" fmla="*/ 68 h 85"/>
                    <a:gd name="T8" fmla="*/ 114 w 170"/>
                    <a:gd name="T9" fmla="*/ 57 h 85"/>
                    <a:gd name="T10" fmla="*/ 103 w 170"/>
                    <a:gd name="T11" fmla="*/ 57 h 85"/>
                    <a:gd name="T12" fmla="*/ 85 w 170"/>
                    <a:gd name="T13" fmla="*/ 57 h 85"/>
                    <a:gd name="T14" fmla="*/ 77 w 170"/>
                    <a:gd name="T15" fmla="*/ 57 h 85"/>
                    <a:gd name="T16" fmla="*/ 57 w 170"/>
                    <a:gd name="T17" fmla="*/ 57 h 85"/>
                    <a:gd name="T18" fmla="*/ 56 w 170"/>
                    <a:gd name="T19" fmla="*/ 62 h 85"/>
                    <a:gd name="T20" fmla="*/ 51 w 170"/>
                    <a:gd name="T21" fmla="*/ 72 h 85"/>
                    <a:gd name="T22" fmla="*/ 44 w 170"/>
                    <a:gd name="T23" fmla="*/ 79 h 85"/>
                    <a:gd name="T24" fmla="*/ 34 w 170"/>
                    <a:gd name="T25" fmla="*/ 83 h 85"/>
                    <a:gd name="T26" fmla="*/ 29 w 170"/>
                    <a:gd name="T27" fmla="*/ 83 h 85"/>
                    <a:gd name="T28" fmla="*/ 18 w 170"/>
                    <a:gd name="T29" fmla="*/ 81 h 85"/>
                    <a:gd name="T30" fmla="*/ 9 w 170"/>
                    <a:gd name="T31" fmla="*/ 76 h 85"/>
                    <a:gd name="T32" fmla="*/ 2 w 170"/>
                    <a:gd name="T33" fmla="*/ 67 h 85"/>
                    <a:gd name="T34" fmla="*/ 0 w 170"/>
                    <a:gd name="T35" fmla="*/ 57 h 85"/>
                    <a:gd name="T36" fmla="*/ 1 w 170"/>
                    <a:gd name="T37" fmla="*/ 45 h 85"/>
                    <a:gd name="T38" fmla="*/ 9 w 170"/>
                    <a:gd name="T39" fmla="*/ 24 h 85"/>
                    <a:gd name="T40" fmla="*/ 16 w 170"/>
                    <a:gd name="T41" fmla="*/ 16 h 85"/>
                    <a:gd name="T42" fmla="*/ 30 w 170"/>
                    <a:gd name="T43" fmla="*/ 6 h 85"/>
                    <a:gd name="T44" fmla="*/ 45 w 170"/>
                    <a:gd name="T45" fmla="*/ 2 h 85"/>
                    <a:gd name="T46" fmla="*/ 61 w 170"/>
                    <a:gd name="T47" fmla="*/ 0 h 85"/>
                    <a:gd name="T48" fmla="*/ 85 w 170"/>
                    <a:gd name="T49" fmla="*/ 0 h 85"/>
                    <a:gd name="T50" fmla="*/ 92 w 170"/>
                    <a:gd name="T51" fmla="*/ 0 h 85"/>
                    <a:gd name="T52" fmla="*/ 118 w 170"/>
                    <a:gd name="T53" fmla="*/ 0 h 85"/>
                    <a:gd name="T54" fmla="*/ 134 w 170"/>
                    <a:gd name="T55" fmla="*/ 3 h 85"/>
                    <a:gd name="T56" fmla="*/ 149 w 170"/>
                    <a:gd name="T57" fmla="*/ 10 h 85"/>
                    <a:gd name="T58" fmla="*/ 155 w 170"/>
                    <a:gd name="T59" fmla="*/ 16 h 85"/>
                    <a:gd name="T60" fmla="*/ 167 w 170"/>
                    <a:gd name="T61" fmla="*/ 33 h 85"/>
                    <a:gd name="T62" fmla="*/ 170 w 170"/>
                    <a:gd name="T63" fmla="*/ 57 h 85"/>
                    <a:gd name="T64" fmla="*/ 170 w 170"/>
                    <a:gd name="T65" fmla="*/ 62 h 85"/>
                    <a:gd name="T66" fmla="*/ 166 w 170"/>
                    <a:gd name="T67" fmla="*/ 72 h 85"/>
                    <a:gd name="T68" fmla="*/ 158 w 170"/>
                    <a:gd name="T69" fmla="*/ 80 h 85"/>
                    <a:gd name="T70" fmla="*/ 148 w 170"/>
                    <a:gd name="T71" fmla="*/ 84 h 85"/>
                    <a:gd name="T72" fmla="*/ 142 w 170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0" h="85">
                      <a:moveTo>
                        <a:pt x="142" y="85"/>
                      </a:moveTo>
                      <a:lnTo>
                        <a:pt x="142" y="85"/>
                      </a:lnTo>
                      <a:lnTo>
                        <a:pt x="137" y="84"/>
                      </a:lnTo>
                      <a:lnTo>
                        <a:pt x="131" y="83"/>
                      </a:lnTo>
                      <a:lnTo>
                        <a:pt x="127" y="80"/>
                      </a:lnTo>
                      <a:lnTo>
                        <a:pt x="123" y="77"/>
                      </a:lnTo>
                      <a:lnTo>
                        <a:pt x="119" y="73"/>
                      </a:lnTo>
                      <a:lnTo>
                        <a:pt x="117" y="68"/>
                      </a:lnTo>
                      <a:lnTo>
                        <a:pt x="115" y="63"/>
                      </a:lnTo>
                      <a:lnTo>
                        <a:pt x="114" y="57"/>
                      </a:lnTo>
                      <a:lnTo>
                        <a:pt x="114" y="57"/>
                      </a:lnTo>
                      <a:lnTo>
                        <a:pt x="103" y="57"/>
                      </a:lnTo>
                      <a:lnTo>
                        <a:pt x="93" y="57"/>
                      </a:lnTo>
                      <a:lnTo>
                        <a:pt x="85" y="57"/>
                      </a:lnTo>
                      <a:lnTo>
                        <a:pt x="77" y="57"/>
                      </a:lnTo>
                      <a:lnTo>
                        <a:pt x="77" y="57"/>
                      </a:lnTo>
                      <a:lnTo>
                        <a:pt x="67" y="57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6" y="62"/>
                      </a:lnTo>
                      <a:lnTo>
                        <a:pt x="54" y="67"/>
                      </a:lnTo>
                      <a:lnTo>
                        <a:pt x="51" y="72"/>
                      </a:lnTo>
                      <a:lnTo>
                        <a:pt x="48" y="76"/>
                      </a:lnTo>
                      <a:lnTo>
                        <a:pt x="44" y="79"/>
                      </a:lnTo>
                      <a:lnTo>
                        <a:pt x="39" y="81"/>
                      </a:lnTo>
                      <a:lnTo>
                        <a:pt x="34" y="83"/>
                      </a:lnTo>
                      <a:lnTo>
                        <a:pt x="29" y="83"/>
                      </a:lnTo>
                      <a:lnTo>
                        <a:pt x="29" y="83"/>
                      </a:lnTo>
                      <a:lnTo>
                        <a:pt x="24" y="83"/>
                      </a:lnTo>
                      <a:lnTo>
                        <a:pt x="18" y="81"/>
                      </a:lnTo>
                      <a:lnTo>
                        <a:pt x="13" y="79"/>
                      </a:lnTo>
                      <a:lnTo>
                        <a:pt x="9" y="76"/>
                      </a:lnTo>
                      <a:lnTo>
                        <a:pt x="6" y="72"/>
                      </a:lnTo>
                      <a:lnTo>
                        <a:pt x="2" y="67"/>
                      </a:lnTo>
                      <a:lnTo>
                        <a:pt x="1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" y="45"/>
                      </a:lnTo>
                      <a:lnTo>
                        <a:pt x="5" y="33"/>
                      </a:lnTo>
                      <a:lnTo>
                        <a:pt x="9" y="24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22" y="10"/>
                      </a:lnTo>
                      <a:lnTo>
                        <a:pt x="30" y="6"/>
                      </a:lnTo>
                      <a:lnTo>
                        <a:pt x="37" y="3"/>
                      </a:lnTo>
                      <a:lnTo>
                        <a:pt x="45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lnTo>
                        <a:pt x="78" y="0"/>
                      </a:lnTo>
                      <a:lnTo>
                        <a:pt x="85" y="0"/>
                      </a:lnTo>
                      <a:lnTo>
                        <a:pt x="92" y="0"/>
                      </a:lnTo>
                      <a:lnTo>
                        <a:pt x="92" y="0"/>
                      </a:lnTo>
                      <a:lnTo>
                        <a:pt x="110" y="0"/>
                      </a:lnTo>
                      <a:lnTo>
                        <a:pt x="118" y="0"/>
                      </a:lnTo>
                      <a:lnTo>
                        <a:pt x="127" y="2"/>
                      </a:lnTo>
                      <a:lnTo>
                        <a:pt x="134" y="3"/>
                      </a:lnTo>
                      <a:lnTo>
                        <a:pt x="142" y="6"/>
                      </a:lnTo>
                      <a:lnTo>
                        <a:pt x="149" y="10"/>
                      </a:lnTo>
                      <a:lnTo>
                        <a:pt x="155" y="16"/>
                      </a:lnTo>
                      <a:lnTo>
                        <a:pt x="155" y="16"/>
                      </a:lnTo>
                      <a:lnTo>
                        <a:pt x="162" y="24"/>
                      </a:lnTo>
                      <a:lnTo>
                        <a:pt x="167" y="33"/>
                      </a:lnTo>
                      <a:lnTo>
                        <a:pt x="169" y="45"/>
                      </a:lnTo>
                      <a:lnTo>
                        <a:pt x="170" y="57"/>
                      </a:lnTo>
                      <a:lnTo>
                        <a:pt x="170" y="57"/>
                      </a:lnTo>
                      <a:lnTo>
                        <a:pt x="170" y="62"/>
                      </a:lnTo>
                      <a:lnTo>
                        <a:pt x="168" y="68"/>
                      </a:lnTo>
                      <a:lnTo>
                        <a:pt x="166" y="72"/>
                      </a:lnTo>
                      <a:lnTo>
                        <a:pt x="162" y="77"/>
                      </a:lnTo>
                      <a:lnTo>
                        <a:pt x="158" y="80"/>
                      </a:lnTo>
                      <a:lnTo>
                        <a:pt x="153" y="83"/>
                      </a:lnTo>
                      <a:lnTo>
                        <a:pt x="148" y="84"/>
                      </a:lnTo>
                      <a:lnTo>
                        <a:pt x="142" y="85"/>
                      </a:lnTo>
                      <a:lnTo>
                        <a:pt x="142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884700A-A3FF-42A5-B396-63824AAF3D5E}"/>
              </a:ext>
            </a:extLst>
          </p:cNvPr>
          <p:cNvSpPr/>
          <p:nvPr/>
        </p:nvSpPr>
        <p:spPr>
          <a:xfrm>
            <a:off x="7257797" y="5385980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r="40710" b="6250"/>
          <a:stretch/>
        </p:blipFill>
        <p:spPr bwMode="auto">
          <a:xfrm>
            <a:off x="5862742" y="0"/>
            <a:ext cx="84960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Freeform: Shape 8">
            <a:extLst>
              <a:ext uri="{FF2B5EF4-FFF2-40B4-BE49-F238E27FC236}">
                <a16:creationId xmlns:a16="http://schemas.microsoft.com/office/drawing/2014/main" xmlns="" id="{C08656AE-AE47-496F-B384-CB538AA97437}"/>
              </a:ext>
            </a:extLst>
          </p:cNvPr>
          <p:cNvSpPr/>
          <p:nvPr/>
        </p:nvSpPr>
        <p:spPr>
          <a:xfrm rot="16200000">
            <a:off x="5418157" y="1011778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AD59C9-EC4F-463C-AD8B-71836D60AA41}"/>
              </a:ext>
            </a:extLst>
          </p:cNvPr>
          <p:cNvSpPr txBox="1"/>
          <p:nvPr/>
        </p:nvSpPr>
        <p:spPr>
          <a:xfrm>
            <a:off x="1396206" y="2690336"/>
            <a:ext cx="44445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Halaman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Admin</a:t>
            </a:r>
            <a:endParaRPr lang="en-ID" sz="48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DFBAE0-D7E0-437A-B8D8-039A69FE105E}"/>
              </a:ext>
            </a:extLst>
          </p:cNvPr>
          <p:cNvSpPr txBox="1"/>
          <p:nvPr/>
        </p:nvSpPr>
        <p:spPr>
          <a:xfrm>
            <a:off x="1396207" y="3935617"/>
            <a:ext cx="420630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Dihalaman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admin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terdapat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sidebar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navigasi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isinya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terdiri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dashboard, order,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tambah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produk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produk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list,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kategori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tombol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logout.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035466-0746-491B-B0F0-CA4CD158A30A}"/>
              </a:ext>
            </a:extLst>
          </p:cNvPr>
          <p:cNvSpPr/>
          <p:nvPr/>
        </p:nvSpPr>
        <p:spPr>
          <a:xfrm>
            <a:off x="1396207" y="3635573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BDED9F1F-CCD0-42CD-AE34-C7C1E741FFCD}"/>
              </a:ext>
            </a:extLst>
          </p:cNvPr>
          <p:cNvGrpSpPr/>
          <p:nvPr/>
        </p:nvGrpSpPr>
        <p:grpSpPr>
          <a:xfrm>
            <a:off x="1396207" y="1257300"/>
            <a:ext cx="2811462" cy="742950"/>
            <a:chOff x="1055688" y="1257300"/>
            <a:chExt cx="2811462" cy="7429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B36CB8-F963-4C82-977E-DEB13F385D58}"/>
                </a:ext>
              </a:extLst>
            </p:cNvPr>
            <p:cNvSpPr/>
            <p:nvPr/>
          </p:nvSpPr>
          <p:spPr>
            <a:xfrm>
              <a:off x="1055688" y="1257300"/>
              <a:ext cx="742950" cy="74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E4ED880-E032-4BD8-91C4-77E5DE83EB30}"/>
                </a:ext>
              </a:extLst>
            </p:cNvPr>
            <p:cNvSpPr/>
            <p:nvPr/>
          </p:nvSpPr>
          <p:spPr>
            <a:xfrm>
              <a:off x="2089944" y="1257300"/>
              <a:ext cx="742950" cy="74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3D14E1A-BA27-4696-86BB-12FB40C8A0F9}"/>
                </a:ext>
              </a:extLst>
            </p:cNvPr>
            <p:cNvSpPr/>
            <p:nvPr/>
          </p:nvSpPr>
          <p:spPr>
            <a:xfrm>
              <a:off x="3124200" y="1257300"/>
              <a:ext cx="742950" cy="742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B681EC58-F10A-482F-91C6-E68944688C7E}"/>
                </a:ext>
              </a:extLst>
            </p:cNvPr>
            <p:cNvGrpSpPr/>
            <p:nvPr/>
          </p:nvGrpSpPr>
          <p:grpSpPr>
            <a:xfrm>
              <a:off x="1246982" y="1448594"/>
              <a:ext cx="2428875" cy="360363"/>
              <a:chOff x="1246982" y="1448594"/>
              <a:chExt cx="2428875" cy="3603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029822E5-5CB3-46DC-8C30-A5C42D6B4A0C}"/>
                  </a:ext>
                </a:extLst>
              </p:cNvPr>
              <p:cNvGrpSpPr/>
              <p:nvPr/>
            </p:nvGrpSpPr>
            <p:grpSpPr>
              <a:xfrm>
                <a:off x="1246982" y="1448594"/>
                <a:ext cx="360362" cy="360363"/>
                <a:chOff x="4116388" y="2528888"/>
                <a:chExt cx="360362" cy="360363"/>
              </a:xfrm>
              <a:solidFill>
                <a:srgbClr val="4B5117"/>
              </a:solidFill>
            </p:grpSpPr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xmlns="" id="{463A462A-7694-411E-B117-E2F0E54A2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388" y="2760663"/>
                  <a:ext cx="179388" cy="128588"/>
                </a:xfrm>
                <a:custGeom>
                  <a:avLst/>
                  <a:gdLst>
                    <a:gd name="T0" fmla="*/ 28 w 680"/>
                    <a:gd name="T1" fmla="*/ 484 h 484"/>
                    <a:gd name="T2" fmla="*/ 22 w 680"/>
                    <a:gd name="T3" fmla="*/ 483 h 484"/>
                    <a:gd name="T4" fmla="*/ 12 w 680"/>
                    <a:gd name="T5" fmla="*/ 479 h 484"/>
                    <a:gd name="T6" fmla="*/ 8 w 680"/>
                    <a:gd name="T7" fmla="*/ 475 h 484"/>
                    <a:gd name="T8" fmla="*/ 2 w 680"/>
                    <a:gd name="T9" fmla="*/ 466 h 484"/>
                    <a:gd name="T10" fmla="*/ 0 w 680"/>
                    <a:gd name="T11" fmla="*/ 455 h 484"/>
                    <a:gd name="T12" fmla="*/ 1 w 680"/>
                    <a:gd name="T13" fmla="*/ 422 h 484"/>
                    <a:gd name="T14" fmla="*/ 9 w 680"/>
                    <a:gd name="T15" fmla="*/ 350 h 484"/>
                    <a:gd name="T16" fmla="*/ 17 w 680"/>
                    <a:gd name="T17" fmla="*/ 306 h 484"/>
                    <a:gd name="T18" fmla="*/ 29 w 680"/>
                    <a:gd name="T19" fmla="*/ 261 h 484"/>
                    <a:gd name="T20" fmla="*/ 45 w 680"/>
                    <a:gd name="T21" fmla="*/ 219 h 484"/>
                    <a:gd name="T22" fmla="*/ 65 w 680"/>
                    <a:gd name="T23" fmla="*/ 181 h 484"/>
                    <a:gd name="T24" fmla="*/ 73 w 680"/>
                    <a:gd name="T25" fmla="*/ 170 h 484"/>
                    <a:gd name="T26" fmla="*/ 94 w 680"/>
                    <a:gd name="T27" fmla="*/ 149 h 484"/>
                    <a:gd name="T28" fmla="*/ 121 w 680"/>
                    <a:gd name="T29" fmla="*/ 129 h 484"/>
                    <a:gd name="T30" fmla="*/ 152 w 680"/>
                    <a:gd name="T31" fmla="*/ 110 h 484"/>
                    <a:gd name="T32" fmla="*/ 206 w 680"/>
                    <a:gd name="T33" fmla="*/ 84 h 484"/>
                    <a:gd name="T34" fmla="*/ 291 w 680"/>
                    <a:gd name="T35" fmla="*/ 50 h 484"/>
                    <a:gd name="T36" fmla="*/ 336 w 680"/>
                    <a:gd name="T37" fmla="*/ 33 h 484"/>
                    <a:gd name="T38" fmla="*/ 438 w 680"/>
                    <a:gd name="T39" fmla="*/ 53 h 484"/>
                    <a:gd name="T40" fmla="*/ 356 w 680"/>
                    <a:gd name="T41" fmla="*/ 85 h 484"/>
                    <a:gd name="T42" fmla="*/ 278 w 680"/>
                    <a:gd name="T43" fmla="*/ 116 h 484"/>
                    <a:gd name="T44" fmla="*/ 206 w 680"/>
                    <a:gd name="T45" fmla="*/ 147 h 484"/>
                    <a:gd name="T46" fmla="*/ 161 w 680"/>
                    <a:gd name="T47" fmla="*/ 171 h 484"/>
                    <a:gd name="T48" fmla="*/ 136 w 680"/>
                    <a:gd name="T49" fmla="*/ 187 h 484"/>
                    <a:gd name="T50" fmla="*/ 118 w 680"/>
                    <a:gd name="T51" fmla="*/ 204 h 484"/>
                    <a:gd name="T52" fmla="*/ 112 w 680"/>
                    <a:gd name="T53" fmla="*/ 213 h 484"/>
                    <a:gd name="T54" fmla="*/ 99 w 680"/>
                    <a:gd name="T55" fmla="*/ 237 h 484"/>
                    <a:gd name="T56" fmla="*/ 88 w 680"/>
                    <a:gd name="T57" fmla="*/ 263 h 484"/>
                    <a:gd name="T58" fmla="*/ 72 w 680"/>
                    <a:gd name="T59" fmla="*/ 323 h 484"/>
                    <a:gd name="T60" fmla="*/ 63 w 680"/>
                    <a:gd name="T61" fmla="*/ 380 h 484"/>
                    <a:gd name="T62" fmla="*/ 58 w 680"/>
                    <a:gd name="T63" fmla="*/ 427 h 484"/>
                    <a:gd name="T64" fmla="*/ 680 w 680"/>
                    <a:gd name="T65" fmla="*/ 48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0" h="484">
                      <a:moveTo>
                        <a:pt x="680" y="484"/>
                      </a:moveTo>
                      <a:lnTo>
                        <a:pt x="28" y="484"/>
                      </a:lnTo>
                      <a:lnTo>
                        <a:pt x="28" y="484"/>
                      </a:lnTo>
                      <a:lnTo>
                        <a:pt x="22" y="483"/>
                      </a:lnTo>
                      <a:lnTo>
                        <a:pt x="17" y="481"/>
                      </a:lnTo>
                      <a:lnTo>
                        <a:pt x="12" y="479"/>
                      </a:lnTo>
                      <a:lnTo>
                        <a:pt x="8" y="475"/>
                      </a:lnTo>
                      <a:lnTo>
                        <a:pt x="8" y="475"/>
                      </a:lnTo>
                      <a:lnTo>
                        <a:pt x="4" y="471"/>
                      </a:lnTo>
                      <a:lnTo>
                        <a:pt x="2" y="466"/>
                      </a:lnTo>
                      <a:lnTo>
                        <a:pt x="0" y="461"/>
                      </a:lnTo>
                      <a:lnTo>
                        <a:pt x="0" y="455"/>
                      </a:lnTo>
                      <a:lnTo>
                        <a:pt x="0" y="455"/>
                      </a:lnTo>
                      <a:lnTo>
                        <a:pt x="1" y="422"/>
                      </a:lnTo>
                      <a:lnTo>
                        <a:pt x="4" y="389"/>
                      </a:lnTo>
                      <a:lnTo>
                        <a:pt x="9" y="350"/>
                      </a:lnTo>
                      <a:lnTo>
                        <a:pt x="13" y="328"/>
                      </a:lnTo>
                      <a:lnTo>
                        <a:pt x="17" y="306"/>
                      </a:lnTo>
                      <a:lnTo>
                        <a:pt x="22" y="283"/>
                      </a:lnTo>
                      <a:lnTo>
                        <a:pt x="29" y="261"/>
                      </a:lnTo>
                      <a:lnTo>
                        <a:pt x="36" y="240"/>
                      </a:lnTo>
                      <a:lnTo>
                        <a:pt x="45" y="219"/>
                      </a:lnTo>
                      <a:lnTo>
                        <a:pt x="54" y="199"/>
                      </a:lnTo>
                      <a:lnTo>
                        <a:pt x="65" y="181"/>
                      </a:lnTo>
                      <a:lnTo>
                        <a:pt x="65" y="181"/>
                      </a:lnTo>
                      <a:lnTo>
                        <a:pt x="73" y="170"/>
                      </a:lnTo>
                      <a:lnTo>
                        <a:pt x="83" y="159"/>
                      </a:lnTo>
                      <a:lnTo>
                        <a:pt x="94" y="149"/>
                      </a:lnTo>
                      <a:lnTo>
                        <a:pt x="107" y="139"/>
                      </a:lnTo>
                      <a:lnTo>
                        <a:pt x="121" y="129"/>
                      </a:lnTo>
                      <a:lnTo>
                        <a:pt x="135" y="120"/>
                      </a:lnTo>
                      <a:lnTo>
                        <a:pt x="152" y="110"/>
                      </a:lnTo>
                      <a:lnTo>
                        <a:pt x="170" y="101"/>
                      </a:lnTo>
                      <a:lnTo>
                        <a:pt x="206" y="84"/>
                      </a:lnTo>
                      <a:lnTo>
                        <a:pt x="248" y="67"/>
                      </a:lnTo>
                      <a:lnTo>
                        <a:pt x="291" y="50"/>
                      </a:lnTo>
                      <a:lnTo>
                        <a:pt x="336" y="33"/>
                      </a:lnTo>
                      <a:lnTo>
                        <a:pt x="336" y="33"/>
                      </a:lnTo>
                      <a:lnTo>
                        <a:pt x="418" y="0"/>
                      </a:lnTo>
                      <a:lnTo>
                        <a:pt x="438" y="53"/>
                      </a:lnTo>
                      <a:lnTo>
                        <a:pt x="438" y="53"/>
                      </a:lnTo>
                      <a:lnTo>
                        <a:pt x="356" y="85"/>
                      </a:lnTo>
                      <a:lnTo>
                        <a:pt x="356" y="85"/>
                      </a:lnTo>
                      <a:lnTo>
                        <a:pt x="278" y="116"/>
                      </a:lnTo>
                      <a:lnTo>
                        <a:pt x="240" y="131"/>
                      </a:lnTo>
                      <a:lnTo>
                        <a:pt x="206" y="147"/>
                      </a:lnTo>
                      <a:lnTo>
                        <a:pt x="175" y="163"/>
                      </a:lnTo>
                      <a:lnTo>
                        <a:pt x="161" y="171"/>
                      </a:lnTo>
                      <a:lnTo>
                        <a:pt x="149" y="179"/>
                      </a:lnTo>
                      <a:lnTo>
                        <a:pt x="136" y="187"/>
                      </a:lnTo>
                      <a:lnTo>
                        <a:pt x="127" y="195"/>
                      </a:lnTo>
                      <a:lnTo>
                        <a:pt x="118" y="204"/>
                      </a:lnTo>
                      <a:lnTo>
                        <a:pt x="112" y="213"/>
                      </a:lnTo>
                      <a:lnTo>
                        <a:pt x="112" y="213"/>
                      </a:lnTo>
                      <a:lnTo>
                        <a:pt x="105" y="225"/>
                      </a:lnTo>
                      <a:lnTo>
                        <a:pt x="99" y="237"/>
                      </a:lnTo>
                      <a:lnTo>
                        <a:pt x="93" y="250"/>
                      </a:lnTo>
                      <a:lnTo>
                        <a:pt x="88" y="263"/>
                      </a:lnTo>
                      <a:lnTo>
                        <a:pt x="79" y="292"/>
                      </a:lnTo>
                      <a:lnTo>
                        <a:pt x="72" y="323"/>
                      </a:lnTo>
                      <a:lnTo>
                        <a:pt x="67" y="352"/>
                      </a:lnTo>
                      <a:lnTo>
                        <a:pt x="63" y="380"/>
                      </a:lnTo>
                      <a:lnTo>
                        <a:pt x="60" y="406"/>
                      </a:lnTo>
                      <a:lnTo>
                        <a:pt x="58" y="427"/>
                      </a:lnTo>
                      <a:lnTo>
                        <a:pt x="680" y="427"/>
                      </a:lnTo>
                      <a:lnTo>
                        <a:pt x="680" y="4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xmlns="" id="{9E3C38B9-7702-47DF-A85D-0B78CECE7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5775" y="2760663"/>
                  <a:ext cx="180975" cy="128588"/>
                </a:xfrm>
                <a:custGeom>
                  <a:avLst/>
                  <a:gdLst>
                    <a:gd name="T0" fmla="*/ 0 w 681"/>
                    <a:gd name="T1" fmla="*/ 484 h 484"/>
                    <a:gd name="T2" fmla="*/ 623 w 681"/>
                    <a:gd name="T3" fmla="*/ 427 h 484"/>
                    <a:gd name="T4" fmla="*/ 622 w 681"/>
                    <a:gd name="T5" fmla="*/ 406 h 484"/>
                    <a:gd name="T6" fmla="*/ 617 w 681"/>
                    <a:gd name="T7" fmla="*/ 352 h 484"/>
                    <a:gd name="T8" fmla="*/ 607 w 681"/>
                    <a:gd name="T9" fmla="*/ 292 h 484"/>
                    <a:gd name="T10" fmla="*/ 599 w 681"/>
                    <a:gd name="T11" fmla="*/ 263 h 484"/>
                    <a:gd name="T12" fmla="*/ 588 w 681"/>
                    <a:gd name="T13" fmla="*/ 237 h 484"/>
                    <a:gd name="T14" fmla="*/ 575 w 681"/>
                    <a:gd name="T15" fmla="*/ 213 h 484"/>
                    <a:gd name="T16" fmla="*/ 569 w 681"/>
                    <a:gd name="T17" fmla="*/ 204 h 484"/>
                    <a:gd name="T18" fmla="*/ 549 w 681"/>
                    <a:gd name="T19" fmla="*/ 187 h 484"/>
                    <a:gd name="T20" fmla="*/ 525 w 681"/>
                    <a:gd name="T21" fmla="*/ 170 h 484"/>
                    <a:gd name="T22" fmla="*/ 480 w 681"/>
                    <a:gd name="T23" fmla="*/ 146 h 484"/>
                    <a:gd name="T24" fmla="*/ 408 w 681"/>
                    <a:gd name="T25" fmla="*/ 114 h 484"/>
                    <a:gd name="T26" fmla="*/ 329 w 681"/>
                    <a:gd name="T27" fmla="*/ 83 h 484"/>
                    <a:gd name="T28" fmla="*/ 273 w 681"/>
                    <a:gd name="T29" fmla="*/ 0 h 484"/>
                    <a:gd name="T30" fmla="*/ 349 w 681"/>
                    <a:gd name="T31" fmla="*/ 31 h 484"/>
                    <a:gd name="T32" fmla="*/ 395 w 681"/>
                    <a:gd name="T33" fmla="*/ 48 h 484"/>
                    <a:gd name="T34" fmla="*/ 480 w 681"/>
                    <a:gd name="T35" fmla="*/ 83 h 484"/>
                    <a:gd name="T36" fmla="*/ 534 w 681"/>
                    <a:gd name="T37" fmla="*/ 109 h 484"/>
                    <a:gd name="T38" fmla="*/ 565 w 681"/>
                    <a:gd name="T39" fmla="*/ 129 h 484"/>
                    <a:gd name="T40" fmla="*/ 593 w 681"/>
                    <a:gd name="T41" fmla="*/ 149 h 484"/>
                    <a:gd name="T42" fmla="*/ 614 w 681"/>
                    <a:gd name="T43" fmla="*/ 170 h 484"/>
                    <a:gd name="T44" fmla="*/ 622 w 681"/>
                    <a:gd name="T45" fmla="*/ 181 h 484"/>
                    <a:gd name="T46" fmla="*/ 642 w 681"/>
                    <a:gd name="T47" fmla="*/ 220 h 484"/>
                    <a:gd name="T48" fmla="*/ 657 w 681"/>
                    <a:gd name="T49" fmla="*/ 262 h 484"/>
                    <a:gd name="T50" fmla="*/ 668 w 681"/>
                    <a:gd name="T51" fmla="*/ 307 h 484"/>
                    <a:gd name="T52" fmla="*/ 675 w 681"/>
                    <a:gd name="T53" fmla="*/ 350 h 484"/>
                    <a:gd name="T54" fmla="*/ 680 w 681"/>
                    <a:gd name="T55" fmla="*/ 423 h 484"/>
                    <a:gd name="T56" fmla="*/ 681 w 681"/>
                    <a:gd name="T57" fmla="*/ 456 h 484"/>
                    <a:gd name="T58" fmla="*/ 680 w 681"/>
                    <a:gd name="T59" fmla="*/ 462 h 484"/>
                    <a:gd name="T60" fmla="*/ 676 w 681"/>
                    <a:gd name="T61" fmla="*/ 471 h 484"/>
                    <a:gd name="T62" fmla="*/ 668 w 681"/>
                    <a:gd name="T63" fmla="*/ 479 h 484"/>
                    <a:gd name="T64" fmla="*/ 657 w 681"/>
                    <a:gd name="T65" fmla="*/ 483 h 484"/>
                    <a:gd name="T66" fmla="*/ 651 w 681"/>
                    <a:gd name="T67" fmla="*/ 48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81" h="484">
                      <a:moveTo>
                        <a:pt x="651" y="484"/>
                      </a:moveTo>
                      <a:lnTo>
                        <a:pt x="0" y="484"/>
                      </a:lnTo>
                      <a:lnTo>
                        <a:pt x="0" y="427"/>
                      </a:lnTo>
                      <a:lnTo>
                        <a:pt x="623" y="427"/>
                      </a:lnTo>
                      <a:lnTo>
                        <a:pt x="623" y="427"/>
                      </a:lnTo>
                      <a:lnTo>
                        <a:pt x="622" y="406"/>
                      </a:lnTo>
                      <a:lnTo>
                        <a:pt x="620" y="380"/>
                      </a:lnTo>
                      <a:lnTo>
                        <a:pt x="617" y="352"/>
                      </a:lnTo>
                      <a:lnTo>
                        <a:pt x="613" y="323"/>
                      </a:lnTo>
                      <a:lnTo>
                        <a:pt x="607" y="292"/>
                      </a:lnTo>
                      <a:lnTo>
                        <a:pt x="603" y="278"/>
                      </a:lnTo>
                      <a:lnTo>
                        <a:pt x="599" y="263"/>
                      </a:lnTo>
                      <a:lnTo>
                        <a:pt x="594" y="250"/>
                      </a:lnTo>
                      <a:lnTo>
                        <a:pt x="588" y="237"/>
                      </a:lnTo>
                      <a:lnTo>
                        <a:pt x="582" y="225"/>
                      </a:lnTo>
                      <a:lnTo>
                        <a:pt x="575" y="213"/>
                      </a:lnTo>
                      <a:lnTo>
                        <a:pt x="575" y="213"/>
                      </a:lnTo>
                      <a:lnTo>
                        <a:pt x="569" y="204"/>
                      </a:lnTo>
                      <a:lnTo>
                        <a:pt x="559" y="195"/>
                      </a:lnTo>
                      <a:lnTo>
                        <a:pt x="549" y="187"/>
                      </a:lnTo>
                      <a:lnTo>
                        <a:pt x="538" y="178"/>
                      </a:lnTo>
                      <a:lnTo>
                        <a:pt x="525" y="170"/>
                      </a:lnTo>
                      <a:lnTo>
                        <a:pt x="511" y="162"/>
                      </a:lnTo>
                      <a:lnTo>
                        <a:pt x="480" y="146"/>
                      </a:lnTo>
                      <a:lnTo>
                        <a:pt x="445" y="130"/>
                      </a:lnTo>
                      <a:lnTo>
                        <a:pt x="408" y="114"/>
                      </a:lnTo>
                      <a:lnTo>
                        <a:pt x="329" y="83"/>
                      </a:lnTo>
                      <a:lnTo>
                        <a:pt x="329" y="83"/>
                      </a:lnTo>
                      <a:lnTo>
                        <a:pt x="251" y="53"/>
                      </a:lnTo>
                      <a:lnTo>
                        <a:pt x="273" y="0"/>
                      </a:lnTo>
                      <a:lnTo>
                        <a:pt x="273" y="0"/>
                      </a:lnTo>
                      <a:lnTo>
                        <a:pt x="349" y="31"/>
                      </a:lnTo>
                      <a:lnTo>
                        <a:pt x="349" y="31"/>
                      </a:lnTo>
                      <a:lnTo>
                        <a:pt x="395" y="48"/>
                      </a:lnTo>
                      <a:lnTo>
                        <a:pt x="438" y="65"/>
                      </a:lnTo>
                      <a:lnTo>
                        <a:pt x="480" y="83"/>
                      </a:lnTo>
                      <a:lnTo>
                        <a:pt x="517" y="100"/>
                      </a:lnTo>
                      <a:lnTo>
                        <a:pt x="534" y="109"/>
                      </a:lnTo>
                      <a:lnTo>
                        <a:pt x="550" y="119"/>
                      </a:lnTo>
                      <a:lnTo>
                        <a:pt x="565" y="129"/>
                      </a:lnTo>
                      <a:lnTo>
                        <a:pt x="580" y="138"/>
                      </a:lnTo>
                      <a:lnTo>
                        <a:pt x="593" y="149"/>
                      </a:lnTo>
                      <a:lnTo>
                        <a:pt x="604" y="159"/>
                      </a:lnTo>
                      <a:lnTo>
                        <a:pt x="614" y="170"/>
                      </a:lnTo>
                      <a:lnTo>
                        <a:pt x="622" y="181"/>
                      </a:lnTo>
                      <a:lnTo>
                        <a:pt x="622" y="181"/>
                      </a:lnTo>
                      <a:lnTo>
                        <a:pt x="633" y="199"/>
                      </a:lnTo>
                      <a:lnTo>
                        <a:pt x="642" y="220"/>
                      </a:lnTo>
                      <a:lnTo>
                        <a:pt x="650" y="240"/>
                      </a:lnTo>
                      <a:lnTo>
                        <a:pt x="657" y="262"/>
                      </a:lnTo>
                      <a:lnTo>
                        <a:pt x="662" y="284"/>
                      </a:lnTo>
                      <a:lnTo>
                        <a:pt x="668" y="307"/>
                      </a:lnTo>
                      <a:lnTo>
                        <a:pt x="672" y="329"/>
                      </a:lnTo>
                      <a:lnTo>
                        <a:pt x="675" y="350"/>
                      </a:lnTo>
                      <a:lnTo>
                        <a:pt x="678" y="390"/>
                      </a:lnTo>
                      <a:lnTo>
                        <a:pt x="680" y="423"/>
                      </a:lnTo>
                      <a:lnTo>
                        <a:pt x="681" y="446"/>
                      </a:lnTo>
                      <a:lnTo>
                        <a:pt x="681" y="456"/>
                      </a:lnTo>
                      <a:lnTo>
                        <a:pt x="681" y="456"/>
                      </a:lnTo>
                      <a:lnTo>
                        <a:pt x="680" y="462"/>
                      </a:lnTo>
                      <a:lnTo>
                        <a:pt x="678" y="467"/>
                      </a:lnTo>
                      <a:lnTo>
                        <a:pt x="676" y="471"/>
                      </a:lnTo>
                      <a:lnTo>
                        <a:pt x="672" y="476"/>
                      </a:lnTo>
                      <a:lnTo>
                        <a:pt x="668" y="479"/>
                      </a:lnTo>
                      <a:lnTo>
                        <a:pt x="662" y="481"/>
                      </a:lnTo>
                      <a:lnTo>
                        <a:pt x="657" y="483"/>
                      </a:lnTo>
                      <a:lnTo>
                        <a:pt x="651" y="484"/>
                      </a:lnTo>
                      <a:lnTo>
                        <a:pt x="651" y="4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xmlns="" id="{ECC2EE15-62E9-4A69-8178-93D56C2D40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9738" y="2813051"/>
                  <a:ext cx="90488" cy="76200"/>
                </a:xfrm>
                <a:custGeom>
                  <a:avLst/>
                  <a:gdLst>
                    <a:gd name="T0" fmla="*/ 28 w 341"/>
                    <a:gd name="T1" fmla="*/ 287 h 287"/>
                    <a:gd name="T2" fmla="*/ 22 w 341"/>
                    <a:gd name="T3" fmla="*/ 286 h 287"/>
                    <a:gd name="T4" fmla="*/ 11 w 341"/>
                    <a:gd name="T5" fmla="*/ 280 h 287"/>
                    <a:gd name="T6" fmla="*/ 6 w 341"/>
                    <a:gd name="T7" fmla="*/ 276 h 287"/>
                    <a:gd name="T8" fmla="*/ 1 w 341"/>
                    <a:gd name="T9" fmla="*/ 264 h 287"/>
                    <a:gd name="T10" fmla="*/ 1 w 341"/>
                    <a:gd name="T11" fmla="*/ 251 h 287"/>
                    <a:gd name="T12" fmla="*/ 7 w 341"/>
                    <a:gd name="T13" fmla="*/ 229 h 287"/>
                    <a:gd name="T14" fmla="*/ 25 w 341"/>
                    <a:gd name="T15" fmla="*/ 174 h 287"/>
                    <a:gd name="T16" fmla="*/ 44 w 341"/>
                    <a:gd name="T17" fmla="*/ 132 h 287"/>
                    <a:gd name="T18" fmla="*/ 65 w 341"/>
                    <a:gd name="T19" fmla="*/ 88 h 287"/>
                    <a:gd name="T20" fmla="*/ 91 w 341"/>
                    <a:gd name="T21" fmla="*/ 50 h 287"/>
                    <a:gd name="T22" fmla="*/ 105 w 341"/>
                    <a:gd name="T23" fmla="*/ 34 h 287"/>
                    <a:gd name="T24" fmla="*/ 121 w 341"/>
                    <a:gd name="T25" fmla="*/ 20 h 287"/>
                    <a:gd name="T26" fmla="*/ 138 w 341"/>
                    <a:gd name="T27" fmla="*/ 9 h 287"/>
                    <a:gd name="T28" fmla="*/ 156 w 341"/>
                    <a:gd name="T29" fmla="*/ 2 h 287"/>
                    <a:gd name="T30" fmla="*/ 174 w 341"/>
                    <a:gd name="T31" fmla="*/ 0 h 287"/>
                    <a:gd name="T32" fmla="*/ 183 w 341"/>
                    <a:gd name="T33" fmla="*/ 0 h 287"/>
                    <a:gd name="T34" fmla="*/ 201 w 341"/>
                    <a:gd name="T35" fmla="*/ 5 h 287"/>
                    <a:gd name="T36" fmla="*/ 218 w 341"/>
                    <a:gd name="T37" fmla="*/ 15 h 287"/>
                    <a:gd name="T38" fmla="*/ 234 w 341"/>
                    <a:gd name="T39" fmla="*/ 27 h 287"/>
                    <a:gd name="T40" fmla="*/ 249 w 341"/>
                    <a:gd name="T41" fmla="*/ 42 h 287"/>
                    <a:gd name="T42" fmla="*/ 269 w 341"/>
                    <a:gd name="T43" fmla="*/ 69 h 287"/>
                    <a:gd name="T44" fmla="*/ 292 w 341"/>
                    <a:gd name="T45" fmla="*/ 111 h 287"/>
                    <a:gd name="T46" fmla="*/ 310 w 341"/>
                    <a:gd name="T47" fmla="*/ 154 h 287"/>
                    <a:gd name="T48" fmla="*/ 324 w 341"/>
                    <a:gd name="T49" fmla="*/ 195 h 287"/>
                    <a:gd name="T50" fmla="*/ 340 w 341"/>
                    <a:gd name="T51" fmla="*/ 252 h 287"/>
                    <a:gd name="T52" fmla="*/ 341 w 341"/>
                    <a:gd name="T53" fmla="*/ 258 h 287"/>
                    <a:gd name="T54" fmla="*/ 337 w 341"/>
                    <a:gd name="T55" fmla="*/ 271 h 287"/>
                    <a:gd name="T56" fmla="*/ 334 w 341"/>
                    <a:gd name="T57" fmla="*/ 276 h 287"/>
                    <a:gd name="T58" fmla="*/ 324 w 341"/>
                    <a:gd name="T59" fmla="*/ 284 h 287"/>
                    <a:gd name="T60" fmla="*/ 312 w 341"/>
                    <a:gd name="T61" fmla="*/ 287 h 287"/>
                    <a:gd name="T62" fmla="*/ 67 w 341"/>
                    <a:gd name="T63" fmla="*/ 230 h 287"/>
                    <a:gd name="T64" fmla="*/ 276 w 341"/>
                    <a:gd name="T65" fmla="*/ 230 h 287"/>
                    <a:gd name="T66" fmla="*/ 255 w 341"/>
                    <a:gd name="T67" fmla="*/ 169 h 287"/>
                    <a:gd name="T68" fmla="*/ 229 w 341"/>
                    <a:gd name="T69" fmla="*/ 113 h 287"/>
                    <a:gd name="T70" fmla="*/ 215 w 341"/>
                    <a:gd name="T71" fmla="*/ 90 h 287"/>
                    <a:gd name="T72" fmla="*/ 201 w 341"/>
                    <a:gd name="T73" fmla="*/ 72 h 287"/>
                    <a:gd name="T74" fmla="*/ 188 w 341"/>
                    <a:gd name="T75" fmla="*/ 61 h 287"/>
                    <a:gd name="T76" fmla="*/ 174 w 341"/>
                    <a:gd name="T77" fmla="*/ 57 h 287"/>
                    <a:gd name="T78" fmla="*/ 167 w 341"/>
                    <a:gd name="T79" fmla="*/ 58 h 287"/>
                    <a:gd name="T80" fmla="*/ 153 w 341"/>
                    <a:gd name="T81" fmla="*/ 66 h 287"/>
                    <a:gd name="T82" fmla="*/ 139 w 341"/>
                    <a:gd name="T83" fmla="*/ 80 h 287"/>
                    <a:gd name="T84" fmla="*/ 123 w 341"/>
                    <a:gd name="T85" fmla="*/ 101 h 287"/>
                    <a:gd name="T86" fmla="*/ 102 w 341"/>
                    <a:gd name="T87" fmla="*/ 140 h 287"/>
                    <a:gd name="T88" fmla="*/ 77 w 341"/>
                    <a:gd name="T89" fmla="*/ 199 h 287"/>
                    <a:gd name="T90" fmla="*/ 67 w 341"/>
                    <a:gd name="T91" fmla="*/ 23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41" h="287">
                      <a:moveTo>
                        <a:pt x="312" y="287"/>
                      </a:moveTo>
                      <a:lnTo>
                        <a:pt x="28" y="287"/>
                      </a:lnTo>
                      <a:lnTo>
                        <a:pt x="28" y="287"/>
                      </a:lnTo>
                      <a:lnTo>
                        <a:pt x="22" y="286"/>
                      </a:lnTo>
                      <a:lnTo>
                        <a:pt x="16" y="284"/>
                      </a:lnTo>
                      <a:lnTo>
                        <a:pt x="11" y="280"/>
                      </a:lnTo>
                      <a:lnTo>
                        <a:pt x="6" y="276"/>
                      </a:lnTo>
                      <a:lnTo>
                        <a:pt x="6" y="276"/>
                      </a:lnTo>
                      <a:lnTo>
                        <a:pt x="3" y="270"/>
                      </a:lnTo>
                      <a:lnTo>
                        <a:pt x="1" y="264"/>
                      </a:lnTo>
                      <a:lnTo>
                        <a:pt x="0" y="258"/>
                      </a:lnTo>
                      <a:lnTo>
                        <a:pt x="1" y="251"/>
                      </a:lnTo>
                      <a:lnTo>
                        <a:pt x="1" y="251"/>
                      </a:lnTo>
                      <a:lnTo>
                        <a:pt x="7" y="229"/>
                      </a:lnTo>
                      <a:lnTo>
                        <a:pt x="18" y="194"/>
                      </a:lnTo>
                      <a:lnTo>
                        <a:pt x="25" y="174"/>
                      </a:lnTo>
                      <a:lnTo>
                        <a:pt x="33" y="153"/>
                      </a:lnTo>
                      <a:lnTo>
                        <a:pt x="44" y="132"/>
                      </a:lnTo>
                      <a:lnTo>
                        <a:pt x="54" y="111"/>
                      </a:lnTo>
                      <a:lnTo>
                        <a:pt x="65" y="88"/>
                      </a:lnTo>
                      <a:lnTo>
                        <a:pt x="78" y="68"/>
                      </a:lnTo>
                      <a:lnTo>
                        <a:pt x="91" y="50"/>
                      </a:lnTo>
                      <a:lnTo>
                        <a:pt x="98" y="42"/>
                      </a:lnTo>
                      <a:lnTo>
                        <a:pt x="105" y="34"/>
                      </a:lnTo>
                      <a:lnTo>
                        <a:pt x="113" y="27"/>
                      </a:lnTo>
                      <a:lnTo>
                        <a:pt x="121" y="20"/>
                      </a:lnTo>
                      <a:lnTo>
                        <a:pt x="129" y="15"/>
                      </a:lnTo>
                      <a:lnTo>
                        <a:pt x="138" y="9"/>
                      </a:lnTo>
                      <a:lnTo>
                        <a:pt x="147" y="5"/>
                      </a:lnTo>
                      <a:lnTo>
                        <a:pt x="156" y="2"/>
                      </a:lnTo>
                      <a:lnTo>
                        <a:pt x="165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83" y="0"/>
                      </a:lnTo>
                      <a:lnTo>
                        <a:pt x="193" y="2"/>
                      </a:lnTo>
                      <a:lnTo>
                        <a:pt x="201" y="5"/>
                      </a:lnTo>
                      <a:lnTo>
                        <a:pt x="210" y="9"/>
                      </a:lnTo>
                      <a:lnTo>
                        <a:pt x="218" y="15"/>
                      </a:lnTo>
                      <a:lnTo>
                        <a:pt x="226" y="20"/>
                      </a:lnTo>
                      <a:lnTo>
                        <a:pt x="234" y="27"/>
                      </a:lnTo>
                      <a:lnTo>
                        <a:pt x="242" y="34"/>
                      </a:lnTo>
                      <a:lnTo>
                        <a:pt x="249" y="42"/>
                      </a:lnTo>
                      <a:lnTo>
                        <a:pt x="256" y="50"/>
                      </a:lnTo>
                      <a:lnTo>
                        <a:pt x="269" y="69"/>
                      </a:lnTo>
                      <a:lnTo>
                        <a:pt x="281" y="89"/>
                      </a:lnTo>
                      <a:lnTo>
                        <a:pt x="292" y="111"/>
                      </a:lnTo>
                      <a:lnTo>
                        <a:pt x="301" y="132"/>
                      </a:lnTo>
                      <a:lnTo>
                        <a:pt x="310" y="154"/>
                      </a:lnTo>
                      <a:lnTo>
                        <a:pt x="317" y="175"/>
                      </a:lnTo>
                      <a:lnTo>
                        <a:pt x="324" y="195"/>
                      </a:lnTo>
                      <a:lnTo>
                        <a:pt x="334" y="230"/>
                      </a:lnTo>
                      <a:lnTo>
                        <a:pt x="340" y="252"/>
                      </a:lnTo>
                      <a:lnTo>
                        <a:pt x="340" y="252"/>
                      </a:lnTo>
                      <a:lnTo>
                        <a:pt x="341" y="258"/>
                      </a:lnTo>
                      <a:lnTo>
                        <a:pt x="340" y="265"/>
                      </a:lnTo>
                      <a:lnTo>
                        <a:pt x="337" y="271"/>
                      </a:lnTo>
                      <a:lnTo>
                        <a:pt x="334" y="276"/>
                      </a:lnTo>
                      <a:lnTo>
                        <a:pt x="334" y="276"/>
                      </a:lnTo>
                      <a:lnTo>
                        <a:pt x="329" y="280"/>
                      </a:lnTo>
                      <a:lnTo>
                        <a:pt x="324" y="284"/>
                      </a:lnTo>
                      <a:lnTo>
                        <a:pt x="318" y="286"/>
                      </a:lnTo>
                      <a:lnTo>
                        <a:pt x="312" y="287"/>
                      </a:lnTo>
                      <a:lnTo>
                        <a:pt x="312" y="287"/>
                      </a:lnTo>
                      <a:close/>
                      <a:moveTo>
                        <a:pt x="67" y="230"/>
                      </a:moveTo>
                      <a:lnTo>
                        <a:pt x="276" y="230"/>
                      </a:lnTo>
                      <a:lnTo>
                        <a:pt x="276" y="230"/>
                      </a:lnTo>
                      <a:lnTo>
                        <a:pt x="266" y="199"/>
                      </a:lnTo>
                      <a:lnTo>
                        <a:pt x="255" y="169"/>
                      </a:lnTo>
                      <a:lnTo>
                        <a:pt x="243" y="140"/>
                      </a:lnTo>
                      <a:lnTo>
                        <a:pt x="229" y="113"/>
                      </a:lnTo>
                      <a:lnTo>
                        <a:pt x="222" y="101"/>
                      </a:lnTo>
                      <a:lnTo>
                        <a:pt x="215" y="90"/>
                      </a:lnTo>
                      <a:lnTo>
                        <a:pt x="208" y="80"/>
                      </a:lnTo>
                      <a:lnTo>
                        <a:pt x="201" y="72"/>
                      </a:lnTo>
                      <a:lnTo>
                        <a:pt x="194" y="66"/>
                      </a:lnTo>
                      <a:lnTo>
                        <a:pt x="188" y="61"/>
                      </a:lnTo>
                      <a:lnTo>
                        <a:pt x="181" y="58"/>
                      </a:lnTo>
                      <a:lnTo>
                        <a:pt x="174" y="57"/>
                      </a:lnTo>
                      <a:lnTo>
                        <a:pt x="174" y="57"/>
                      </a:lnTo>
                      <a:lnTo>
                        <a:pt x="167" y="58"/>
                      </a:lnTo>
                      <a:lnTo>
                        <a:pt x="160" y="61"/>
                      </a:lnTo>
                      <a:lnTo>
                        <a:pt x="153" y="66"/>
                      </a:lnTo>
                      <a:lnTo>
                        <a:pt x="146" y="72"/>
                      </a:lnTo>
                      <a:lnTo>
                        <a:pt x="139" y="80"/>
                      </a:lnTo>
                      <a:lnTo>
                        <a:pt x="131" y="90"/>
                      </a:lnTo>
                      <a:lnTo>
                        <a:pt x="123" y="101"/>
                      </a:lnTo>
                      <a:lnTo>
                        <a:pt x="116" y="113"/>
                      </a:lnTo>
                      <a:lnTo>
                        <a:pt x="102" y="140"/>
                      </a:lnTo>
                      <a:lnTo>
                        <a:pt x="89" y="169"/>
                      </a:lnTo>
                      <a:lnTo>
                        <a:pt x="77" y="199"/>
                      </a:lnTo>
                      <a:lnTo>
                        <a:pt x="67" y="230"/>
                      </a:lnTo>
                      <a:lnTo>
                        <a:pt x="67" y="2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xmlns="" id="{CD2FDE19-8B03-4689-873B-3248A476EF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98938" y="2738438"/>
                  <a:ext cx="106363" cy="96838"/>
                </a:xfrm>
                <a:custGeom>
                  <a:avLst/>
                  <a:gdLst>
                    <a:gd name="T0" fmla="*/ 30 w 400"/>
                    <a:gd name="T1" fmla="*/ 369 h 369"/>
                    <a:gd name="T2" fmla="*/ 19 w 400"/>
                    <a:gd name="T3" fmla="*/ 367 h 369"/>
                    <a:gd name="T4" fmla="*/ 11 w 400"/>
                    <a:gd name="T5" fmla="*/ 363 h 369"/>
                    <a:gd name="T6" fmla="*/ 8 w 400"/>
                    <a:gd name="T7" fmla="*/ 360 h 369"/>
                    <a:gd name="T8" fmla="*/ 3 w 400"/>
                    <a:gd name="T9" fmla="*/ 353 h 369"/>
                    <a:gd name="T10" fmla="*/ 1 w 400"/>
                    <a:gd name="T11" fmla="*/ 345 h 369"/>
                    <a:gd name="T12" fmla="*/ 1 w 400"/>
                    <a:gd name="T13" fmla="*/ 336 h 369"/>
                    <a:gd name="T14" fmla="*/ 61 w 400"/>
                    <a:gd name="T15" fmla="*/ 157 h 369"/>
                    <a:gd name="T16" fmla="*/ 65 w 400"/>
                    <a:gd name="T17" fmla="*/ 148 h 369"/>
                    <a:gd name="T18" fmla="*/ 79 w 400"/>
                    <a:gd name="T19" fmla="*/ 118 h 369"/>
                    <a:gd name="T20" fmla="*/ 107 w 400"/>
                    <a:gd name="T21" fmla="*/ 79 h 369"/>
                    <a:gd name="T22" fmla="*/ 142 w 400"/>
                    <a:gd name="T23" fmla="*/ 47 h 369"/>
                    <a:gd name="T24" fmla="*/ 169 w 400"/>
                    <a:gd name="T25" fmla="*/ 28 h 369"/>
                    <a:gd name="T26" fmla="*/ 211 w 400"/>
                    <a:gd name="T27" fmla="*/ 4 h 369"/>
                    <a:gd name="T28" fmla="*/ 218 w 400"/>
                    <a:gd name="T29" fmla="*/ 1 h 369"/>
                    <a:gd name="T30" fmla="*/ 233 w 400"/>
                    <a:gd name="T31" fmla="*/ 1 h 369"/>
                    <a:gd name="T32" fmla="*/ 240 w 400"/>
                    <a:gd name="T33" fmla="*/ 4 h 369"/>
                    <a:gd name="T34" fmla="*/ 250 w 400"/>
                    <a:gd name="T35" fmla="*/ 15 h 369"/>
                    <a:gd name="T36" fmla="*/ 254 w 400"/>
                    <a:gd name="T37" fmla="*/ 29 h 369"/>
                    <a:gd name="T38" fmla="*/ 254 w 400"/>
                    <a:gd name="T39" fmla="*/ 72 h 369"/>
                    <a:gd name="T40" fmla="*/ 279 w 400"/>
                    <a:gd name="T41" fmla="*/ 87 h 369"/>
                    <a:gd name="T42" fmla="*/ 311 w 400"/>
                    <a:gd name="T43" fmla="*/ 100 h 369"/>
                    <a:gd name="T44" fmla="*/ 345 w 400"/>
                    <a:gd name="T45" fmla="*/ 111 h 369"/>
                    <a:gd name="T46" fmla="*/ 372 w 400"/>
                    <a:gd name="T47" fmla="*/ 114 h 369"/>
                    <a:gd name="T48" fmla="*/ 377 w 400"/>
                    <a:gd name="T49" fmla="*/ 115 h 369"/>
                    <a:gd name="T50" fmla="*/ 386 w 400"/>
                    <a:gd name="T51" fmla="*/ 118 h 369"/>
                    <a:gd name="T52" fmla="*/ 393 w 400"/>
                    <a:gd name="T53" fmla="*/ 123 h 369"/>
                    <a:gd name="T54" fmla="*/ 398 w 400"/>
                    <a:gd name="T55" fmla="*/ 131 h 369"/>
                    <a:gd name="T56" fmla="*/ 399 w 400"/>
                    <a:gd name="T57" fmla="*/ 135 h 369"/>
                    <a:gd name="T58" fmla="*/ 400 w 400"/>
                    <a:gd name="T59" fmla="*/ 144 h 369"/>
                    <a:gd name="T60" fmla="*/ 398 w 400"/>
                    <a:gd name="T61" fmla="*/ 153 h 369"/>
                    <a:gd name="T62" fmla="*/ 394 w 400"/>
                    <a:gd name="T63" fmla="*/ 161 h 369"/>
                    <a:gd name="T64" fmla="*/ 386 w 400"/>
                    <a:gd name="T65" fmla="*/ 167 h 369"/>
                    <a:gd name="T66" fmla="*/ 44 w 400"/>
                    <a:gd name="T67" fmla="*/ 365 h 369"/>
                    <a:gd name="T68" fmla="*/ 30 w 400"/>
                    <a:gd name="T69" fmla="*/ 369 h 369"/>
                    <a:gd name="T70" fmla="*/ 197 w 400"/>
                    <a:gd name="T71" fmla="*/ 77 h 369"/>
                    <a:gd name="T72" fmla="*/ 184 w 400"/>
                    <a:gd name="T73" fmla="*/ 85 h 369"/>
                    <a:gd name="T74" fmla="*/ 159 w 400"/>
                    <a:gd name="T75" fmla="*/ 107 h 369"/>
                    <a:gd name="T76" fmla="*/ 137 w 400"/>
                    <a:gd name="T77" fmla="*/ 134 h 369"/>
                    <a:gd name="T78" fmla="*/ 120 w 400"/>
                    <a:gd name="T79" fmla="*/ 162 h 369"/>
                    <a:gd name="T80" fmla="*/ 80 w 400"/>
                    <a:gd name="T81" fmla="*/ 278 h 369"/>
                    <a:gd name="T82" fmla="*/ 294 w 400"/>
                    <a:gd name="T83" fmla="*/ 155 h 369"/>
                    <a:gd name="T84" fmla="*/ 244 w 400"/>
                    <a:gd name="T85" fmla="*/ 133 h 369"/>
                    <a:gd name="T86" fmla="*/ 222 w 400"/>
                    <a:gd name="T87" fmla="*/ 120 h 369"/>
                    <a:gd name="T88" fmla="*/ 205 w 400"/>
                    <a:gd name="T89" fmla="*/ 105 h 369"/>
                    <a:gd name="T90" fmla="*/ 201 w 400"/>
                    <a:gd name="T91" fmla="*/ 101 h 369"/>
                    <a:gd name="T92" fmla="*/ 197 w 400"/>
                    <a:gd name="T93" fmla="*/ 91 h 369"/>
                    <a:gd name="T94" fmla="*/ 197 w 400"/>
                    <a:gd name="T95" fmla="*/ 77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00" h="369">
                      <a:moveTo>
                        <a:pt x="30" y="369"/>
                      </a:moveTo>
                      <a:lnTo>
                        <a:pt x="30" y="369"/>
                      </a:lnTo>
                      <a:lnTo>
                        <a:pt x="24" y="369"/>
                      </a:lnTo>
                      <a:lnTo>
                        <a:pt x="19" y="367"/>
                      </a:lnTo>
                      <a:lnTo>
                        <a:pt x="15" y="365"/>
                      </a:lnTo>
                      <a:lnTo>
                        <a:pt x="11" y="363"/>
                      </a:lnTo>
                      <a:lnTo>
                        <a:pt x="11" y="363"/>
                      </a:lnTo>
                      <a:lnTo>
                        <a:pt x="8" y="360"/>
                      </a:lnTo>
                      <a:lnTo>
                        <a:pt x="5" y="356"/>
                      </a:lnTo>
                      <a:lnTo>
                        <a:pt x="3" y="353"/>
                      </a:lnTo>
                      <a:lnTo>
                        <a:pt x="2" y="349"/>
                      </a:lnTo>
                      <a:lnTo>
                        <a:pt x="1" y="345"/>
                      </a:lnTo>
                      <a:lnTo>
                        <a:pt x="0" y="340"/>
                      </a:lnTo>
                      <a:lnTo>
                        <a:pt x="1" y="336"/>
                      </a:lnTo>
                      <a:lnTo>
                        <a:pt x="2" y="332"/>
                      </a:lnTo>
                      <a:lnTo>
                        <a:pt x="61" y="157"/>
                      </a:lnTo>
                      <a:lnTo>
                        <a:pt x="61" y="157"/>
                      </a:lnTo>
                      <a:lnTo>
                        <a:pt x="65" y="148"/>
                      </a:lnTo>
                      <a:lnTo>
                        <a:pt x="69" y="138"/>
                      </a:lnTo>
                      <a:lnTo>
                        <a:pt x="79" y="118"/>
                      </a:lnTo>
                      <a:lnTo>
                        <a:pt x="92" y="98"/>
                      </a:lnTo>
                      <a:lnTo>
                        <a:pt x="107" y="79"/>
                      </a:lnTo>
                      <a:lnTo>
                        <a:pt x="124" y="62"/>
                      </a:lnTo>
                      <a:lnTo>
                        <a:pt x="142" y="47"/>
                      </a:lnTo>
                      <a:lnTo>
                        <a:pt x="160" y="34"/>
                      </a:lnTo>
                      <a:lnTo>
                        <a:pt x="169" y="28"/>
                      </a:lnTo>
                      <a:lnTo>
                        <a:pt x="178" y="23"/>
                      </a:lnTo>
                      <a:lnTo>
                        <a:pt x="211" y="4"/>
                      </a:lnTo>
                      <a:lnTo>
                        <a:pt x="211" y="4"/>
                      </a:lnTo>
                      <a:lnTo>
                        <a:pt x="218" y="1"/>
                      </a:lnTo>
                      <a:lnTo>
                        <a:pt x="225" y="0"/>
                      </a:lnTo>
                      <a:lnTo>
                        <a:pt x="233" y="1"/>
                      </a:lnTo>
                      <a:lnTo>
                        <a:pt x="240" y="4"/>
                      </a:lnTo>
                      <a:lnTo>
                        <a:pt x="240" y="4"/>
                      </a:lnTo>
                      <a:lnTo>
                        <a:pt x="246" y="9"/>
                      </a:lnTo>
                      <a:lnTo>
                        <a:pt x="250" y="15"/>
                      </a:lnTo>
                      <a:lnTo>
                        <a:pt x="253" y="22"/>
                      </a:lnTo>
                      <a:lnTo>
                        <a:pt x="254" y="29"/>
                      </a:lnTo>
                      <a:lnTo>
                        <a:pt x="254" y="72"/>
                      </a:lnTo>
                      <a:lnTo>
                        <a:pt x="254" y="72"/>
                      </a:lnTo>
                      <a:lnTo>
                        <a:pt x="265" y="80"/>
                      </a:lnTo>
                      <a:lnTo>
                        <a:pt x="279" y="87"/>
                      </a:lnTo>
                      <a:lnTo>
                        <a:pt x="295" y="94"/>
                      </a:lnTo>
                      <a:lnTo>
                        <a:pt x="311" y="100"/>
                      </a:lnTo>
                      <a:lnTo>
                        <a:pt x="328" y="106"/>
                      </a:lnTo>
                      <a:lnTo>
                        <a:pt x="345" y="111"/>
                      </a:lnTo>
                      <a:lnTo>
                        <a:pt x="359" y="113"/>
                      </a:lnTo>
                      <a:lnTo>
                        <a:pt x="372" y="114"/>
                      </a:lnTo>
                      <a:lnTo>
                        <a:pt x="372" y="114"/>
                      </a:lnTo>
                      <a:lnTo>
                        <a:pt x="377" y="115"/>
                      </a:lnTo>
                      <a:lnTo>
                        <a:pt x="381" y="116"/>
                      </a:lnTo>
                      <a:lnTo>
                        <a:pt x="386" y="118"/>
                      </a:lnTo>
                      <a:lnTo>
                        <a:pt x="389" y="120"/>
                      </a:lnTo>
                      <a:lnTo>
                        <a:pt x="393" y="123"/>
                      </a:lnTo>
                      <a:lnTo>
                        <a:pt x="396" y="127"/>
                      </a:lnTo>
                      <a:lnTo>
                        <a:pt x="398" y="131"/>
                      </a:lnTo>
                      <a:lnTo>
                        <a:pt x="399" y="135"/>
                      </a:lnTo>
                      <a:lnTo>
                        <a:pt x="399" y="135"/>
                      </a:lnTo>
                      <a:lnTo>
                        <a:pt x="400" y="140"/>
                      </a:lnTo>
                      <a:lnTo>
                        <a:pt x="400" y="144"/>
                      </a:lnTo>
                      <a:lnTo>
                        <a:pt x="400" y="149"/>
                      </a:lnTo>
                      <a:lnTo>
                        <a:pt x="398" y="153"/>
                      </a:lnTo>
                      <a:lnTo>
                        <a:pt x="396" y="157"/>
                      </a:lnTo>
                      <a:lnTo>
                        <a:pt x="394" y="161"/>
                      </a:lnTo>
                      <a:lnTo>
                        <a:pt x="390" y="164"/>
                      </a:lnTo>
                      <a:lnTo>
                        <a:pt x="386" y="167"/>
                      </a:lnTo>
                      <a:lnTo>
                        <a:pt x="44" y="365"/>
                      </a:lnTo>
                      <a:lnTo>
                        <a:pt x="44" y="365"/>
                      </a:lnTo>
                      <a:lnTo>
                        <a:pt x="37" y="368"/>
                      </a:lnTo>
                      <a:lnTo>
                        <a:pt x="30" y="369"/>
                      </a:lnTo>
                      <a:lnTo>
                        <a:pt x="30" y="369"/>
                      </a:lnTo>
                      <a:close/>
                      <a:moveTo>
                        <a:pt x="197" y="77"/>
                      </a:moveTo>
                      <a:lnTo>
                        <a:pt x="197" y="77"/>
                      </a:lnTo>
                      <a:lnTo>
                        <a:pt x="184" y="85"/>
                      </a:lnTo>
                      <a:lnTo>
                        <a:pt x="171" y="95"/>
                      </a:lnTo>
                      <a:lnTo>
                        <a:pt x="159" y="107"/>
                      </a:lnTo>
                      <a:lnTo>
                        <a:pt x="148" y="121"/>
                      </a:lnTo>
                      <a:lnTo>
                        <a:pt x="137" y="134"/>
                      </a:lnTo>
                      <a:lnTo>
                        <a:pt x="127" y="148"/>
                      </a:lnTo>
                      <a:lnTo>
                        <a:pt x="120" y="162"/>
                      </a:lnTo>
                      <a:lnTo>
                        <a:pt x="114" y="175"/>
                      </a:lnTo>
                      <a:lnTo>
                        <a:pt x="80" y="278"/>
                      </a:lnTo>
                      <a:lnTo>
                        <a:pt x="294" y="155"/>
                      </a:lnTo>
                      <a:lnTo>
                        <a:pt x="294" y="155"/>
                      </a:lnTo>
                      <a:lnTo>
                        <a:pt x="268" y="145"/>
                      </a:lnTo>
                      <a:lnTo>
                        <a:pt x="244" y="133"/>
                      </a:lnTo>
                      <a:lnTo>
                        <a:pt x="233" y="127"/>
                      </a:lnTo>
                      <a:lnTo>
                        <a:pt x="222" y="120"/>
                      </a:lnTo>
                      <a:lnTo>
                        <a:pt x="213" y="113"/>
                      </a:lnTo>
                      <a:lnTo>
                        <a:pt x="205" y="105"/>
                      </a:lnTo>
                      <a:lnTo>
                        <a:pt x="205" y="105"/>
                      </a:lnTo>
                      <a:lnTo>
                        <a:pt x="201" y="101"/>
                      </a:lnTo>
                      <a:lnTo>
                        <a:pt x="199" y="96"/>
                      </a:lnTo>
                      <a:lnTo>
                        <a:pt x="197" y="91"/>
                      </a:lnTo>
                      <a:lnTo>
                        <a:pt x="197" y="85"/>
                      </a:lnTo>
                      <a:lnTo>
                        <a:pt x="197" y="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xmlns="" id="{DC619C28-443E-43C9-B1B2-6592E8AA99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87838" y="2738438"/>
                  <a:ext cx="106363" cy="96838"/>
                </a:xfrm>
                <a:custGeom>
                  <a:avLst/>
                  <a:gdLst>
                    <a:gd name="T0" fmla="*/ 372 w 401"/>
                    <a:gd name="T1" fmla="*/ 369 h 369"/>
                    <a:gd name="T2" fmla="*/ 358 w 401"/>
                    <a:gd name="T3" fmla="*/ 365 h 369"/>
                    <a:gd name="T4" fmla="*/ 14 w 401"/>
                    <a:gd name="T5" fmla="*/ 167 h 369"/>
                    <a:gd name="T6" fmla="*/ 7 w 401"/>
                    <a:gd name="T7" fmla="*/ 161 h 369"/>
                    <a:gd name="T8" fmla="*/ 2 w 401"/>
                    <a:gd name="T9" fmla="*/ 153 h 369"/>
                    <a:gd name="T10" fmla="*/ 0 w 401"/>
                    <a:gd name="T11" fmla="*/ 144 h 369"/>
                    <a:gd name="T12" fmla="*/ 1 w 401"/>
                    <a:gd name="T13" fmla="*/ 135 h 369"/>
                    <a:gd name="T14" fmla="*/ 3 w 401"/>
                    <a:gd name="T15" fmla="*/ 131 h 369"/>
                    <a:gd name="T16" fmla="*/ 8 w 401"/>
                    <a:gd name="T17" fmla="*/ 123 h 369"/>
                    <a:gd name="T18" fmla="*/ 15 w 401"/>
                    <a:gd name="T19" fmla="*/ 118 h 369"/>
                    <a:gd name="T20" fmla="*/ 24 w 401"/>
                    <a:gd name="T21" fmla="*/ 115 h 369"/>
                    <a:gd name="T22" fmla="*/ 28 w 401"/>
                    <a:gd name="T23" fmla="*/ 114 h 369"/>
                    <a:gd name="T24" fmla="*/ 55 w 401"/>
                    <a:gd name="T25" fmla="*/ 111 h 369"/>
                    <a:gd name="T26" fmla="*/ 87 w 401"/>
                    <a:gd name="T27" fmla="*/ 101 h 369"/>
                    <a:gd name="T28" fmla="*/ 118 w 401"/>
                    <a:gd name="T29" fmla="*/ 88 h 369"/>
                    <a:gd name="T30" fmla="*/ 143 w 401"/>
                    <a:gd name="T31" fmla="*/ 73 h 369"/>
                    <a:gd name="T32" fmla="*/ 143 w 401"/>
                    <a:gd name="T33" fmla="*/ 29 h 369"/>
                    <a:gd name="T34" fmla="*/ 147 w 401"/>
                    <a:gd name="T35" fmla="*/ 16 h 369"/>
                    <a:gd name="T36" fmla="*/ 157 w 401"/>
                    <a:gd name="T37" fmla="*/ 4 h 369"/>
                    <a:gd name="T38" fmla="*/ 163 w 401"/>
                    <a:gd name="T39" fmla="*/ 1 h 369"/>
                    <a:gd name="T40" fmla="*/ 177 w 401"/>
                    <a:gd name="T41" fmla="*/ 1 h 369"/>
                    <a:gd name="T42" fmla="*/ 223 w 401"/>
                    <a:gd name="T43" fmla="*/ 24 h 369"/>
                    <a:gd name="T44" fmla="*/ 232 w 401"/>
                    <a:gd name="T45" fmla="*/ 28 h 369"/>
                    <a:gd name="T46" fmla="*/ 260 w 401"/>
                    <a:gd name="T47" fmla="*/ 47 h 369"/>
                    <a:gd name="T48" fmla="*/ 294 w 401"/>
                    <a:gd name="T49" fmla="*/ 80 h 369"/>
                    <a:gd name="T50" fmla="*/ 323 w 401"/>
                    <a:gd name="T51" fmla="*/ 118 h 369"/>
                    <a:gd name="T52" fmla="*/ 338 w 401"/>
                    <a:gd name="T53" fmla="*/ 148 h 369"/>
                    <a:gd name="T54" fmla="*/ 400 w 401"/>
                    <a:gd name="T55" fmla="*/ 332 h 369"/>
                    <a:gd name="T56" fmla="*/ 401 w 401"/>
                    <a:gd name="T57" fmla="*/ 336 h 369"/>
                    <a:gd name="T58" fmla="*/ 401 w 401"/>
                    <a:gd name="T59" fmla="*/ 345 h 369"/>
                    <a:gd name="T60" fmla="*/ 398 w 401"/>
                    <a:gd name="T61" fmla="*/ 353 h 369"/>
                    <a:gd name="T62" fmla="*/ 393 w 401"/>
                    <a:gd name="T63" fmla="*/ 360 h 369"/>
                    <a:gd name="T64" fmla="*/ 390 w 401"/>
                    <a:gd name="T65" fmla="*/ 363 h 369"/>
                    <a:gd name="T66" fmla="*/ 381 w 401"/>
                    <a:gd name="T67" fmla="*/ 367 h 369"/>
                    <a:gd name="T68" fmla="*/ 372 w 401"/>
                    <a:gd name="T69" fmla="*/ 369 h 369"/>
                    <a:gd name="T70" fmla="*/ 106 w 401"/>
                    <a:gd name="T71" fmla="*/ 154 h 369"/>
                    <a:gd name="T72" fmla="*/ 287 w 401"/>
                    <a:gd name="T73" fmla="*/ 175 h 369"/>
                    <a:gd name="T74" fmla="*/ 282 w 401"/>
                    <a:gd name="T75" fmla="*/ 161 h 369"/>
                    <a:gd name="T76" fmla="*/ 264 w 401"/>
                    <a:gd name="T77" fmla="*/ 133 h 369"/>
                    <a:gd name="T78" fmla="*/ 240 w 401"/>
                    <a:gd name="T79" fmla="*/ 105 h 369"/>
                    <a:gd name="T80" fmla="*/ 214 w 401"/>
                    <a:gd name="T81" fmla="*/ 83 h 369"/>
                    <a:gd name="T82" fmla="*/ 200 w 401"/>
                    <a:gd name="T83" fmla="*/ 85 h 369"/>
                    <a:gd name="T84" fmla="*/ 200 w 401"/>
                    <a:gd name="T85" fmla="*/ 91 h 369"/>
                    <a:gd name="T86" fmla="*/ 196 w 401"/>
                    <a:gd name="T87" fmla="*/ 101 h 369"/>
                    <a:gd name="T88" fmla="*/ 191 w 401"/>
                    <a:gd name="T89" fmla="*/ 105 h 369"/>
                    <a:gd name="T90" fmla="*/ 175 w 401"/>
                    <a:gd name="T91" fmla="*/ 120 h 369"/>
                    <a:gd name="T92" fmla="*/ 155 w 401"/>
                    <a:gd name="T93" fmla="*/ 132 h 369"/>
                    <a:gd name="T94" fmla="*/ 106 w 401"/>
                    <a:gd name="T95" fmla="*/ 154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01" h="369">
                      <a:moveTo>
                        <a:pt x="372" y="369"/>
                      </a:moveTo>
                      <a:lnTo>
                        <a:pt x="372" y="369"/>
                      </a:lnTo>
                      <a:lnTo>
                        <a:pt x="365" y="368"/>
                      </a:lnTo>
                      <a:lnTo>
                        <a:pt x="358" y="365"/>
                      </a:lnTo>
                      <a:lnTo>
                        <a:pt x="14" y="167"/>
                      </a:lnTo>
                      <a:lnTo>
                        <a:pt x="14" y="167"/>
                      </a:lnTo>
                      <a:lnTo>
                        <a:pt x="10" y="164"/>
                      </a:lnTo>
                      <a:lnTo>
                        <a:pt x="7" y="161"/>
                      </a:lnTo>
                      <a:lnTo>
                        <a:pt x="4" y="157"/>
                      </a:lnTo>
                      <a:lnTo>
                        <a:pt x="2" y="153"/>
                      </a:lnTo>
                      <a:lnTo>
                        <a:pt x="1" y="149"/>
                      </a:lnTo>
                      <a:lnTo>
                        <a:pt x="0" y="144"/>
                      </a:lnTo>
                      <a:lnTo>
                        <a:pt x="0" y="140"/>
                      </a:lnTo>
                      <a:lnTo>
                        <a:pt x="1" y="135"/>
                      </a:lnTo>
                      <a:lnTo>
                        <a:pt x="1" y="135"/>
                      </a:lnTo>
                      <a:lnTo>
                        <a:pt x="3" y="131"/>
                      </a:lnTo>
                      <a:lnTo>
                        <a:pt x="5" y="127"/>
                      </a:lnTo>
                      <a:lnTo>
                        <a:pt x="8" y="123"/>
                      </a:lnTo>
                      <a:lnTo>
                        <a:pt x="11" y="120"/>
                      </a:lnTo>
                      <a:lnTo>
                        <a:pt x="15" y="118"/>
                      </a:lnTo>
                      <a:lnTo>
                        <a:pt x="19" y="116"/>
                      </a:lnTo>
                      <a:lnTo>
                        <a:pt x="24" y="115"/>
                      </a:lnTo>
                      <a:lnTo>
                        <a:pt x="28" y="114"/>
                      </a:lnTo>
                      <a:lnTo>
                        <a:pt x="28" y="114"/>
                      </a:lnTo>
                      <a:lnTo>
                        <a:pt x="41" y="113"/>
                      </a:lnTo>
                      <a:lnTo>
                        <a:pt x="55" y="111"/>
                      </a:lnTo>
                      <a:lnTo>
                        <a:pt x="71" y="106"/>
                      </a:lnTo>
                      <a:lnTo>
                        <a:pt x="87" y="101"/>
                      </a:lnTo>
                      <a:lnTo>
                        <a:pt x="103" y="94"/>
                      </a:lnTo>
                      <a:lnTo>
                        <a:pt x="118" y="88"/>
                      </a:lnTo>
                      <a:lnTo>
                        <a:pt x="132" y="80"/>
                      </a:lnTo>
                      <a:lnTo>
                        <a:pt x="143" y="73"/>
                      </a:lnTo>
                      <a:lnTo>
                        <a:pt x="143" y="29"/>
                      </a:lnTo>
                      <a:lnTo>
                        <a:pt x="143" y="29"/>
                      </a:lnTo>
                      <a:lnTo>
                        <a:pt x="144" y="22"/>
                      </a:lnTo>
                      <a:lnTo>
                        <a:pt x="147" y="16"/>
                      </a:lnTo>
                      <a:lnTo>
                        <a:pt x="151" y="9"/>
                      </a:lnTo>
                      <a:lnTo>
                        <a:pt x="157" y="4"/>
                      </a:lnTo>
                      <a:lnTo>
                        <a:pt x="157" y="4"/>
                      </a:lnTo>
                      <a:lnTo>
                        <a:pt x="163" y="1"/>
                      </a:lnTo>
                      <a:lnTo>
                        <a:pt x="170" y="0"/>
                      </a:lnTo>
                      <a:lnTo>
                        <a:pt x="177" y="1"/>
                      </a:lnTo>
                      <a:lnTo>
                        <a:pt x="184" y="3"/>
                      </a:lnTo>
                      <a:lnTo>
                        <a:pt x="223" y="24"/>
                      </a:lnTo>
                      <a:lnTo>
                        <a:pt x="223" y="24"/>
                      </a:lnTo>
                      <a:lnTo>
                        <a:pt x="232" y="28"/>
                      </a:lnTo>
                      <a:lnTo>
                        <a:pt x="242" y="34"/>
                      </a:lnTo>
                      <a:lnTo>
                        <a:pt x="260" y="47"/>
                      </a:lnTo>
                      <a:lnTo>
                        <a:pt x="277" y="62"/>
                      </a:lnTo>
                      <a:lnTo>
                        <a:pt x="294" y="80"/>
                      </a:lnTo>
                      <a:lnTo>
                        <a:pt x="310" y="98"/>
                      </a:lnTo>
                      <a:lnTo>
                        <a:pt x="323" y="118"/>
                      </a:lnTo>
                      <a:lnTo>
                        <a:pt x="334" y="138"/>
                      </a:lnTo>
                      <a:lnTo>
                        <a:pt x="338" y="148"/>
                      </a:lnTo>
                      <a:lnTo>
                        <a:pt x="341" y="157"/>
                      </a:lnTo>
                      <a:lnTo>
                        <a:pt x="400" y="332"/>
                      </a:lnTo>
                      <a:lnTo>
                        <a:pt x="400" y="332"/>
                      </a:lnTo>
                      <a:lnTo>
                        <a:pt x="401" y="336"/>
                      </a:lnTo>
                      <a:lnTo>
                        <a:pt x="401" y="340"/>
                      </a:lnTo>
                      <a:lnTo>
                        <a:pt x="401" y="345"/>
                      </a:lnTo>
                      <a:lnTo>
                        <a:pt x="400" y="349"/>
                      </a:lnTo>
                      <a:lnTo>
                        <a:pt x="398" y="353"/>
                      </a:lnTo>
                      <a:lnTo>
                        <a:pt x="396" y="356"/>
                      </a:lnTo>
                      <a:lnTo>
                        <a:pt x="393" y="360"/>
                      </a:lnTo>
                      <a:lnTo>
                        <a:pt x="390" y="363"/>
                      </a:lnTo>
                      <a:lnTo>
                        <a:pt x="390" y="363"/>
                      </a:lnTo>
                      <a:lnTo>
                        <a:pt x="386" y="365"/>
                      </a:lnTo>
                      <a:lnTo>
                        <a:pt x="381" y="367"/>
                      </a:lnTo>
                      <a:lnTo>
                        <a:pt x="377" y="369"/>
                      </a:lnTo>
                      <a:lnTo>
                        <a:pt x="372" y="369"/>
                      </a:lnTo>
                      <a:lnTo>
                        <a:pt x="372" y="369"/>
                      </a:lnTo>
                      <a:close/>
                      <a:moveTo>
                        <a:pt x="106" y="154"/>
                      </a:moveTo>
                      <a:lnTo>
                        <a:pt x="322" y="279"/>
                      </a:lnTo>
                      <a:lnTo>
                        <a:pt x="287" y="175"/>
                      </a:lnTo>
                      <a:lnTo>
                        <a:pt x="287" y="175"/>
                      </a:lnTo>
                      <a:lnTo>
                        <a:pt x="282" y="161"/>
                      </a:lnTo>
                      <a:lnTo>
                        <a:pt x="274" y="147"/>
                      </a:lnTo>
                      <a:lnTo>
                        <a:pt x="264" y="133"/>
                      </a:lnTo>
                      <a:lnTo>
                        <a:pt x="252" y="119"/>
                      </a:lnTo>
                      <a:lnTo>
                        <a:pt x="240" y="105"/>
                      </a:lnTo>
                      <a:lnTo>
                        <a:pt x="227" y="93"/>
                      </a:lnTo>
                      <a:lnTo>
                        <a:pt x="214" y="83"/>
                      </a:lnTo>
                      <a:lnTo>
                        <a:pt x="200" y="75"/>
                      </a:lnTo>
                      <a:lnTo>
                        <a:pt x="200" y="85"/>
                      </a:lnTo>
                      <a:lnTo>
                        <a:pt x="200" y="85"/>
                      </a:lnTo>
                      <a:lnTo>
                        <a:pt x="200" y="91"/>
                      </a:lnTo>
                      <a:lnTo>
                        <a:pt x="198" y="96"/>
                      </a:lnTo>
                      <a:lnTo>
                        <a:pt x="196" y="101"/>
                      </a:lnTo>
                      <a:lnTo>
                        <a:pt x="191" y="105"/>
                      </a:lnTo>
                      <a:lnTo>
                        <a:pt x="191" y="105"/>
                      </a:lnTo>
                      <a:lnTo>
                        <a:pt x="184" y="113"/>
                      </a:lnTo>
                      <a:lnTo>
                        <a:pt x="175" y="120"/>
                      </a:lnTo>
                      <a:lnTo>
                        <a:pt x="165" y="126"/>
                      </a:lnTo>
                      <a:lnTo>
                        <a:pt x="155" y="132"/>
                      </a:lnTo>
                      <a:lnTo>
                        <a:pt x="131" y="144"/>
                      </a:lnTo>
                      <a:lnTo>
                        <a:pt x="106" y="154"/>
                      </a:lnTo>
                      <a:lnTo>
                        <a:pt x="10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xmlns="" id="{28AC1E5D-2A7A-4642-81DB-FC7709812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613" y="2789238"/>
                  <a:ext cx="60325" cy="38100"/>
                </a:xfrm>
                <a:custGeom>
                  <a:avLst/>
                  <a:gdLst>
                    <a:gd name="T0" fmla="*/ 113 w 226"/>
                    <a:gd name="T1" fmla="*/ 149 h 149"/>
                    <a:gd name="T2" fmla="*/ 113 w 226"/>
                    <a:gd name="T3" fmla="*/ 149 h 149"/>
                    <a:gd name="T4" fmla="*/ 102 w 226"/>
                    <a:gd name="T5" fmla="*/ 148 h 149"/>
                    <a:gd name="T6" fmla="*/ 90 w 226"/>
                    <a:gd name="T7" fmla="*/ 147 h 149"/>
                    <a:gd name="T8" fmla="*/ 80 w 226"/>
                    <a:gd name="T9" fmla="*/ 144 h 149"/>
                    <a:gd name="T10" fmla="*/ 68 w 226"/>
                    <a:gd name="T11" fmla="*/ 140 h 149"/>
                    <a:gd name="T12" fmla="*/ 59 w 226"/>
                    <a:gd name="T13" fmla="*/ 135 h 149"/>
                    <a:gd name="T14" fmla="*/ 49 w 226"/>
                    <a:gd name="T15" fmla="*/ 130 h 149"/>
                    <a:gd name="T16" fmla="*/ 41 w 226"/>
                    <a:gd name="T17" fmla="*/ 123 h 149"/>
                    <a:gd name="T18" fmla="*/ 33 w 226"/>
                    <a:gd name="T19" fmla="*/ 116 h 149"/>
                    <a:gd name="T20" fmla="*/ 26 w 226"/>
                    <a:gd name="T21" fmla="*/ 108 h 149"/>
                    <a:gd name="T22" fmla="*/ 19 w 226"/>
                    <a:gd name="T23" fmla="*/ 98 h 149"/>
                    <a:gd name="T24" fmla="*/ 13 w 226"/>
                    <a:gd name="T25" fmla="*/ 89 h 149"/>
                    <a:gd name="T26" fmla="*/ 9 w 226"/>
                    <a:gd name="T27" fmla="*/ 79 h 149"/>
                    <a:gd name="T28" fmla="*/ 5 w 226"/>
                    <a:gd name="T29" fmla="*/ 69 h 149"/>
                    <a:gd name="T30" fmla="*/ 2 w 226"/>
                    <a:gd name="T31" fmla="*/ 58 h 149"/>
                    <a:gd name="T32" fmla="*/ 0 w 226"/>
                    <a:gd name="T33" fmla="*/ 47 h 149"/>
                    <a:gd name="T34" fmla="*/ 0 w 226"/>
                    <a:gd name="T35" fmla="*/ 36 h 149"/>
                    <a:gd name="T36" fmla="*/ 0 w 226"/>
                    <a:gd name="T37" fmla="*/ 2 h 149"/>
                    <a:gd name="T38" fmla="*/ 56 w 226"/>
                    <a:gd name="T39" fmla="*/ 2 h 149"/>
                    <a:gd name="T40" fmla="*/ 56 w 226"/>
                    <a:gd name="T41" fmla="*/ 36 h 149"/>
                    <a:gd name="T42" fmla="*/ 56 w 226"/>
                    <a:gd name="T43" fmla="*/ 36 h 149"/>
                    <a:gd name="T44" fmla="*/ 57 w 226"/>
                    <a:gd name="T45" fmla="*/ 47 h 149"/>
                    <a:gd name="T46" fmla="*/ 60 w 226"/>
                    <a:gd name="T47" fmla="*/ 57 h 149"/>
                    <a:gd name="T48" fmla="*/ 66 w 226"/>
                    <a:gd name="T49" fmla="*/ 67 h 149"/>
                    <a:gd name="T50" fmla="*/ 72 w 226"/>
                    <a:gd name="T51" fmla="*/ 75 h 149"/>
                    <a:gd name="T52" fmla="*/ 82 w 226"/>
                    <a:gd name="T53" fmla="*/ 82 h 149"/>
                    <a:gd name="T54" fmla="*/ 91 w 226"/>
                    <a:gd name="T55" fmla="*/ 87 h 149"/>
                    <a:gd name="T56" fmla="*/ 102 w 226"/>
                    <a:gd name="T57" fmla="*/ 91 h 149"/>
                    <a:gd name="T58" fmla="*/ 113 w 226"/>
                    <a:gd name="T59" fmla="*/ 92 h 149"/>
                    <a:gd name="T60" fmla="*/ 113 w 226"/>
                    <a:gd name="T61" fmla="*/ 92 h 149"/>
                    <a:gd name="T62" fmla="*/ 124 w 226"/>
                    <a:gd name="T63" fmla="*/ 91 h 149"/>
                    <a:gd name="T64" fmla="*/ 135 w 226"/>
                    <a:gd name="T65" fmla="*/ 87 h 149"/>
                    <a:gd name="T66" fmla="*/ 144 w 226"/>
                    <a:gd name="T67" fmla="*/ 82 h 149"/>
                    <a:gd name="T68" fmla="*/ 153 w 226"/>
                    <a:gd name="T69" fmla="*/ 75 h 149"/>
                    <a:gd name="T70" fmla="*/ 160 w 226"/>
                    <a:gd name="T71" fmla="*/ 67 h 149"/>
                    <a:gd name="T72" fmla="*/ 165 w 226"/>
                    <a:gd name="T73" fmla="*/ 57 h 149"/>
                    <a:gd name="T74" fmla="*/ 168 w 226"/>
                    <a:gd name="T75" fmla="*/ 47 h 149"/>
                    <a:gd name="T76" fmla="*/ 169 w 226"/>
                    <a:gd name="T77" fmla="*/ 36 h 149"/>
                    <a:gd name="T78" fmla="*/ 169 w 226"/>
                    <a:gd name="T79" fmla="*/ 0 h 149"/>
                    <a:gd name="T80" fmla="*/ 226 w 226"/>
                    <a:gd name="T81" fmla="*/ 0 h 149"/>
                    <a:gd name="T82" fmla="*/ 226 w 226"/>
                    <a:gd name="T83" fmla="*/ 36 h 149"/>
                    <a:gd name="T84" fmla="*/ 226 w 226"/>
                    <a:gd name="T85" fmla="*/ 36 h 149"/>
                    <a:gd name="T86" fmla="*/ 226 w 226"/>
                    <a:gd name="T87" fmla="*/ 47 h 149"/>
                    <a:gd name="T88" fmla="*/ 224 w 226"/>
                    <a:gd name="T89" fmla="*/ 58 h 149"/>
                    <a:gd name="T90" fmla="*/ 221 w 226"/>
                    <a:gd name="T91" fmla="*/ 69 h 149"/>
                    <a:gd name="T92" fmla="*/ 218 w 226"/>
                    <a:gd name="T93" fmla="*/ 79 h 149"/>
                    <a:gd name="T94" fmla="*/ 213 w 226"/>
                    <a:gd name="T95" fmla="*/ 89 h 149"/>
                    <a:gd name="T96" fmla="*/ 207 w 226"/>
                    <a:gd name="T97" fmla="*/ 98 h 149"/>
                    <a:gd name="T98" fmla="*/ 201 w 226"/>
                    <a:gd name="T99" fmla="*/ 108 h 149"/>
                    <a:gd name="T100" fmla="*/ 193 w 226"/>
                    <a:gd name="T101" fmla="*/ 116 h 149"/>
                    <a:gd name="T102" fmla="*/ 185 w 226"/>
                    <a:gd name="T103" fmla="*/ 123 h 149"/>
                    <a:gd name="T104" fmla="*/ 177 w 226"/>
                    <a:gd name="T105" fmla="*/ 130 h 149"/>
                    <a:gd name="T106" fmla="*/ 167 w 226"/>
                    <a:gd name="T107" fmla="*/ 135 h 149"/>
                    <a:gd name="T108" fmla="*/ 157 w 226"/>
                    <a:gd name="T109" fmla="*/ 140 h 149"/>
                    <a:gd name="T110" fmla="*/ 146 w 226"/>
                    <a:gd name="T111" fmla="*/ 144 h 149"/>
                    <a:gd name="T112" fmla="*/ 136 w 226"/>
                    <a:gd name="T113" fmla="*/ 147 h 149"/>
                    <a:gd name="T114" fmla="*/ 125 w 226"/>
                    <a:gd name="T115" fmla="*/ 148 h 149"/>
                    <a:gd name="T116" fmla="*/ 113 w 226"/>
                    <a:gd name="T117" fmla="*/ 149 h 149"/>
                    <a:gd name="T118" fmla="*/ 113 w 226"/>
                    <a:gd name="T119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6" h="149">
                      <a:moveTo>
                        <a:pt x="113" y="149"/>
                      </a:moveTo>
                      <a:lnTo>
                        <a:pt x="113" y="149"/>
                      </a:lnTo>
                      <a:lnTo>
                        <a:pt x="102" y="148"/>
                      </a:lnTo>
                      <a:lnTo>
                        <a:pt x="90" y="147"/>
                      </a:lnTo>
                      <a:lnTo>
                        <a:pt x="80" y="144"/>
                      </a:lnTo>
                      <a:lnTo>
                        <a:pt x="68" y="140"/>
                      </a:lnTo>
                      <a:lnTo>
                        <a:pt x="59" y="135"/>
                      </a:lnTo>
                      <a:lnTo>
                        <a:pt x="49" y="130"/>
                      </a:lnTo>
                      <a:lnTo>
                        <a:pt x="41" y="123"/>
                      </a:lnTo>
                      <a:lnTo>
                        <a:pt x="33" y="116"/>
                      </a:lnTo>
                      <a:lnTo>
                        <a:pt x="26" y="108"/>
                      </a:lnTo>
                      <a:lnTo>
                        <a:pt x="19" y="98"/>
                      </a:lnTo>
                      <a:lnTo>
                        <a:pt x="13" y="89"/>
                      </a:lnTo>
                      <a:lnTo>
                        <a:pt x="9" y="79"/>
                      </a:lnTo>
                      <a:lnTo>
                        <a:pt x="5" y="69"/>
                      </a:lnTo>
                      <a:lnTo>
                        <a:pt x="2" y="58"/>
                      </a:lnTo>
                      <a:lnTo>
                        <a:pt x="0" y="47"/>
                      </a:lnTo>
                      <a:lnTo>
                        <a:pt x="0" y="36"/>
                      </a:lnTo>
                      <a:lnTo>
                        <a:pt x="0" y="2"/>
                      </a:lnTo>
                      <a:lnTo>
                        <a:pt x="56" y="2"/>
                      </a:lnTo>
                      <a:lnTo>
                        <a:pt x="56" y="36"/>
                      </a:lnTo>
                      <a:lnTo>
                        <a:pt x="56" y="36"/>
                      </a:lnTo>
                      <a:lnTo>
                        <a:pt x="57" y="47"/>
                      </a:lnTo>
                      <a:lnTo>
                        <a:pt x="60" y="57"/>
                      </a:lnTo>
                      <a:lnTo>
                        <a:pt x="66" y="67"/>
                      </a:lnTo>
                      <a:lnTo>
                        <a:pt x="72" y="75"/>
                      </a:lnTo>
                      <a:lnTo>
                        <a:pt x="82" y="82"/>
                      </a:lnTo>
                      <a:lnTo>
                        <a:pt x="91" y="87"/>
                      </a:lnTo>
                      <a:lnTo>
                        <a:pt x="102" y="91"/>
                      </a:lnTo>
                      <a:lnTo>
                        <a:pt x="113" y="92"/>
                      </a:lnTo>
                      <a:lnTo>
                        <a:pt x="113" y="92"/>
                      </a:lnTo>
                      <a:lnTo>
                        <a:pt x="124" y="91"/>
                      </a:lnTo>
                      <a:lnTo>
                        <a:pt x="135" y="87"/>
                      </a:lnTo>
                      <a:lnTo>
                        <a:pt x="144" y="82"/>
                      </a:lnTo>
                      <a:lnTo>
                        <a:pt x="153" y="75"/>
                      </a:lnTo>
                      <a:lnTo>
                        <a:pt x="160" y="67"/>
                      </a:lnTo>
                      <a:lnTo>
                        <a:pt x="165" y="57"/>
                      </a:lnTo>
                      <a:lnTo>
                        <a:pt x="168" y="47"/>
                      </a:lnTo>
                      <a:lnTo>
                        <a:pt x="169" y="36"/>
                      </a:lnTo>
                      <a:lnTo>
                        <a:pt x="169" y="0"/>
                      </a:lnTo>
                      <a:lnTo>
                        <a:pt x="226" y="0"/>
                      </a:lnTo>
                      <a:lnTo>
                        <a:pt x="226" y="36"/>
                      </a:lnTo>
                      <a:lnTo>
                        <a:pt x="226" y="36"/>
                      </a:lnTo>
                      <a:lnTo>
                        <a:pt x="226" y="47"/>
                      </a:lnTo>
                      <a:lnTo>
                        <a:pt x="224" y="58"/>
                      </a:lnTo>
                      <a:lnTo>
                        <a:pt x="221" y="69"/>
                      </a:lnTo>
                      <a:lnTo>
                        <a:pt x="218" y="79"/>
                      </a:lnTo>
                      <a:lnTo>
                        <a:pt x="213" y="89"/>
                      </a:lnTo>
                      <a:lnTo>
                        <a:pt x="207" y="98"/>
                      </a:lnTo>
                      <a:lnTo>
                        <a:pt x="201" y="108"/>
                      </a:lnTo>
                      <a:lnTo>
                        <a:pt x="193" y="116"/>
                      </a:lnTo>
                      <a:lnTo>
                        <a:pt x="185" y="123"/>
                      </a:lnTo>
                      <a:lnTo>
                        <a:pt x="177" y="130"/>
                      </a:lnTo>
                      <a:lnTo>
                        <a:pt x="167" y="135"/>
                      </a:lnTo>
                      <a:lnTo>
                        <a:pt x="157" y="140"/>
                      </a:lnTo>
                      <a:lnTo>
                        <a:pt x="146" y="144"/>
                      </a:lnTo>
                      <a:lnTo>
                        <a:pt x="136" y="147"/>
                      </a:lnTo>
                      <a:lnTo>
                        <a:pt x="125" y="148"/>
                      </a:lnTo>
                      <a:lnTo>
                        <a:pt x="113" y="149"/>
                      </a:lnTo>
                      <a:lnTo>
                        <a:pt x="113" y="1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xmlns="" id="{95ADAE02-6E1D-473C-9328-309661F4A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2528888"/>
                  <a:ext cx="160338" cy="231775"/>
                </a:xfrm>
                <a:custGeom>
                  <a:avLst/>
                  <a:gdLst>
                    <a:gd name="T0" fmla="*/ 406 w 607"/>
                    <a:gd name="T1" fmla="*/ 692 h 875"/>
                    <a:gd name="T2" fmla="*/ 439 w 607"/>
                    <a:gd name="T3" fmla="*/ 660 h 875"/>
                    <a:gd name="T4" fmla="*/ 478 w 607"/>
                    <a:gd name="T5" fmla="*/ 598 h 875"/>
                    <a:gd name="T6" fmla="*/ 490 w 607"/>
                    <a:gd name="T7" fmla="*/ 531 h 875"/>
                    <a:gd name="T8" fmla="*/ 506 w 607"/>
                    <a:gd name="T9" fmla="*/ 509 h 875"/>
                    <a:gd name="T10" fmla="*/ 521 w 607"/>
                    <a:gd name="T11" fmla="*/ 475 h 875"/>
                    <a:gd name="T12" fmla="*/ 516 w 607"/>
                    <a:gd name="T13" fmla="*/ 430 h 875"/>
                    <a:gd name="T14" fmla="*/ 491 w 607"/>
                    <a:gd name="T15" fmla="*/ 401 h 875"/>
                    <a:gd name="T16" fmla="*/ 504 w 607"/>
                    <a:gd name="T17" fmla="*/ 349 h 875"/>
                    <a:gd name="T18" fmla="*/ 549 w 607"/>
                    <a:gd name="T19" fmla="*/ 196 h 875"/>
                    <a:gd name="T20" fmla="*/ 545 w 607"/>
                    <a:gd name="T21" fmla="*/ 134 h 875"/>
                    <a:gd name="T22" fmla="*/ 496 w 607"/>
                    <a:gd name="T23" fmla="*/ 89 h 875"/>
                    <a:gd name="T24" fmla="*/ 402 w 607"/>
                    <a:gd name="T25" fmla="*/ 62 h 875"/>
                    <a:gd name="T26" fmla="*/ 304 w 607"/>
                    <a:gd name="T27" fmla="*/ 57 h 875"/>
                    <a:gd name="T28" fmla="*/ 208 w 607"/>
                    <a:gd name="T29" fmla="*/ 74 h 875"/>
                    <a:gd name="T30" fmla="*/ 156 w 607"/>
                    <a:gd name="T31" fmla="*/ 105 h 875"/>
                    <a:gd name="T32" fmla="*/ 143 w 607"/>
                    <a:gd name="T33" fmla="*/ 129 h 875"/>
                    <a:gd name="T34" fmla="*/ 122 w 607"/>
                    <a:gd name="T35" fmla="*/ 138 h 875"/>
                    <a:gd name="T36" fmla="*/ 79 w 607"/>
                    <a:gd name="T37" fmla="*/ 150 h 875"/>
                    <a:gd name="T38" fmla="*/ 59 w 607"/>
                    <a:gd name="T39" fmla="*/ 189 h 875"/>
                    <a:gd name="T40" fmla="*/ 66 w 607"/>
                    <a:gd name="T41" fmla="*/ 284 h 875"/>
                    <a:gd name="T42" fmla="*/ 94 w 607"/>
                    <a:gd name="T43" fmla="*/ 387 h 875"/>
                    <a:gd name="T44" fmla="*/ 79 w 607"/>
                    <a:gd name="T45" fmla="*/ 418 h 875"/>
                    <a:gd name="T46" fmla="*/ 64 w 607"/>
                    <a:gd name="T47" fmla="*/ 440 h 875"/>
                    <a:gd name="T48" fmla="*/ 63 w 607"/>
                    <a:gd name="T49" fmla="*/ 484 h 875"/>
                    <a:gd name="T50" fmla="*/ 84 w 607"/>
                    <a:gd name="T51" fmla="*/ 514 h 875"/>
                    <a:gd name="T52" fmla="*/ 92 w 607"/>
                    <a:gd name="T53" fmla="*/ 536 h 875"/>
                    <a:gd name="T54" fmla="*/ 114 w 607"/>
                    <a:gd name="T55" fmla="*/ 625 h 875"/>
                    <a:gd name="T56" fmla="*/ 160 w 607"/>
                    <a:gd name="T57" fmla="*/ 679 h 875"/>
                    <a:gd name="T58" fmla="*/ 176 w 607"/>
                    <a:gd name="T59" fmla="*/ 705 h 875"/>
                    <a:gd name="T60" fmla="*/ 97 w 607"/>
                    <a:gd name="T61" fmla="*/ 696 h 875"/>
                    <a:gd name="T62" fmla="*/ 48 w 607"/>
                    <a:gd name="T63" fmla="*/ 613 h 875"/>
                    <a:gd name="T64" fmla="*/ 31 w 607"/>
                    <a:gd name="T65" fmla="*/ 549 h 875"/>
                    <a:gd name="T66" fmla="*/ 5 w 607"/>
                    <a:gd name="T67" fmla="*/ 484 h 875"/>
                    <a:gd name="T68" fmla="*/ 19 w 607"/>
                    <a:gd name="T69" fmla="*/ 399 h 875"/>
                    <a:gd name="T70" fmla="*/ 30 w 607"/>
                    <a:gd name="T71" fmla="*/ 372 h 875"/>
                    <a:gd name="T72" fmla="*/ 1 w 607"/>
                    <a:gd name="T73" fmla="*/ 232 h 875"/>
                    <a:gd name="T74" fmla="*/ 17 w 607"/>
                    <a:gd name="T75" fmla="*/ 137 h 875"/>
                    <a:gd name="T76" fmla="*/ 58 w 607"/>
                    <a:gd name="T77" fmla="*/ 96 h 875"/>
                    <a:gd name="T78" fmla="*/ 110 w 607"/>
                    <a:gd name="T79" fmla="*/ 71 h 875"/>
                    <a:gd name="T80" fmla="*/ 185 w 607"/>
                    <a:gd name="T81" fmla="*/ 21 h 875"/>
                    <a:gd name="T82" fmla="*/ 290 w 607"/>
                    <a:gd name="T83" fmla="*/ 1 h 875"/>
                    <a:gd name="T84" fmla="*/ 407 w 607"/>
                    <a:gd name="T85" fmla="*/ 5 h 875"/>
                    <a:gd name="T86" fmla="*/ 525 w 607"/>
                    <a:gd name="T87" fmla="*/ 40 h 875"/>
                    <a:gd name="T88" fmla="*/ 591 w 607"/>
                    <a:gd name="T89" fmla="*/ 100 h 875"/>
                    <a:gd name="T90" fmla="*/ 606 w 607"/>
                    <a:gd name="T91" fmla="*/ 148 h 875"/>
                    <a:gd name="T92" fmla="*/ 598 w 607"/>
                    <a:gd name="T93" fmla="*/ 245 h 875"/>
                    <a:gd name="T94" fmla="*/ 557 w 607"/>
                    <a:gd name="T95" fmla="*/ 370 h 875"/>
                    <a:gd name="T96" fmla="*/ 569 w 607"/>
                    <a:gd name="T97" fmla="*/ 407 h 875"/>
                    <a:gd name="T98" fmla="*/ 575 w 607"/>
                    <a:gd name="T99" fmla="*/ 497 h 875"/>
                    <a:gd name="T100" fmla="*/ 549 w 607"/>
                    <a:gd name="T101" fmla="*/ 549 h 875"/>
                    <a:gd name="T102" fmla="*/ 532 w 607"/>
                    <a:gd name="T103" fmla="*/ 615 h 875"/>
                    <a:gd name="T104" fmla="*/ 482 w 607"/>
                    <a:gd name="T105" fmla="*/ 697 h 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07" h="875">
                      <a:moveTo>
                        <a:pt x="459" y="875"/>
                      </a:moveTo>
                      <a:lnTo>
                        <a:pt x="402" y="875"/>
                      </a:lnTo>
                      <a:lnTo>
                        <a:pt x="402" y="705"/>
                      </a:lnTo>
                      <a:lnTo>
                        <a:pt x="402" y="705"/>
                      </a:lnTo>
                      <a:lnTo>
                        <a:pt x="403" y="698"/>
                      </a:lnTo>
                      <a:lnTo>
                        <a:pt x="406" y="692"/>
                      </a:lnTo>
                      <a:lnTo>
                        <a:pt x="410" y="686"/>
                      </a:lnTo>
                      <a:lnTo>
                        <a:pt x="415" y="681"/>
                      </a:lnTo>
                      <a:lnTo>
                        <a:pt x="415" y="681"/>
                      </a:lnTo>
                      <a:lnTo>
                        <a:pt x="419" y="679"/>
                      </a:lnTo>
                      <a:lnTo>
                        <a:pt x="428" y="671"/>
                      </a:lnTo>
                      <a:lnTo>
                        <a:pt x="439" y="660"/>
                      </a:lnTo>
                      <a:lnTo>
                        <a:pt x="446" y="652"/>
                      </a:lnTo>
                      <a:lnTo>
                        <a:pt x="454" y="644"/>
                      </a:lnTo>
                      <a:lnTo>
                        <a:pt x="460" y="634"/>
                      </a:lnTo>
                      <a:lnTo>
                        <a:pt x="467" y="624"/>
                      </a:lnTo>
                      <a:lnTo>
                        <a:pt x="473" y="611"/>
                      </a:lnTo>
                      <a:lnTo>
                        <a:pt x="478" y="598"/>
                      </a:lnTo>
                      <a:lnTo>
                        <a:pt x="483" y="584"/>
                      </a:lnTo>
                      <a:lnTo>
                        <a:pt x="486" y="569"/>
                      </a:lnTo>
                      <a:lnTo>
                        <a:pt x="488" y="553"/>
                      </a:lnTo>
                      <a:lnTo>
                        <a:pt x="489" y="536"/>
                      </a:lnTo>
                      <a:lnTo>
                        <a:pt x="489" y="536"/>
                      </a:lnTo>
                      <a:lnTo>
                        <a:pt x="490" y="531"/>
                      </a:lnTo>
                      <a:lnTo>
                        <a:pt x="491" y="526"/>
                      </a:lnTo>
                      <a:lnTo>
                        <a:pt x="493" y="522"/>
                      </a:lnTo>
                      <a:lnTo>
                        <a:pt x="495" y="517"/>
                      </a:lnTo>
                      <a:lnTo>
                        <a:pt x="498" y="514"/>
                      </a:lnTo>
                      <a:lnTo>
                        <a:pt x="502" y="511"/>
                      </a:lnTo>
                      <a:lnTo>
                        <a:pt x="506" y="509"/>
                      </a:lnTo>
                      <a:lnTo>
                        <a:pt x="510" y="507"/>
                      </a:lnTo>
                      <a:lnTo>
                        <a:pt x="510" y="507"/>
                      </a:lnTo>
                      <a:lnTo>
                        <a:pt x="512" y="504"/>
                      </a:lnTo>
                      <a:lnTo>
                        <a:pt x="515" y="498"/>
                      </a:lnTo>
                      <a:lnTo>
                        <a:pt x="519" y="484"/>
                      </a:lnTo>
                      <a:lnTo>
                        <a:pt x="521" y="475"/>
                      </a:lnTo>
                      <a:lnTo>
                        <a:pt x="522" y="466"/>
                      </a:lnTo>
                      <a:lnTo>
                        <a:pt x="522" y="457"/>
                      </a:lnTo>
                      <a:lnTo>
                        <a:pt x="521" y="447"/>
                      </a:lnTo>
                      <a:lnTo>
                        <a:pt x="521" y="447"/>
                      </a:lnTo>
                      <a:lnTo>
                        <a:pt x="519" y="438"/>
                      </a:lnTo>
                      <a:lnTo>
                        <a:pt x="516" y="430"/>
                      </a:lnTo>
                      <a:lnTo>
                        <a:pt x="511" y="423"/>
                      </a:lnTo>
                      <a:lnTo>
                        <a:pt x="506" y="418"/>
                      </a:lnTo>
                      <a:lnTo>
                        <a:pt x="506" y="418"/>
                      </a:lnTo>
                      <a:lnTo>
                        <a:pt x="499" y="414"/>
                      </a:lnTo>
                      <a:lnTo>
                        <a:pt x="494" y="408"/>
                      </a:lnTo>
                      <a:lnTo>
                        <a:pt x="491" y="401"/>
                      </a:lnTo>
                      <a:lnTo>
                        <a:pt x="490" y="393"/>
                      </a:lnTo>
                      <a:lnTo>
                        <a:pt x="490" y="393"/>
                      </a:lnTo>
                      <a:lnTo>
                        <a:pt x="491" y="386"/>
                      </a:lnTo>
                      <a:lnTo>
                        <a:pt x="493" y="377"/>
                      </a:lnTo>
                      <a:lnTo>
                        <a:pt x="504" y="349"/>
                      </a:lnTo>
                      <a:lnTo>
                        <a:pt x="504" y="349"/>
                      </a:lnTo>
                      <a:lnTo>
                        <a:pt x="521" y="304"/>
                      </a:lnTo>
                      <a:lnTo>
                        <a:pt x="530" y="279"/>
                      </a:lnTo>
                      <a:lnTo>
                        <a:pt x="538" y="252"/>
                      </a:lnTo>
                      <a:lnTo>
                        <a:pt x="544" y="223"/>
                      </a:lnTo>
                      <a:lnTo>
                        <a:pt x="547" y="209"/>
                      </a:lnTo>
                      <a:lnTo>
                        <a:pt x="549" y="196"/>
                      </a:lnTo>
                      <a:lnTo>
                        <a:pt x="550" y="182"/>
                      </a:lnTo>
                      <a:lnTo>
                        <a:pt x="550" y="169"/>
                      </a:lnTo>
                      <a:lnTo>
                        <a:pt x="549" y="156"/>
                      </a:lnTo>
                      <a:lnTo>
                        <a:pt x="547" y="144"/>
                      </a:lnTo>
                      <a:lnTo>
                        <a:pt x="547" y="144"/>
                      </a:lnTo>
                      <a:lnTo>
                        <a:pt x="545" y="134"/>
                      </a:lnTo>
                      <a:lnTo>
                        <a:pt x="540" y="126"/>
                      </a:lnTo>
                      <a:lnTo>
                        <a:pt x="534" y="118"/>
                      </a:lnTo>
                      <a:lnTo>
                        <a:pt x="527" y="110"/>
                      </a:lnTo>
                      <a:lnTo>
                        <a:pt x="518" y="102"/>
                      </a:lnTo>
                      <a:lnTo>
                        <a:pt x="508" y="95"/>
                      </a:lnTo>
                      <a:lnTo>
                        <a:pt x="496" y="89"/>
                      </a:lnTo>
                      <a:lnTo>
                        <a:pt x="483" y="83"/>
                      </a:lnTo>
                      <a:lnTo>
                        <a:pt x="469" y="78"/>
                      </a:lnTo>
                      <a:lnTo>
                        <a:pt x="454" y="73"/>
                      </a:lnTo>
                      <a:lnTo>
                        <a:pt x="437" y="68"/>
                      </a:lnTo>
                      <a:lnTo>
                        <a:pt x="420" y="65"/>
                      </a:lnTo>
                      <a:lnTo>
                        <a:pt x="402" y="62"/>
                      </a:lnTo>
                      <a:lnTo>
                        <a:pt x="383" y="59"/>
                      </a:lnTo>
                      <a:lnTo>
                        <a:pt x="364" y="58"/>
                      </a:lnTo>
                      <a:lnTo>
                        <a:pt x="343" y="57"/>
                      </a:lnTo>
                      <a:lnTo>
                        <a:pt x="343" y="57"/>
                      </a:lnTo>
                      <a:lnTo>
                        <a:pt x="323" y="57"/>
                      </a:lnTo>
                      <a:lnTo>
                        <a:pt x="304" y="57"/>
                      </a:lnTo>
                      <a:lnTo>
                        <a:pt x="285" y="59"/>
                      </a:lnTo>
                      <a:lnTo>
                        <a:pt x="268" y="61"/>
                      </a:lnTo>
                      <a:lnTo>
                        <a:pt x="251" y="63"/>
                      </a:lnTo>
                      <a:lnTo>
                        <a:pt x="236" y="66"/>
                      </a:lnTo>
                      <a:lnTo>
                        <a:pt x="221" y="70"/>
                      </a:lnTo>
                      <a:lnTo>
                        <a:pt x="208" y="74"/>
                      </a:lnTo>
                      <a:lnTo>
                        <a:pt x="196" y="79"/>
                      </a:lnTo>
                      <a:lnTo>
                        <a:pt x="186" y="83"/>
                      </a:lnTo>
                      <a:lnTo>
                        <a:pt x="176" y="88"/>
                      </a:lnTo>
                      <a:lnTo>
                        <a:pt x="168" y="94"/>
                      </a:lnTo>
                      <a:lnTo>
                        <a:pt x="161" y="99"/>
                      </a:lnTo>
                      <a:lnTo>
                        <a:pt x="156" y="105"/>
                      </a:lnTo>
                      <a:lnTo>
                        <a:pt x="152" y="111"/>
                      </a:lnTo>
                      <a:lnTo>
                        <a:pt x="149" y="117"/>
                      </a:lnTo>
                      <a:lnTo>
                        <a:pt x="149" y="117"/>
                      </a:lnTo>
                      <a:lnTo>
                        <a:pt x="148" y="121"/>
                      </a:lnTo>
                      <a:lnTo>
                        <a:pt x="145" y="125"/>
                      </a:lnTo>
                      <a:lnTo>
                        <a:pt x="143" y="129"/>
                      </a:lnTo>
                      <a:lnTo>
                        <a:pt x="139" y="132"/>
                      </a:lnTo>
                      <a:lnTo>
                        <a:pt x="135" y="134"/>
                      </a:lnTo>
                      <a:lnTo>
                        <a:pt x="131" y="136"/>
                      </a:lnTo>
                      <a:lnTo>
                        <a:pt x="127" y="137"/>
                      </a:lnTo>
                      <a:lnTo>
                        <a:pt x="122" y="138"/>
                      </a:lnTo>
                      <a:lnTo>
                        <a:pt x="122" y="138"/>
                      </a:lnTo>
                      <a:lnTo>
                        <a:pt x="113" y="138"/>
                      </a:lnTo>
                      <a:lnTo>
                        <a:pt x="105" y="139"/>
                      </a:lnTo>
                      <a:lnTo>
                        <a:pt x="98" y="141"/>
                      </a:lnTo>
                      <a:lnTo>
                        <a:pt x="91" y="144"/>
                      </a:lnTo>
                      <a:lnTo>
                        <a:pt x="85" y="146"/>
                      </a:lnTo>
                      <a:lnTo>
                        <a:pt x="79" y="150"/>
                      </a:lnTo>
                      <a:lnTo>
                        <a:pt x="75" y="154"/>
                      </a:lnTo>
                      <a:lnTo>
                        <a:pt x="71" y="158"/>
                      </a:lnTo>
                      <a:lnTo>
                        <a:pt x="71" y="158"/>
                      </a:lnTo>
                      <a:lnTo>
                        <a:pt x="66" y="167"/>
                      </a:lnTo>
                      <a:lnTo>
                        <a:pt x="62" y="177"/>
                      </a:lnTo>
                      <a:lnTo>
                        <a:pt x="59" y="189"/>
                      </a:lnTo>
                      <a:lnTo>
                        <a:pt x="58" y="201"/>
                      </a:lnTo>
                      <a:lnTo>
                        <a:pt x="57" y="214"/>
                      </a:lnTo>
                      <a:lnTo>
                        <a:pt x="58" y="227"/>
                      </a:lnTo>
                      <a:lnTo>
                        <a:pt x="59" y="242"/>
                      </a:lnTo>
                      <a:lnTo>
                        <a:pt x="61" y="256"/>
                      </a:lnTo>
                      <a:lnTo>
                        <a:pt x="66" y="284"/>
                      </a:lnTo>
                      <a:lnTo>
                        <a:pt x="73" y="311"/>
                      </a:lnTo>
                      <a:lnTo>
                        <a:pt x="79" y="336"/>
                      </a:lnTo>
                      <a:lnTo>
                        <a:pt x="85" y="356"/>
                      </a:lnTo>
                      <a:lnTo>
                        <a:pt x="85" y="356"/>
                      </a:lnTo>
                      <a:lnTo>
                        <a:pt x="92" y="380"/>
                      </a:lnTo>
                      <a:lnTo>
                        <a:pt x="94" y="387"/>
                      </a:lnTo>
                      <a:lnTo>
                        <a:pt x="94" y="393"/>
                      </a:lnTo>
                      <a:lnTo>
                        <a:pt x="94" y="393"/>
                      </a:lnTo>
                      <a:lnTo>
                        <a:pt x="93" y="401"/>
                      </a:lnTo>
                      <a:lnTo>
                        <a:pt x="90" y="408"/>
                      </a:lnTo>
                      <a:lnTo>
                        <a:pt x="85" y="414"/>
                      </a:lnTo>
                      <a:lnTo>
                        <a:pt x="79" y="418"/>
                      </a:lnTo>
                      <a:lnTo>
                        <a:pt x="79" y="418"/>
                      </a:lnTo>
                      <a:lnTo>
                        <a:pt x="75" y="421"/>
                      </a:lnTo>
                      <a:lnTo>
                        <a:pt x="72" y="424"/>
                      </a:lnTo>
                      <a:lnTo>
                        <a:pt x="69" y="428"/>
                      </a:lnTo>
                      <a:lnTo>
                        <a:pt x="67" y="432"/>
                      </a:lnTo>
                      <a:lnTo>
                        <a:pt x="64" y="440"/>
                      </a:lnTo>
                      <a:lnTo>
                        <a:pt x="62" y="448"/>
                      </a:lnTo>
                      <a:lnTo>
                        <a:pt x="62" y="448"/>
                      </a:lnTo>
                      <a:lnTo>
                        <a:pt x="61" y="458"/>
                      </a:lnTo>
                      <a:lnTo>
                        <a:pt x="61" y="467"/>
                      </a:lnTo>
                      <a:lnTo>
                        <a:pt x="62" y="476"/>
                      </a:lnTo>
                      <a:lnTo>
                        <a:pt x="63" y="484"/>
                      </a:lnTo>
                      <a:lnTo>
                        <a:pt x="67" y="498"/>
                      </a:lnTo>
                      <a:lnTo>
                        <a:pt x="72" y="508"/>
                      </a:lnTo>
                      <a:lnTo>
                        <a:pt x="72" y="508"/>
                      </a:lnTo>
                      <a:lnTo>
                        <a:pt x="76" y="509"/>
                      </a:lnTo>
                      <a:lnTo>
                        <a:pt x="80" y="511"/>
                      </a:lnTo>
                      <a:lnTo>
                        <a:pt x="84" y="514"/>
                      </a:lnTo>
                      <a:lnTo>
                        <a:pt x="87" y="518"/>
                      </a:lnTo>
                      <a:lnTo>
                        <a:pt x="89" y="522"/>
                      </a:lnTo>
                      <a:lnTo>
                        <a:pt x="91" y="526"/>
                      </a:lnTo>
                      <a:lnTo>
                        <a:pt x="92" y="531"/>
                      </a:lnTo>
                      <a:lnTo>
                        <a:pt x="92" y="536"/>
                      </a:lnTo>
                      <a:lnTo>
                        <a:pt x="92" y="536"/>
                      </a:lnTo>
                      <a:lnTo>
                        <a:pt x="93" y="553"/>
                      </a:lnTo>
                      <a:lnTo>
                        <a:pt x="95" y="569"/>
                      </a:lnTo>
                      <a:lnTo>
                        <a:pt x="99" y="585"/>
                      </a:lnTo>
                      <a:lnTo>
                        <a:pt x="103" y="599"/>
                      </a:lnTo>
                      <a:lnTo>
                        <a:pt x="108" y="612"/>
                      </a:lnTo>
                      <a:lnTo>
                        <a:pt x="114" y="625"/>
                      </a:lnTo>
                      <a:lnTo>
                        <a:pt x="121" y="635"/>
                      </a:lnTo>
                      <a:lnTo>
                        <a:pt x="127" y="645"/>
                      </a:lnTo>
                      <a:lnTo>
                        <a:pt x="134" y="654"/>
                      </a:lnTo>
                      <a:lnTo>
                        <a:pt x="140" y="661"/>
                      </a:lnTo>
                      <a:lnTo>
                        <a:pt x="152" y="672"/>
                      </a:lnTo>
                      <a:lnTo>
                        <a:pt x="160" y="679"/>
                      </a:lnTo>
                      <a:lnTo>
                        <a:pt x="164" y="682"/>
                      </a:lnTo>
                      <a:lnTo>
                        <a:pt x="164" y="682"/>
                      </a:lnTo>
                      <a:lnTo>
                        <a:pt x="169" y="686"/>
                      </a:lnTo>
                      <a:lnTo>
                        <a:pt x="173" y="692"/>
                      </a:lnTo>
                      <a:lnTo>
                        <a:pt x="175" y="698"/>
                      </a:lnTo>
                      <a:lnTo>
                        <a:pt x="176" y="705"/>
                      </a:lnTo>
                      <a:lnTo>
                        <a:pt x="176" y="875"/>
                      </a:lnTo>
                      <a:lnTo>
                        <a:pt x="119" y="875"/>
                      </a:lnTo>
                      <a:lnTo>
                        <a:pt x="119" y="720"/>
                      </a:lnTo>
                      <a:lnTo>
                        <a:pt x="119" y="720"/>
                      </a:lnTo>
                      <a:lnTo>
                        <a:pt x="109" y="710"/>
                      </a:lnTo>
                      <a:lnTo>
                        <a:pt x="97" y="696"/>
                      </a:lnTo>
                      <a:lnTo>
                        <a:pt x="84" y="681"/>
                      </a:lnTo>
                      <a:lnTo>
                        <a:pt x="71" y="662"/>
                      </a:lnTo>
                      <a:lnTo>
                        <a:pt x="65" y="651"/>
                      </a:lnTo>
                      <a:lnTo>
                        <a:pt x="59" y="640"/>
                      </a:lnTo>
                      <a:lnTo>
                        <a:pt x="54" y="627"/>
                      </a:lnTo>
                      <a:lnTo>
                        <a:pt x="48" y="613"/>
                      </a:lnTo>
                      <a:lnTo>
                        <a:pt x="44" y="599"/>
                      </a:lnTo>
                      <a:lnTo>
                        <a:pt x="40" y="585"/>
                      </a:lnTo>
                      <a:lnTo>
                        <a:pt x="37" y="569"/>
                      </a:lnTo>
                      <a:lnTo>
                        <a:pt x="36" y="553"/>
                      </a:lnTo>
                      <a:lnTo>
                        <a:pt x="36" y="553"/>
                      </a:lnTo>
                      <a:lnTo>
                        <a:pt x="31" y="549"/>
                      </a:lnTo>
                      <a:lnTo>
                        <a:pt x="27" y="544"/>
                      </a:lnTo>
                      <a:lnTo>
                        <a:pt x="20" y="532"/>
                      </a:lnTo>
                      <a:lnTo>
                        <a:pt x="13" y="516"/>
                      </a:lnTo>
                      <a:lnTo>
                        <a:pt x="8" y="500"/>
                      </a:lnTo>
                      <a:lnTo>
                        <a:pt x="8" y="500"/>
                      </a:lnTo>
                      <a:lnTo>
                        <a:pt x="5" y="484"/>
                      </a:lnTo>
                      <a:lnTo>
                        <a:pt x="4" y="468"/>
                      </a:lnTo>
                      <a:lnTo>
                        <a:pt x="4" y="452"/>
                      </a:lnTo>
                      <a:lnTo>
                        <a:pt x="6" y="436"/>
                      </a:lnTo>
                      <a:lnTo>
                        <a:pt x="10" y="420"/>
                      </a:lnTo>
                      <a:lnTo>
                        <a:pt x="16" y="406"/>
                      </a:lnTo>
                      <a:lnTo>
                        <a:pt x="19" y="399"/>
                      </a:lnTo>
                      <a:lnTo>
                        <a:pt x="23" y="393"/>
                      </a:lnTo>
                      <a:lnTo>
                        <a:pt x="28" y="387"/>
                      </a:lnTo>
                      <a:lnTo>
                        <a:pt x="33" y="382"/>
                      </a:lnTo>
                      <a:lnTo>
                        <a:pt x="33" y="382"/>
                      </a:lnTo>
                      <a:lnTo>
                        <a:pt x="30" y="372"/>
                      </a:lnTo>
                      <a:lnTo>
                        <a:pt x="30" y="372"/>
                      </a:lnTo>
                      <a:lnTo>
                        <a:pt x="23" y="346"/>
                      </a:lnTo>
                      <a:lnTo>
                        <a:pt x="15" y="316"/>
                      </a:lnTo>
                      <a:lnTo>
                        <a:pt x="7" y="283"/>
                      </a:lnTo>
                      <a:lnTo>
                        <a:pt x="4" y="267"/>
                      </a:lnTo>
                      <a:lnTo>
                        <a:pt x="2" y="250"/>
                      </a:lnTo>
                      <a:lnTo>
                        <a:pt x="1" y="232"/>
                      </a:lnTo>
                      <a:lnTo>
                        <a:pt x="0" y="215"/>
                      </a:lnTo>
                      <a:lnTo>
                        <a:pt x="1" y="198"/>
                      </a:lnTo>
                      <a:lnTo>
                        <a:pt x="2" y="182"/>
                      </a:lnTo>
                      <a:lnTo>
                        <a:pt x="6" y="167"/>
                      </a:lnTo>
                      <a:lnTo>
                        <a:pt x="10" y="152"/>
                      </a:lnTo>
                      <a:lnTo>
                        <a:pt x="17" y="137"/>
                      </a:lnTo>
                      <a:lnTo>
                        <a:pt x="25" y="124"/>
                      </a:lnTo>
                      <a:lnTo>
                        <a:pt x="25" y="124"/>
                      </a:lnTo>
                      <a:lnTo>
                        <a:pt x="32" y="116"/>
                      </a:lnTo>
                      <a:lnTo>
                        <a:pt x="39" y="108"/>
                      </a:lnTo>
                      <a:lnTo>
                        <a:pt x="48" y="102"/>
                      </a:lnTo>
                      <a:lnTo>
                        <a:pt x="58" y="96"/>
                      </a:lnTo>
                      <a:lnTo>
                        <a:pt x="68" y="91"/>
                      </a:lnTo>
                      <a:lnTo>
                        <a:pt x="79" y="87"/>
                      </a:lnTo>
                      <a:lnTo>
                        <a:pt x="90" y="85"/>
                      </a:lnTo>
                      <a:lnTo>
                        <a:pt x="103" y="83"/>
                      </a:lnTo>
                      <a:lnTo>
                        <a:pt x="103" y="83"/>
                      </a:lnTo>
                      <a:lnTo>
                        <a:pt x="110" y="71"/>
                      </a:lnTo>
                      <a:lnTo>
                        <a:pt x="119" y="61"/>
                      </a:lnTo>
                      <a:lnTo>
                        <a:pt x="130" y="51"/>
                      </a:lnTo>
                      <a:lnTo>
                        <a:pt x="142" y="42"/>
                      </a:lnTo>
                      <a:lnTo>
                        <a:pt x="156" y="34"/>
                      </a:lnTo>
                      <a:lnTo>
                        <a:pt x="170" y="27"/>
                      </a:lnTo>
                      <a:lnTo>
                        <a:pt x="185" y="21"/>
                      </a:lnTo>
                      <a:lnTo>
                        <a:pt x="202" y="16"/>
                      </a:lnTo>
                      <a:lnTo>
                        <a:pt x="218" y="12"/>
                      </a:lnTo>
                      <a:lnTo>
                        <a:pt x="236" y="8"/>
                      </a:lnTo>
                      <a:lnTo>
                        <a:pt x="254" y="5"/>
                      </a:lnTo>
                      <a:lnTo>
                        <a:pt x="272" y="3"/>
                      </a:lnTo>
                      <a:lnTo>
                        <a:pt x="290" y="1"/>
                      </a:lnTo>
                      <a:lnTo>
                        <a:pt x="309" y="0"/>
                      </a:lnTo>
                      <a:lnTo>
                        <a:pt x="344" y="0"/>
                      </a:lnTo>
                      <a:lnTo>
                        <a:pt x="344" y="0"/>
                      </a:lnTo>
                      <a:lnTo>
                        <a:pt x="365" y="1"/>
                      </a:lnTo>
                      <a:lnTo>
                        <a:pt x="386" y="2"/>
                      </a:lnTo>
                      <a:lnTo>
                        <a:pt x="407" y="5"/>
                      </a:lnTo>
                      <a:lnTo>
                        <a:pt x="427" y="8"/>
                      </a:lnTo>
                      <a:lnTo>
                        <a:pt x="448" y="13"/>
                      </a:lnTo>
                      <a:lnTo>
                        <a:pt x="469" y="18"/>
                      </a:lnTo>
                      <a:lnTo>
                        <a:pt x="488" y="24"/>
                      </a:lnTo>
                      <a:lnTo>
                        <a:pt x="507" y="32"/>
                      </a:lnTo>
                      <a:lnTo>
                        <a:pt x="525" y="40"/>
                      </a:lnTo>
                      <a:lnTo>
                        <a:pt x="541" y="51"/>
                      </a:lnTo>
                      <a:lnTo>
                        <a:pt x="557" y="61"/>
                      </a:lnTo>
                      <a:lnTo>
                        <a:pt x="570" y="73"/>
                      </a:lnTo>
                      <a:lnTo>
                        <a:pt x="582" y="86"/>
                      </a:lnTo>
                      <a:lnTo>
                        <a:pt x="587" y="93"/>
                      </a:lnTo>
                      <a:lnTo>
                        <a:pt x="591" y="100"/>
                      </a:lnTo>
                      <a:lnTo>
                        <a:pt x="595" y="108"/>
                      </a:lnTo>
                      <a:lnTo>
                        <a:pt x="598" y="116"/>
                      </a:lnTo>
                      <a:lnTo>
                        <a:pt x="601" y="124"/>
                      </a:lnTo>
                      <a:lnTo>
                        <a:pt x="603" y="132"/>
                      </a:lnTo>
                      <a:lnTo>
                        <a:pt x="603" y="132"/>
                      </a:lnTo>
                      <a:lnTo>
                        <a:pt x="606" y="148"/>
                      </a:lnTo>
                      <a:lnTo>
                        <a:pt x="607" y="164"/>
                      </a:lnTo>
                      <a:lnTo>
                        <a:pt x="607" y="180"/>
                      </a:lnTo>
                      <a:lnTo>
                        <a:pt x="606" y="196"/>
                      </a:lnTo>
                      <a:lnTo>
                        <a:pt x="604" y="212"/>
                      </a:lnTo>
                      <a:lnTo>
                        <a:pt x="601" y="228"/>
                      </a:lnTo>
                      <a:lnTo>
                        <a:pt x="598" y="245"/>
                      </a:lnTo>
                      <a:lnTo>
                        <a:pt x="594" y="261"/>
                      </a:lnTo>
                      <a:lnTo>
                        <a:pt x="585" y="292"/>
                      </a:lnTo>
                      <a:lnTo>
                        <a:pt x="576" y="320"/>
                      </a:lnTo>
                      <a:lnTo>
                        <a:pt x="566" y="347"/>
                      </a:lnTo>
                      <a:lnTo>
                        <a:pt x="557" y="370"/>
                      </a:lnTo>
                      <a:lnTo>
                        <a:pt x="557" y="370"/>
                      </a:lnTo>
                      <a:lnTo>
                        <a:pt x="551" y="383"/>
                      </a:lnTo>
                      <a:lnTo>
                        <a:pt x="551" y="383"/>
                      </a:lnTo>
                      <a:lnTo>
                        <a:pt x="557" y="388"/>
                      </a:lnTo>
                      <a:lnTo>
                        <a:pt x="562" y="394"/>
                      </a:lnTo>
                      <a:lnTo>
                        <a:pt x="566" y="401"/>
                      </a:lnTo>
                      <a:lnTo>
                        <a:pt x="569" y="407"/>
                      </a:lnTo>
                      <a:lnTo>
                        <a:pt x="574" y="421"/>
                      </a:lnTo>
                      <a:lnTo>
                        <a:pt x="578" y="437"/>
                      </a:lnTo>
                      <a:lnTo>
                        <a:pt x="579" y="453"/>
                      </a:lnTo>
                      <a:lnTo>
                        <a:pt x="579" y="468"/>
                      </a:lnTo>
                      <a:lnTo>
                        <a:pt x="578" y="483"/>
                      </a:lnTo>
                      <a:lnTo>
                        <a:pt x="575" y="497"/>
                      </a:lnTo>
                      <a:lnTo>
                        <a:pt x="575" y="497"/>
                      </a:lnTo>
                      <a:lnTo>
                        <a:pt x="570" y="515"/>
                      </a:lnTo>
                      <a:lnTo>
                        <a:pt x="563" y="531"/>
                      </a:lnTo>
                      <a:lnTo>
                        <a:pt x="559" y="538"/>
                      </a:lnTo>
                      <a:lnTo>
                        <a:pt x="555" y="543"/>
                      </a:lnTo>
                      <a:lnTo>
                        <a:pt x="549" y="549"/>
                      </a:lnTo>
                      <a:lnTo>
                        <a:pt x="545" y="553"/>
                      </a:lnTo>
                      <a:lnTo>
                        <a:pt x="545" y="553"/>
                      </a:lnTo>
                      <a:lnTo>
                        <a:pt x="543" y="569"/>
                      </a:lnTo>
                      <a:lnTo>
                        <a:pt x="540" y="585"/>
                      </a:lnTo>
                      <a:lnTo>
                        <a:pt x="537" y="600"/>
                      </a:lnTo>
                      <a:lnTo>
                        <a:pt x="532" y="615"/>
                      </a:lnTo>
                      <a:lnTo>
                        <a:pt x="527" y="628"/>
                      </a:lnTo>
                      <a:lnTo>
                        <a:pt x="522" y="640"/>
                      </a:lnTo>
                      <a:lnTo>
                        <a:pt x="516" y="651"/>
                      </a:lnTo>
                      <a:lnTo>
                        <a:pt x="509" y="662"/>
                      </a:lnTo>
                      <a:lnTo>
                        <a:pt x="496" y="681"/>
                      </a:lnTo>
                      <a:lnTo>
                        <a:pt x="482" y="697"/>
                      </a:lnTo>
                      <a:lnTo>
                        <a:pt x="470" y="710"/>
                      </a:lnTo>
                      <a:lnTo>
                        <a:pt x="459" y="720"/>
                      </a:lnTo>
                      <a:lnTo>
                        <a:pt x="459" y="8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E77332AC-0112-4586-BB24-E8722CA52913}"/>
                  </a:ext>
                </a:extLst>
              </p:cNvPr>
              <p:cNvGrpSpPr/>
              <p:nvPr/>
            </p:nvGrpSpPr>
            <p:grpSpPr>
              <a:xfrm>
                <a:off x="3315494" y="1448594"/>
                <a:ext cx="360363" cy="360363"/>
                <a:chOff x="9155113" y="2528888"/>
                <a:chExt cx="360363" cy="360363"/>
              </a:xfrm>
              <a:solidFill>
                <a:srgbClr val="4B5117"/>
              </a:solidFill>
            </p:grpSpPr>
            <p:sp>
              <p:nvSpPr>
                <p:cNvPr id="24" name="Freeform 34">
                  <a:extLst>
                    <a:ext uri="{FF2B5EF4-FFF2-40B4-BE49-F238E27FC236}">
                      <a16:creationId xmlns:a16="http://schemas.microsoft.com/office/drawing/2014/main" xmlns="" id="{048FDB0F-A3B2-4227-87B8-8E86FFA886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36075" y="2581276"/>
                  <a:ext cx="198438" cy="203200"/>
                </a:xfrm>
                <a:custGeom>
                  <a:avLst/>
                  <a:gdLst>
                    <a:gd name="T0" fmla="*/ 291 w 751"/>
                    <a:gd name="T1" fmla="*/ 746 h 766"/>
                    <a:gd name="T2" fmla="*/ 158 w 751"/>
                    <a:gd name="T3" fmla="*/ 658 h 766"/>
                    <a:gd name="T4" fmla="*/ 99 w 751"/>
                    <a:gd name="T5" fmla="*/ 584 h 766"/>
                    <a:gd name="T6" fmla="*/ 66 w 751"/>
                    <a:gd name="T7" fmla="*/ 494 h 766"/>
                    <a:gd name="T8" fmla="*/ 38 w 751"/>
                    <a:gd name="T9" fmla="*/ 463 h 766"/>
                    <a:gd name="T10" fmla="*/ 10 w 751"/>
                    <a:gd name="T11" fmla="*/ 424 h 766"/>
                    <a:gd name="T12" fmla="*/ 0 w 751"/>
                    <a:gd name="T13" fmla="*/ 369 h 766"/>
                    <a:gd name="T14" fmla="*/ 8 w 751"/>
                    <a:gd name="T15" fmla="*/ 321 h 766"/>
                    <a:gd name="T16" fmla="*/ 34 w 751"/>
                    <a:gd name="T17" fmla="*/ 278 h 766"/>
                    <a:gd name="T18" fmla="*/ 92 w 751"/>
                    <a:gd name="T19" fmla="*/ 137 h 766"/>
                    <a:gd name="T20" fmla="*/ 106 w 751"/>
                    <a:gd name="T21" fmla="*/ 117 h 766"/>
                    <a:gd name="T22" fmla="*/ 177 w 751"/>
                    <a:gd name="T23" fmla="*/ 111 h 766"/>
                    <a:gd name="T24" fmla="*/ 284 w 751"/>
                    <a:gd name="T25" fmla="*/ 86 h 766"/>
                    <a:gd name="T26" fmla="*/ 329 w 751"/>
                    <a:gd name="T27" fmla="*/ 47 h 766"/>
                    <a:gd name="T28" fmla="*/ 355 w 751"/>
                    <a:gd name="T29" fmla="*/ 8 h 766"/>
                    <a:gd name="T30" fmla="*/ 385 w 751"/>
                    <a:gd name="T31" fmla="*/ 2 h 766"/>
                    <a:gd name="T32" fmla="*/ 414 w 751"/>
                    <a:gd name="T33" fmla="*/ 34 h 766"/>
                    <a:gd name="T34" fmla="*/ 446 w 751"/>
                    <a:gd name="T35" fmla="*/ 73 h 766"/>
                    <a:gd name="T36" fmla="*/ 528 w 751"/>
                    <a:gd name="T37" fmla="*/ 105 h 766"/>
                    <a:gd name="T38" fmla="*/ 635 w 751"/>
                    <a:gd name="T39" fmla="*/ 114 h 766"/>
                    <a:gd name="T40" fmla="*/ 656 w 751"/>
                    <a:gd name="T41" fmla="*/ 131 h 766"/>
                    <a:gd name="T42" fmla="*/ 704 w 751"/>
                    <a:gd name="T43" fmla="*/ 269 h 766"/>
                    <a:gd name="T44" fmla="*/ 736 w 751"/>
                    <a:gd name="T45" fmla="*/ 305 h 766"/>
                    <a:gd name="T46" fmla="*/ 750 w 751"/>
                    <a:gd name="T47" fmla="*/ 359 h 766"/>
                    <a:gd name="T48" fmla="*/ 746 w 751"/>
                    <a:gd name="T49" fmla="*/ 406 h 766"/>
                    <a:gd name="T50" fmla="*/ 724 w 751"/>
                    <a:gd name="T51" fmla="*/ 452 h 766"/>
                    <a:gd name="T52" fmla="*/ 685 w 751"/>
                    <a:gd name="T53" fmla="*/ 478 h 766"/>
                    <a:gd name="T54" fmla="*/ 665 w 751"/>
                    <a:gd name="T55" fmla="*/ 556 h 766"/>
                    <a:gd name="T56" fmla="*/ 614 w 751"/>
                    <a:gd name="T57" fmla="*/ 635 h 766"/>
                    <a:gd name="T58" fmla="*/ 508 w 751"/>
                    <a:gd name="T59" fmla="*/ 722 h 766"/>
                    <a:gd name="T60" fmla="*/ 375 w 751"/>
                    <a:gd name="T61" fmla="*/ 766 h 766"/>
                    <a:gd name="T62" fmla="*/ 116 w 751"/>
                    <a:gd name="T63" fmla="*/ 298 h 766"/>
                    <a:gd name="T64" fmla="*/ 91 w 751"/>
                    <a:gd name="T65" fmla="*/ 312 h 766"/>
                    <a:gd name="T66" fmla="*/ 71 w 751"/>
                    <a:gd name="T67" fmla="*/ 321 h 766"/>
                    <a:gd name="T68" fmla="*/ 56 w 751"/>
                    <a:gd name="T69" fmla="*/ 369 h 766"/>
                    <a:gd name="T70" fmla="*/ 68 w 751"/>
                    <a:gd name="T71" fmla="*/ 412 h 766"/>
                    <a:gd name="T72" fmla="*/ 91 w 751"/>
                    <a:gd name="T73" fmla="*/ 426 h 766"/>
                    <a:gd name="T74" fmla="*/ 115 w 751"/>
                    <a:gd name="T75" fmla="*/ 438 h 766"/>
                    <a:gd name="T76" fmla="*/ 122 w 751"/>
                    <a:gd name="T77" fmla="*/ 481 h 766"/>
                    <a:gd name="T78" fmla="*/ 149 w 751"/>
                    <a:gd name="T79" fmla="*/ 556 h 766"/>
                    <a:gd name="T80" fmla="*/ 219 w 751"/>
                    <a:gd name="T81" fmla="*/ 637 h 766"/>
                    <a:gd name="T82" fmla="*/ 342 w 751"/>
                    <a:gd name="T83" fmla="*/ 705 h 766"/>
                    <a:gd name="T84" fmla="*/ 427 w 751"/>
                    <a:gd name="T85" fmla="*/ 698 h 766"/>
                    <a:gd name="T86" fmla="*/ 551 w 751"/>
                    <a:gd name="T87" fmla="*/ 619 h 766"/>
                    <a:gd name="T88" fmla="*/ 608 w 751"/>
                    <a:gd name="T89" fmla="*/ 544 h 766"/>
                    <a:gd name="T90" fmla="*/ 630 w 751"/>
                    <a:gd name="T91" fmla="*/ 468 h 766"/>
                    <a:gd name="T92" fmla="*/ 639 w 751"/>
                    <a:gd name="T93" fmla="*/ 434 h 766"/>
                    <a:gd name="T94" fmla="*/ 663 w 751"/>
                    <a:gd name="T95" fmla="*/ 426 h 766"/>
                    <a:gd name="T96" fmla="*/ 686 w 751"/>
                    <a:gd name="T97" fmla="*/ 404 h 766"/>
                    <a:gd name="T98" fmla="*/ 693 w 751"/>
                    <a:gd name="T99" fmla="*/ 361 h 766"/>
                    <a:gd name="T100" fmla="*/ 676 w 751"/>
                    <a:gd name="T101" fmla="*/ 318 h 766"/>
                    <a:gd name="T102" fmla="*/ 653 w 751"/>
                    <a:gd name="T103" fmla="*/ 311 h 766"/>
                    <a:gd name="T104" fmla="*/ 632 w 751"/>
                    <a:gd name="T105" fmla="*/ 294 h 766"/>
                    <a:gd name="T106" fmla="*/ 533 w 751"/>
                    <a:gd name="T107" fmla="*/ 164 h 766"/>
                    <a:gd name="T108" fmla="*/ 434 w 751"/>
                    <a:gd name="T109" fmla="*/ 134 h 766"/>
                    <a:gd name="T110" fmla="*/ 375 w 751"/>
                    <a:gd name="T111" fmla="*/ 79 h 766"/>
                    <a:gd name="T112" fmla="*/ 328 w 751"/>
                    <a:gd name="T113" fmla="*/ 126 h 766"/>
                    <a:gd name="T114" fmla="*/ 238 w 751"/>
                    <a:gd name="T115" fmla="*/ 161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1" h="766">
                      <a:moveTo>
                        <a:pt x="375" y="766"/>
                      </a:moveTo>
                      <a:lnTo>
                        <a:pt x="375" y="766"/>
                      </a:lnTo>
                      <a:lnTo>
                        <a:pt x="357" y="764"/>
                      </a:lnTo>
                      <a:lnTo>
                        <a:pt x="337" y="761"/>
                      </a:lnTo>
                      <a:lnTo>
                        <a:pt x="315" y="754"/>
                      </a:lnTo>
                      <a:lnTo>
                        <a:pt x="291" y="746"/>
                      </a:lnTo>
                      <a:lnTo>
                        <a:pt x="267" y="735"/>
                      </a:lnTo>
                      <a:lnTo>
                        <a:pt x="242" y="722"/>
                      </a:lnTo>
                      <a:lnTo>
                        <a:pt x="218" y="706"/>
                      </a:lnTo>
                      <a:lnTo>
                        <a:pt x="192" y="688"/>
                      </a:lnTo>
                      <a:lnTo>
                        <a:pt x="169" y="668"/>
                      </a:lnTo>
                      <a:lnTo>
                        <a:pt x="158" y="658"/>
                      </a:lnTo>
                      <a:lnTo>
                        <a:pt x="147" y="647"/>
                      </a:lnTo>
                      <a:lnTo>
                        <a:pt x="136" y="635"/>
                      </a:lnTo>
                      <a:lnTo>
                        <a:pt x="126" y="623"/>
                      </a:lnTo>
                      <a:lnTo>
                        <a:pt x="117" y="611"/>
                      </a:lnTo>
                      <a:lnTo>
                        <a:pt x="108" y="597"/>
                      </a:lnTo>
                      <a:lnTo>
                        <a:pt x="99" y="584"/>
                      </a:lnTo>
                      <a:lnTo>
                        <a:pt x="91" y="570"/>
                      </a:lnTo>
                      <a:lnTo>
                        <a:pt x="85" y="556"/>
                      </a:lnTo>
                      <a:lnTo>
                        <a:pt x="79" y="541"/>
                      </a:lnTo>
                      <a:lnTo>
                        <a:pt x="74" y="526"/>
                      </a:lnTo>
                      <a:lnTo>
                        <a:pt x="70" y="510"/>
                      </a:lnTo>
                      <a:lnTo>
                        <a:pt x="66" y="494"/>
                      </a:lnTo>
                      <a:lnTo>
                        <a:pt x="64" y="478"/>
                      </a:lnTo>
                      <a:lnTo>
                        <a:pt x="64" y="478"/>
                      </a:lnTo>
                      <a:lnTo>
                        <a:pt x="57" y="475"/>
                      </a:lnTo>
                      <a:lnTo>
                        <a:pt x="50" y="471"/>
                      </a:lnTo>
                      <a:lnTo>
                        <a:pt x="44" y="467"/>
                      </a:lnTo>
                      <a:lnTo>
                        <a:pt x="38" y="463"/>
                      </a:lnTo>
                      <a:lnTo>
                        <a:pt x="32" y="458"/>
                      </a:lnTo>
                      <a:lnTo>
                        <a:pt x="27" y="452"/>
                      </a:lnTo>
                      <a:lnTo>
                        <a:pt x="22" y="446"/>
                      </a:lnTo>
                      <a:lnTo>
                        <a:pt x="18" y="439"/>
                      </a:lnTo>
                      <a:lnTo>
                        <a:pt x="14" y="432"/>
                      </a:lnTo>
                      <a:lnTo>
                        <a:pt x="10" y="424"/>
                      </a:lnTo>
                      <a:lnTo>
                        <a:pt x="7" y="415"/>
                      </a:lnTo>
                      <a:lnTo>
                        <a:pt x="5" y="406"/>
                      </a:lnTo>
                      <a:lnTo>
                        <a:pt x="3" y="398"/>
                      </a:lnTo>
                      <a:lnTo>
                        <a:pt x="1" y="388"/>
                      </a:lnTo>
                      <a:lnTo>
                        <a:pt x="0" y="379"/>
                      </a:lnTo>
                      <a:lnTo>
                        <a:pt x="0" y="369"/>
                      </a:lnTo>
                      <a:lnTo>
                        <a:pt x="0" y="369"/>
                      </a:lnTo>
                      <a:lnTo>
                        <a:pt x="0" y="359"/>
                      </a:lnTo>
                      <a:lnTo>
                        <a:pt x="1" y="349"/>
                      </a:lnTo>
                      <a:lnTo>
                        <a:pt x="3" y="339"/>
                      </a:lnTo>
                      <a:lnTo>
                        <a:pt x="5" y="330"/>
                      </a:lnTo>
                      <a:lnTo>
                        <a:pt x="8" y="321"/>
                      </a:lnTo>
                      <a:lnTo>
                        <a:pt x="11" y="312"/>
                      </a:lnTo>
                      <a:lnTo>
                        <a:pt x="14" y="305"/>
                      </a:lnTo>
                      <a:lnTo>
                        <a:pt x="19" y="297"/>
                      </a:lnTo>
                      <a:lnTo>
                        <a:pt x="23" y="290"/>
                      </a:lnTo>
                      <a:lnTo>
                        <a:pt x="28" y="284"/>
                      </a:lnTo>
                      <a:lnTo>
                        <a:pt x="34" y="278"/>
                      </a:lnTo>
                      <a:lnTo>
                        <a:pt x="40" y="273"/>
                      </a:lnTo>
                      <a:lnTo>
                        <a:pt x="46" y="269"/>
                      </a:lnTo>
                      <a:lnTo>
                        <a:pt x="53" y="265"/>
                      </a:lnTo>
                      <a:lnTo>
                        <a:pt x="60" y="262"/>
                      </a:lnTo>
                      <a:lnTo>
                        <a:pt x="67" y="259"/>
                      </a:lnTo>
                      <a:lnTo>
                        <a:pt x="92" y="137"/>
                      </a:lnTo>
                      <a:lnTo>
                        <a:pt x="92" y="137"/>
                      </a:lnTo>
                      <a:lnTo>
                        <a:pt x="93" y="131"/>
                      </a:lnTo>
                      <a:lnTo>
                        <a:pt x="95" y="127"/>
                      </a:lnTo>
                      <a:lnTo>
                        <a:pt x="98" y="123"/>
                      </a:lnTo>
                      <a:lnTo>
                        <a:pt x="102" y="120"/>
                      </a:lnTo>
                      <a:lnTo>
                        <a:pt x="106" y="117"/>
                      </a:lnTo>
                      <a:lnTo>
                        <a:pt x="111" y="115"/>
                      </a:lnTo>
                      <a:lnTo>
                        <a:pt x="115" y="114"/>
                      </a:lnTo>
                      <a:lnTo>
                        <a:pt x="120" y="113"/>
                      </a:lnTo>
                      <a:lnTo>
                        <a:pt x="120" y="113"/>
                      </a:lnTo>
                      <a:lnTo>
                        <a:pt x="150" y="113"/>
                      </a:lnTo>
                      <a:lnTo>
                        <a:pt x="177" y="111"/>
                      </a:lnTo>
                      <a:lnTo>
                        <a:pt x="202" y="109"/>
                      </a:lnTo>
                      <a:lnTo>
                        <a:pt x="223" y="105"/>
                      </a:lnTo>
                      <a:lnTo>
                        <a:pt x="241" y="101"/>
                      </a:lnTo>
                      <a:lnTo>
                        <a:pt x="258" y="97"/>
                      </a:lnTo>
                      <a:lnTo>
                        <a:pt x="272" y="92"/>
                      </a:lnTo>
                      <a:lnTo>
                        <a:pt x="284" y="86"/>
                      </a:lnTo>
                      <a:lnTo>
                        <a:pt x="295" y="80"/>
                      </a:lnTo>
                      <a:lnTo>
                        <a:pt x="305" y="73"/>
                      </a:lnTo>
                      <a:lnTo>
                        <a:pt x="312" y="67"/>
                      </a:lnTo>
                      <a:lnTo>
                        <a:pt x="319" y="60"/>
                      </a:lnTo>
                      <a:lnTo>
                        <a:pt x="324" y="54"/>
                      </a:lnTo>
                      <a:lnTo>
                        <a:pt x="329" y="47"/>
                      </a:lnTo>
                      <a:lnTo>
                        <a:pt x="337" y="34"/>
                      </a:lnTo>
                      <a:lnTo>
                        <a:pt x="337" y="34"/>
                      </a:lnTo>
                      <a:lnTo>
                        <a:pt x="345" y="20"/>
                      </a:lnTo>
                      <a:lnTo>
                        <a:pt x="350" y="14"/>
                      </a:lnTo>
                      <a:lnTo>
                        <a:pt x="355" y="8"/>
                      </a:lnTo>
                      <a:lnTo>
                        <a:pt x="355" y="8"/>
                      </a:lnTo>
                      <a:lnTo>
                        <a:pt x="359" y="5"/>
                      </a:lnTo>
                      <a:lnTo>
                        <a:pt x="364" y="2"/>
                      </a:lnTo>
                      <a:lnTo>
                        <a:pt x="369" y="1"/>
                      </a:lnTo>
                      <a:lnTo>
                        <a:pt x="375" y="0"/>
                      </a:lnTo>
                      <a:lnTo>
                        <a:pt x="380" y="1"/>
                      </a:lnTo>
                      <a:lnTo>
                        <a:pt x="385" y="2"/>
                      </a:lnTo>
                      <a:lnTo>
                        <a:pt x="390" y="5"/>
                      </a:lnTo>
                      <a:lnTo>
                        <a:pt x="395" y="8"/>
                      </a:lnTo>
                      <a:lnTo>
                        <a:pt x="395" y="8"/>
                      </a:lnTo>
                      <a:lnTo>
                        <a:pt x="400" y="14"/>
                      </a:lnTo>
                      <a:lnTo>
                        <a:pt x="406" y="20"/>
                      </a:lnTo>
                      <a:lnTo>
                        <a:pt x="414" y="34"/>
                      </a:lnTo>
                      <a:lnTo>
                        <a:pt x="414" y="34"/>
                      </a:lnTo>
                      <a:lnTo>
                        <a:pt x="422" y="47"/>
                      </a:lnTo>
                      <a:lnTo>
                        <a:pt x="426" y="54"/>
                      </a:lnTo>
                      <a:lnTo>
                        <a:pt x="432" y="60"/>
                      </a:lnTo>
                      <a:lnTo>
                        <a:pt x="438" y="67"/>
                      </a:lnTo>
                      <a:lnTo>
                        <a:pt x="446" y="73"/>
                      </a:lnTo>
                      <a:lnTo>
                        <a:pt x="455" y="80"/>
                      </a:lnTo>
                      <a:lnTo>
                        <a:pt x="465" y="86"/>
                      </a:lnTo>
                      <a:lnTo>
                        <a:pt x="478" y="92"/>
                      </a:lnTo>
                      <a:lnTo>
                        <a:pt x="492" y="97"/>
                      </a:lnTo>
                      <a:lnTo>
                        <a:pt x="509" y="101"/>
                      </a:lnTo>
                      <a:lnTo>
                        <a:pt x="528" y="105"/>
                      </a:lnTo>
                      <a:lnTo>
                        <a:pt x="549" y="109"/>
                      </a:lnTo>
                      <a:lnTo>
                        <a:pt x="573" y="111"/>
                      </a:lnTo>
                      <a:lnTo>
                        <a:pt x="600" y="113"/>
                      </a:lnTo>
                      <a:lnTo>
                        <a:pt x="630" y="113"/>
                      </a:lnTo>
                      <a:lnTo>
                        <a:pt x="630" y="113"/>
                      </a:lnTo>
                      <a:lnTo>
                        <a:pt x="635" y="114"/>
                      </a:lnTo>
                      <a:lnTo>
                        <a:pt x="640" y="115"/>
                      </a:lnTo>
                      <a:lnTo>
                        <a:pt x="644" y="117"/>
                      </a:lnTo>
                      <a:lnTo>
                        <a:pt x="648" y="120"/>
                      </a:lnTo>
                      <a:lnTo>
                        <a:pt x="651" y="123"/>
                      </a:lnTo>
                      <a:lnTo>
                        <a:pt x="654" y="127"/>
                      </a:lnTo>
                      <a:lnTo>
                        <a:pt x="656" y="131"/>
                      </a:lnTo>
                      <a:lnTo>
                        <a:pt x="658" y="137"/>
                      </a:lnTo>
                      <a:lnTo>
                        <a:pt x="682" y="259"/>
                      </a:lnTo>
                      <a:lnTo>
                        <a:pt x="682" y="259"/>
                      </a:lnTo>
                      <a:lnTo>
                        <a:pt x="689" y="262"/>
                      </a:lnTo>
                      <a:lnTo>
                        <a:pt x="696" y="265"/>
                      </a:lnTo>
                      <a:lnTo>
                        <a:pt x="704" y="269"/>
                      </a:lnTo>
                      <a:lnTo>
                        <a:pt x="711" y="273"/>
                      </a:lnTo>
                      <a:lnTo>
                        <a:pt x="717" y="278"/>
                      </a:lnTo>
                      <a:lnTo>
                        <a:pt x="722" y="284"/>
                      </a:lnTo>
                      <a:lnTo>
                        <a:pt x="727" y="290"/>
                      </a:lnTo>
                      <a:lnTo>
                        <a:pt x="732" y="297"/>
                      </a:lnTo>
                      <a:lnTo>
                        <a:pt x="736" y="305"/>
                      </a:lnTo>
                      <a:lnTo>
                        <a:pt x="740" y="312"/>
                      </a:lnTo>
                      <a:lnTo>
                        <a:pt x="743" y="321"/>
                      </a:lnTo>
                      <a:lnTo>
                        <a:pt x="746" y="330"/>
                      </a:lnTo>
                      <a:lnTo>
                        <a:pt x="748" y="339"/>
                      </a:lnTo>
                      <a:lnTo>
                        <a:pt x="749" y="349"/>
                      </a:lnTo>
                      <a:lnTo>
                        <a:pt x="750" y="359"/>
                      </a:lnTo>
                      <a:lnTo>
                        <a:pt x="751" y="369"/>
                      </a:lnTo>
                      <a:lnTo>
                        <a:pt x="751" y="369"/>
                      </a:lnTo>
                      <a:lnTo>
                        <a:pt x="750" y="379"/>
                      </a:lnTo>
                      <a:lnTo>
                        <a:pt x="749" y="388"/>
                      </a:lnTo>
                      <a:lnTo>
                        <a:pt x="748" y="398"/>
                      </a:lnTo>
                      <a:lnTo>
                        <a:pt x="746" y="406"/>
                      </a:lnTo>
                      <a:lnTo>
                        <a:pt x="743" y="415"/>
                      </a:lnTo>
                      <a:lnTo>
                        <a:pt x="740" y="424"/>
                      </a:lnTo>
                      <a:lnTo>
                        <a:pt x="737" y="432"/>
                      </a:lnTo>
                      <a:lnTo>
                        <a:pt x="733" y="439"/>
                      </a:lnTo>
                      <a:lnTo>
                        <a:pt x="728" y="446"/>
                      </a:lnTo>
                      <a:lnTo>
                        <a:pt x="724" y="452"/>
                      </a:lnTo>
                      <a:lnTo>
                        <a:pt x="718" y="458"/>
                      </a:lnTo>
                      <a:lnTo>
                        <a:pt x="713" y="463"/>
                      </a:lnTo>
                      <a:lnTo>
                        <a:pt x="706" y="467"/>
                      </a:lnTo>
                      <a:lnTo>
                        <a:pt x="699" y="471"/>
                      </a:lnTo>
                      <a:lnTo>
                        <a:pt x="692" y="475"/>
                      </a:lnTo>
                      <a:lnTo>
                        <a:pt x="685" y="478"/>
                      </a:lnTo>
                      <a:lnTo>
                        <a:pt x="685" y="478"/>
                      </a:lnTo>
                      <a:lnTo>
                        <a:pt x="683" y="494"/>
                      </a:lnTo>
                      <a:lnTo>
                        <a:pt x="680" y="510"/>
                      </a:lnTo>
                      <a:lnTo>
                        <a:pt x="676" y="526"/>
                      </a:lnTo>
                      <a:lnTo>
                        <a:pt x="671" y="541"/>
                      </a:lnTo>
                      <a:lnTo>
                        <a:pt x="665" y="556"/>
                      </a:lnTo>
                      <a:lnTo>
                        <a:pt x="658" y="570"/>
                      </a:lnTo>
                      <a:lnTo>
                        <a:pt x="651" y="584"/>
                      </a:lnTo>
                      <a:lnTo>
                        <a:pt x="642" y="597"/>
                      </a:lnTo>
                      <a:lnTo>
                        <a:pt x="634" y="611"/>
                      </a:lnTo>
                      <a:lnTo>
                        <a:pt x="624" y="623"/>
                      </a:lnTo>
                      <a:lnTo>
                        <a:pt x="614" y="635"/>
                      </a:lnTo>
                      <a:lnTo>
                        <a:pt x="604" y="647"/>
                      </a:lnTo>
                      <a:lnTo>
                        <a:pt x="592" y="658"/>
                      </a:lnTo>
                      <a:lnTo>
                        <a:pt x="580" y="668"/>
                      </a:lnTo>
                      <a:lnTo>
                        <a:pt x="557" y="688"/>
                      </a:lnTo>
                      <a:lnTo>
                        <a:pt x="533" y="706"/>
                      </a:lnTo>
                      <a:lnTo>
                        <a:pt x="508" y="722"/>
                      </a:lnTo>
                      <a:lnTo>
                        <a:pt x="483" y="735"/>
                      </a:lnTo>
                      <a:lnTo>
                        <a:pt x="458" y="746"/>
                      </a:lnTo>
                      <a:lnTo>
                        <a:pt x="435" y="754"/>
                      </a:lnTo>
                      <a:lnTo>
                        <a:pt x="413" y="761"/>
                      </a:lnTo>
                      <a:lnTo>
                        <a:pt x="392" y="764"/>
                      </a:lnTo>
                      <a:lnTo>
                        <a:pt x="375" y="766"/>
                      </a:lnTo>
                      <a:lnTo>
                        <a:pt x="375" y="766"/>
                      </a:lnTo>
                      <a:close/>
                      <a:moveTo>
                        <a:pt x="143" y="170"/>
                      </a:moveTo>
                      <a:lnTo>
                        <a:pt x="120" y="289"/>
                      </a:lnTo>
                      <a:lnTo>
                        <a:pt x="120" y="289"/>
                      </a:lnTo>
                      <a:lnTo>
                        <a:pt x="118" y="294"/>
                      </a:lnTo>
                      <a:lnTo>
                        <a:pt x="116" y="298"/>
                      </a:lnTo>
                      <a:lnTo>
                        <a:pt x="113" y="302"/>
                      </a:lnTo>
                      <a:lnTo>
                        <a:pt x="110" y="305"/>
                      </a:lnTo>
                      <a:lnTo>
                        <a:pt x="106" y="308"/>
                      </a:lnTo>
                      <a:lnTo>
                        <a:pt x="102" y="310"/>
                      </a:lnTo>
                      <a:lnTo>
                        <a:pt x="96" y="311"/>
                      </a:lnTo>
                      <a:lnTo>
                        <a:pt x="91" y="312"/>
                      </a:lnTo>
                      <a:lnTo>
                        <a:pt x="91" y="312"/>
                      </a:lnTo>
                      <a:lnTo>
                        <a:pt x="86" y="312"/>
                      </a:lnTo>
                      <a:lnTo>
                        <a:pt x="82" y="313"/>
                      </a:lnTo>
                      <a:lnTo>
                        <a:pt x="78" y="315"/>
                      </a:lnTo>
                      <a:lnTo>
                        <a:pt x="74" y="318"/>
                      </a:lnTo>
                      <a:lnTo>
                        <a:pt x="71" y="321"/>
                      </a:lnTo>
                      <a:lnTo>
                        <a:pt x="68" y="325"/>
                      </a:lnTo>
                      <a:lnTo>
                        <a:pt x="63" y="334"/>
                      </a:lnTo>
                      <a:lnTo>
                        <a:pt x="60" y="343"/>
                      </a:lnTo>
                      <a:lnTo>
                        <a:pt x="58" y="352"/>
                      </a:lnTo>
                      <a:lnTo>
                        <a:pt x="56" y="361"/>
                      </a:lnTo>
                      <a:lnTo>
                        <a:pt x="56" y="369"/>
                      </a:lnTo>
                      <a:lnTo>
                        <a:pt x="56" y="369"/>
                      </a:lnTo>
                      <a:lnTo>
                        <a:pt x="56" y="377"/>
                      </a:lnTo>
                      <a:lnTo>
                        <a:pt x="58" y="386"/>
                      </a:lnTo>
                      <a:lnTo>
                        <a:pt x="60" y="395"/>
                      </a:lnTo>
                      <a:lnTo>
                        <a:pt x="63" y="404"/>
                      </a:lnTo>
                      <a:lnTo>
                        <a:pt x="68" y="412"/>
                      </a:lnTo>
                      <a:lnTo>
                        <a:pt x="71" y="417"/>
                      </a:lnTo>
                      <a:lnTo>
                        <a:pt x="74" y="420"/>
                      </a:lnTo>
                      <a:lnTo>
                        <a:pt x="78" y="422"/>
                      </a:lnTo>
                      <a:lnTo>
                        <a:pt x="82" y="424"/>
                      </a:lnTo>
                      <a:lnTo>
                        <a:pt x="86" y="426"/>
                      </a:lnTo>
                      <a:lnTo>
                        <a:pt x="91" y="426"/>
                      </a:lnTo>
                      <a:lnTo>
                        <a:pt x="91" y="426"/>
                      </a:lnTo>
                      <a:lnTo>
                        <a:pt x="97" y="427"/>
                      </a:lnTo>
                      <a:lnTo>
                        <a:pt x="103" y="428"/>
                      </a:lnTo>
                      <a:lnTo>
                        <a:pt x="108" y="431"/>
                      </a:lnTo>
                      <a:lnTo>
                        <a:pt x="112" y="434"/>
                      </a:lnTo>
                      <a:lnTo>
                        <a:pt x="115" y="438"/>
                      </a:lnTo>
                      <a:lnTo>
                        <a:pt x="118" y="443"/>
                      </a:lnTo>
                      <a:lnTo>
                        <a:pt x="120" y="448"/>
                      </a:lnTo>
                      <a:lnTo>
                        <a:pt x="120" y="454"/>
                      </a:lnTo>
                      <a:lnTo>
                        <a:pt x="120" y="454"/>
                      </a:lnTo>
                      <a:lnTo>
                        <a:pt x="121" y="468"/>
                      </a:lnTo>
                      <a:lnTo>
                        <a:pt x="122" y="481"/>
                      </a:lnTo>
                      <a:lnTo>
                        <a:pt x="125" y="494"/>
                      </a:lnTo>
                      <a:lnTo>
                        <a:pt x="128" y="507"/>
                      </a:lnTo>
                      <a:lnTo>
                        <a:pt x="132" y="520"/>
                      </a:lnTo>
                      <a:lnTo>
                        <a:pt x="137" y="533"/>
                      </a:lnTo>
                      <a:lnTo>
                        <a:pt x="143" y="544"/>
                      </a:lnTo>
                      <a:lnTo>
                        <a:pt x="149" y="556"/>
                      </a:lnTo>
                      <a:lnTo>
                        <a:pt x="156" y="567"/>
                      </a:lnTo>
                      <a:lnTo>
                        <a:pt x="164" y="578"/>
                      </a:lnTo>
                      <a:lnTo>
                        <a:pt x="172" y="589"/>
                      </a:lnTo>
                      <a:lnTo>
                        <a:pt x="180" y="599"/>
                      </a:lnTo>
                      <a:lnTo>
                        <a:pt x="199" y="619"/>
                      </a:lnTo>
                      <a:lnTo>
                        <a:pt x="219" y="637"/>
                      </a:lnTo>
                      <a:lnTo>
                        <a:pt x="240" y="653"/>
                      </a:lnTo>
                      <a:lnTo>
                        <a:pt x="261" y="667"/>
                      </a:lnTo>
                      <a:lnTo>
                        <a:pt x="282" y="679"/>
                      </a:lnTo>
                      <a:lnTo>
                        <a:pt x="304" y="690"/>
                      </a:lnTo>
                      <a:lnTo>
                        <a:pt x="323" y="698"/>
                      </a:lnTo>
                      <a:lnTo>
                        <a:pt x="342" y="705"/>
                      </a:lnTo>
                      <a:lnTo>
                        <a:pt x="360" y="708"/>
                      </a:lnTo>
                      <a:lnTo>
                        <a:pt x="375" y="710"/>
                      </a:lnTo>
                      <a:lnTo>
                        <a:pt x="375" y="710"/>
                      </a:lnTo>
                      <a:lnTo>
                        <a:pt x="390" y="708"/>
                      </a:lnTo>
                      <a:lnTo>
                        <a:pt x="408" y="705"/>
                      </a:lnTo>
                      <a:lnTo>
                        <a:pt x="427" y="698"/>
                      </a:lnTo>
                      <a:lnTo>
                        <a:pt x="447" y="690"/>
                      </a:lnTo>
                      <a:lnTo>
                        <a:pt x="468" y="679"/>
                      </a:lnTo>
                      <a:lnTo>
                        <a:pt x="489" y="667"/>
                      </a:lnTo>
                      <a:lnTo>
                        <a:pt x="511" y="653"/>
                      </a:lnTo>
                      <a:lnTo>
                        <a:pt x="531" y="637"/>
                      </a:lnTo>
                      <a:lnTo>
                        <a:pt x="551" y="619"/>
                      </a:lnTo>
                      <a:lnTo>
                        <a:pt x="569" y="599"/>
                      </a:lnTo>
                      <a:lnTo>
                        <a:pt x="578" y="589"/>
                      </a:lnTo>
                      <a:lnTo>
                        <a:pt x="586" y="578"/>
                      </a:lnTo>
                      <a:lnTo>
                        <a:pt x="593" y="567"/>
                      </a:lnTo>
                      <a:lnTo>
                        <a:pt x="600" y="556"/>
                      </a:lnTo>
                      <a:lnTo>
                        <a:pt x="608" y="544"/>
                      </a:lnTo>
                      <a:lnTo>
                        <a:pt x="613" y="533"/>
                      </a:lnTo>
                      <a:lnTo>
                        <a:pt x="618" y="520"/>
                      </a:lnTo>
                      <a:lnTo>
                        <a:pt x="623" y="507"/>
                      </a:lnTo>
                      <a:lnTo>
                        <a:pt x="626" y="494"/>
                      </a:lnTo>
                      <a:lnTo>
                        <a:pt x="628" y="481"/>
                      </a:lnTo>
                      <a:lnTo>
                        <a:pt x="630" y="468"/>
                      </a:lnTo>
                      <a:lnTo>
                        <a:pt x="630" y="454"/>
                      </a:lnTo>
                      <a:lnTo>
                        <a:pt x="630" y="454"/>
                      </a:lnTo>
                      <a:lnTo>
                        <a:pt x="631" y="448"/>
                      </a:lnTo>
                      <a:lnTo>
                        <a:pt x="633" y="443"/>
                      </a:lnTo>
                      <a:lnTo>
                        <a:pt x="635" y="438"/>
                      </a:lnTo>
                      <a:lnTo>
                        <a:pt x="639" y="434"/>
                      </a:lnTo>
                      <a:lnTo>
                        <a:pt x="643" y="431"/>
                      </a:lnTo>
                      <a:lnTo>
                        <a:pt x="647" y="428"/>
                      </a:lnTo>
                      <a:lnTo>
                        <a:pt x="653" y="427"/>
                      </a:lnTo>
                      <a:lnTo>
                        <a:pt x="658" y="426"/>
                      </a:lnTo>
                      <a:lnTo>
                        <a:pt x="658" y="426"/>
                      </a:lnTo>
                      <a:lnTo>
                        <a:pt x="663" y="426"/>
                      </a:lnTo>
                      <a:lnTo>
                        <a:pt x="668" y="424"/>
                      </a:lnTo>
                      <a:lnTo>
                        <a:pt x="672" y="422"/>
                      </a:lnTo>
                      <a:lnTo>
                        <a:pt x="676" y="420"/>
                      </a:lnTo>
                      <a:lnTo>
                        <a:pt x="679" y="417"/>
                      </a:lnTo>
                      <a:lnTo>
                        <a:pt x="682" y="412"/>
                      </a:lnTo>
                      <a:lnTo>
                        <a:pt x="686" y="404"/>
                      </a:lnTo>
                      <a:lnTo>
                        <a:pt x="690" y="395"/>
                      </a:lnTo>
                      <a:lnTo>
                        <a:pt x="692" y="386"/>
                      </a:lnTo>
                      <a:lnTo>
                        <a:pt x="693" y="377"/>
                      </a:lnTo>
                      <a:lnTo>
                        <a:pt x="693" y="369"/>
                      </a:lnTo>
                      <a:lnTo>
                        <a:pt x="693" y="369"/>
                      </a:lnTo>
                      <a:lnTo>
                        <a:pt x="693" y="361"/>
                      </a:lnTo>
                      <a:lnTo>
                        <a:pt x="692" y="352"/>
                      </a:lnTo>
                      <a:lnTo>
                        <a:pt x="690" y="343"/>
                      </a:lnTo>
                      <a:lnTo>
                        <a:pt x="686" y="334"/>
                      </a:lnTo>
                      <a:lnTo>
                        <a:pt x="682" y="325"/>
                      </a:lnTo>
                      <a:lnTo>
                        <a:pt x="679" y="321"/>
                      </a:lnTo>
                      <a:lnTo>
                        <a:pt x="676" y="318"/>
                      </a:lnTo>
                      <a:lnTo>
                        <a:pt x="672" y="315"/>
                      </a:lnTo>
                      <a:lnTo>
                        <a:pt x="668" y="313"/>
                      </a:lnTo>
                      <a:lnTo>
                        <a:pt x="663" y="312"/>
                      </a:lnTo>
                      <a:lnTo>
                        <a:pt x="658" y="312"/>
                      </a:lnTo>
                      <a:lnTo>
                        <a:pt x="658" y="312"/>
                      </a:lnTo>
                      <a:lnTo>
                        <a:pt x="653" y="311"/>
                      </a:lnTo>
                      <a:lnTo>
                        <a:pt x="649" y="310"/>
                      </a:lnTo>
                      <a:lnTo>
                        <a:pt x="644" y="308"/>
                      </a:lnTo>
                      <a:lnTo>
                        <a:pt x="641" y="305"/>
                      </a:lnTo>
                      <a:lnTo>
                        <a:pt x="637" y="302"/>
                      </a:lnTo>
                      <a:lnTo>
                        <a:pt x="634" y="298"/>
                      </a:lnTo>
                      <a:lnTo>
                        <a:pt x="632" y="294"/>
                      </a:lnTo>
                      <a:lnTo>
                        <a:pt x="631" y="289"/>
                      </a:lnTo>
                      <a:lnTo>
                        <a:pt x="607" y="170"/>
                      </a:lnTo>
                      <a:lnTo>
                        <a:pt x="607" y="170"/>
                      </a:lnTo>
                      <a:lnTo>
                        <a:pt x="580" y="169"/>
                      </a:lnTo>
                      <a:lnTo>
                        <a:pt x="555" y="167"/>
                      </a:lnTo>
                      <a:lnTo>
                        <a:pt x="533" y="164"/>
                      </a:lnTo>
                      <a:lnTo>
                        <a:pt x="512" y="161"/>
                      </a:lnTo>
                      <a:lnTo>
                        <a:pt x="493" y="156"/>
                      </a:lnTo>
                      <a:lnTo>
                        <a:pt x="476" y="152"/>
                      </a:lnTo>
                      <a:lnTo>
                        <a:pt x="460" y="146"/>
                      </a:lnTo>
                      <a:lnTo>
                        <a:pt x="447" y="140"/>
                      </a:lnTo>
                      <a:lnTo>
                        <a:pt x="434" y="134"/>
                      </a:lnTo>
                      <a:lnTo>
                        <a:pt x="423" y="126"/>
                      </a:lnTo>
                      <a:lnTo>
                        <a:pt x="413" y="119"/>
                      </a:lnTo>
                      <a:lnTo>
                        <a:pt x="404" y="111"/>
                      </a:lnTo>
                      <a:lnTo>
                        <a:pt x="395" y="104"/>
                      </a:lnTo>
                      <a:lnTo>
                        <a:pt x="387" y="96"/>
                      </a:lnTo>
                      <a:lnTo>
                        <a:pt x="375" y="79"/>
                      </a:lnTo>
                      <a:lnTo>
                        <a:pt x="375" y="79"/>
                      </a:lnTo>
                      <a:lnTo>
                        <a:pt x="362" y="96"/>
                      </a:lnTo>
                      <a:lnTo>
                        <a:pt x="355" y="104"/>
                      </a:lnTo>
                      <a:lnTo>
                        <a:pt x="347" y="111"/>
                      </a:lnTo>
                      <a:lnTo>
                        <a:pt x="338" y="119"/>
                      </a:lnTo>
                      <a:lnTo>
                        <a:pt x="328" y="126"/>
                      </a:lnTo>
                      <a:lnTo>
                        <a:pt x="317" y="134"/>
                      </a:lnTo>
                      <a:lnTo>
                        <a:pt x="304" y="140"/>
                      </a:lnTo>
                      <a:lnTo>
                        <a:pt x="289" y="146"/>
                      </a:lnTo>
                      <a:lnTo>
                        <a:pt x="274" y="152"/>
                      </a:lnTo>
                      <a:lnTo>
                        <a:pt x="257" y="156"/>
                      </a:lnTo>
                      <a:lnTo>
                        <a:pt x="238" y="161"/>
                      </a:lnTo>
                      <a:lnTo>
                        <a:pt x="218" y="164"/>
                      </a:lnTo>
                      <a:lnTo>
                        <a:pt x="194" y="167"/>
                      </a:lnTo>
                      <a:lnTo>
                        <a:pt x="170" y="169"/>
                      </a:lnTo>
                      <a:lnTo>
                        <a:pt x="143" y="170"/>
                      </a:lnTo>
                      <a:lnTo>
                        <a:pt x="143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35">
                  <a:extLst>
                    <a:ext uri="{FF2B5EF4-FFF2-40B4-BE49-F238E27FC236}">
                      <a16:creationId xmlns:a16="http://schemas.microsoft.com/office/drawing/2014/main" xmlns="" id="{3500418C-CA84-4539-A4F4-4F584254D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1313" y="2528888"/>
                  <a:ext cx="209550" cy="146050"/>
                </a:xfrm>
                <a:custGeom>
                  <a:avLst/>
                  <a:gdLst>
                    <a:gd name="T0" fmla="*/ 733 w 794"/>
                    <a:gd name="T1" fmla="*/ 553 h 553"/>
                    <a:gd name="T2" fmla="*/ 722 w 794"/>
                    <a:gd name="T3" fmla="*/ 549 h 553"/>
                    <a:gd name="T4" fmla="*/ 711 w 794"/>
                    <a:gd name="T5" fmla="*/ 537 h 553"/>
                    <a:gd name="T6" fmla="*/ 708 w 794"/>
                    <a:gd name="T7" fmla="*/ 521 h 553"/>
                    <a:gd name="T8" fmla="*/ 738 w 794"/>
                    <a:gd name="T9" fmla="*/ 308 h 553"/>
                    <a:gd name="T10" fmla="*/ 733 w 794"/>
                    <a:gd name="T11" fmla="*/ 256 h 553"/>
                    <a:gd name="T12" fmla="*/ 722 w 794"/>
                    <a:gd name="T13" fmla="*/ 218 h 553"/>
                    <a:gd name="T14" fmla="*/ 701 w 794"/>
                    <a:gd name="T15" fmla="*/ 178 h 553"/>
                    <a:gd name="T16" fmla="*/ 680 w 794"/>
                    <a:gd name="T17" fmla="*/ 151 h 553"/>
                    <a:gd name="T18" fmla="*/ 645 w 794"/>
                    <a:gd name="T19" fmla="*/ 118 h 553"/>
                    <a:gd name="T20" fmla="*/ 600 w 794"/>
                    <a:gd name="T21" fmla="*/ 93 h 553"/>
                    <a:gd name="T22" fmla="*/ 549 w 794"/>
                    <a:gd name="T23" fmla="*/ 75 h 553"/>
                    <a:gd name="T24" fmla="*/ 488 w 794"/>
                    <a:gd name="T25" fmla="*/ 63 h 553"/>
                    <a:gd name="T26" fmla="*/ 421 w 794"/>
                    <a:gd name="T27" fmla="*/ 57 h 553"/>
                    <a:gd name="T28" fmla="*/ 373 w 794"/>
                    <a:gd name="T29" fmla="*/ 57 h 553"/>
                    <a:gd name="T30" fmla="*/ 305 w 794"/>
                    <a:gd name="T31" fmla="*/ 63 h 553"/>
                    <a:gd name="T32" fmla="*/ 245 w 794"/>
                    <a:gd name="T33" fmla="*/ 75 h 553"/>
                    <a:gd name="T34" fmla="*/ 193 w 794"/>
                    <a:gd name="T35" fmla="*/ 94 h 553"/>
                    <a:gd name="T36" fmla="*/ 149 w 794"/>
                    <a:gd name="T37" fmla="*/ 119 h 553"/>
                    <a:gd name="T38" fmla="*/ 112 w 794"/>
                    <a:gd name="T39" fmla="*/ 152 h 553"/>
                    <a:gd name="T40" fmla="*/ 92 w 794"/>
                    <a:gd name="T41" fmla="*/ 178 h 553"/>
                    <a:gd name="T42" fmla="*/ 71 w 794"/>
                    <a:gd name="T43" fmla="*/ 219 h 553"/>
                    <a:gd name="T44" fmla="*/ 61 w 794"/>
                    <a:gd name="T45" fmla="*/ 256 h 553"/>
                    <a:gd name="T46" fmla="*/ 57 w 794"/>
                    <a:gd name="T47" fmla="*/ 304 h 553"/>
                    <a:gd name="T48" fmla="*/ 86 w 794"/>
                    <a:gd name="T49" fmla="*/ 521 h 553"/>
                    <a:gd name="T50" fmla="*/ 83 w 794"/>
                    <a:gd name="T51" fmla="*/ 537 h 553"/>
                    <a:gd name="T52" fmla="*/ 72 w 794"/>
                    <a:gd name="T53" fmla="*/ 549 h 553"/>
                    <a:gd name="T54" fmla="*/ 61 w 794"/>
                    <a:gd name="T55" fmla="*/ 553 h 553"/>
                    <a:gd name="T56" fmla="*/ 45 w 794"/>
                    <a:gd name="T57" fmla="*/ 550 h 553"/>
                    <a:gd name="T58" fmla="*/ 34 w 794"/>
                    <a:gd name="T59" fmla="*/ 539 h 553"/>
                    <a:gd name="T60" fmla="*/ 0 w 794"/>
                    <a:gd name="T61" fmla="*/ 315 h 553"/>
                    <a:gd name="T62" fmla="*/ 0 w 794"/>
                    <a:gd name="T63" fmla="*/ 294 h 553"/>
                    <a:gd name="T64" fmla="*/ 5 w 794"/>
                    <a:gd name="T65" fmla="*/ 246 h 553"/>
                    <a:gd name="T66" fmla="*/ 18 w 794"/>
                    <a:gd name="T67" fmla="*/ 198 h 553"/>
                    <a:gd name="T68" fmla="*/ 45 w 794"/>
                    <a:gd name="T69" fmla="*/ 148 h 553"/>
                    <a:gd name="T70" fmla="*/ 71 w 794"/>
                    <a:gd name="T71" fmla="*/ 113 h 553"/>
                    <a:gd name="T72" fmla="*/ 113 w 794"/>
                    <a:gd name="T73" fmla="*/ 75 h 553"/>
                    <a:gd name="T74" fmla="*/ 165 w 794"/>
                    <a:gd name="T75" fmla="*/ 44 h 553"/>
                    <a:gd name="T76" fmla="*/ 225 w 794"/>
                    <a:gd name="T77" fmla="*/ 21 h 553"/>
                    <a:gd name="T78" fmla="*/ 293 w 794"/>
                    <a:gd name="T79" fmla="*/ 7 h 553"/>
                    <a:gd name="T80" fmla="*/ 370 w 794"/>
                    <a:gd name="T81" fmla="*/ 0 h 553"/>
                    <a:gd name="T82" fmla="*/ 425 w 794"/>
                    <a:gd name="T83" fmla="*/ 0 h 553"/>
                    <a:gd name="T84" fmla="*/ 501 w 794"/>
                    <a:gd name="T85" fmla="*/ 7 h 553"/>
                    <a:gd name="T86" fmla="*/ 569 w 794"/>
                    <a:gd name="T87" fmla="*/ 21 h 553"/>
                    <a:gd name="T88" fmla="*/ 630 w 794"/>
                    <a:gd name="T89" fmla="*/ 44 h 553"/>
                    <a:gd name="T90" fmla="*/ 680 w 794"/>
                    <a:gd name="T91" fmla="*/ 75 h 553"/>
                    <a:gd name="T92" fmla="*/ 723 w 794"/>
                    <a:gd name="T93" fmla="*/ 113 h 553"/>
                    <a:gd name="T94" fmla="*/ 750 w 794"/>
                    <a:gd name="T95" fmla="*/ 148 h 553"/>
                    <a:gd name="T96" fmla="*/ 775 w 794"/>
                    <a:gd name="T97" fmla="*/ 198 h 553"/>
                    <a:gd name="T98" fmla="*/ 789 w 794"/>
                    <a:gd name="T99" fmla="*/ 246 h 553"/>
                    <a:gd name="T100" fmla="*/ 794 w 794"/>
                    <a:gd name="T101" fmla="*/ 293 h 553"/>
                    <a:gd name="T102" fmla="*/ 765 w 794"/>
                    <a:gd name="T103" fmla="*/ 529 h 553"/>
                    <a:gd name="T104" fmla="*/ 761 w 794"/>
                    <a:gd name="T105" fmla="*/ 538 h 553"/>
                    <a:gd name="T106" fmla="*/ 751 w 794"/>
                    <a:gd name="T107" fmla="*/ 549 h 553"/>
                    <a:gd name="T108" fmla="*/ 737 w 794"/>
                    <a:gd name="T109" fmla="*/ 553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94" h="553">
                      <a:moveTo>
                        <a:pt x="737" y="553"/>
                      </a:moveTo>
                      <a:lnTo>
                        <a:pt x="737" y="553"/>
                      </a:lnTo>
                      <a:lnTo>
                        <a:pt x="733" y="553"/>
                      </a:lnTo>
                      <a:lnTo>
                        <a:pt x="733" y="553"/>
                      </a:lnTo>
                      <a:lnTo>
                        <a:pt x="728" y="551"/>
                      </a:lnTo>
                      <a:lnTo>
                        <a:pt x="722" y="549"/>
                      </a:lnTo>
                      <a:lnTo>
                        <a:pt x="717" y="546"/>
                      </a:lnTo>
                      <a:lnTo>
                        <a:pt x="713" y="542"/>
                      </a:lnTo>
                      <a:lnTo>
                        <a:pt x="711" y="537"/>
                      </a:lnTo>
                      <a:lnTo>
                        <a:pt x="709" y="532"/>
                      </a:lnTo>
                      <a:lnTo>
                        <a:pt x="708" y="527"/>
                      </a:lnTo>
                      <a:lnTo>
                        <a:pt x="708" y="521"/>
                      </a:lnTo>
                      <a:lnTo>
                        <a:pt x="738" y="308"/>
                      </a:lnTo>
                      <a:lnTo>
                        <a:pt x="738" y="308"/>
                      </a:lnTo>
                      <a:lnTo>
                        <a:pt x="738" y="308"/>
                      </a:lnTo>
                      <a:lnTo>
                        <a:pt x="738" y="293"/>
                      </a:lnTo>
                      <a:lnTo>
                        <a:pt x="737" y="277"/>
                      </a:lnTo>
                      <a:lnTo>
                        <a:pt x="733" y="256"/>
                      </a:lnTo>
                      <a:lnTo>
                        <a:pt x="731" y="244"/>
                      </a:lnTo>
                      <a:lnTo>
                        <a:pt x="727" y="231"/>
                      </a:lnTo>
                      <a:lnTo>
                        <a:pt x="722" y="218"/>
                      </a:lnTo>
                      <a:lnTo>
                        <a:pt x="716" y="204"/>
                      </a:lnTo>
                      <a:lnTo>
                        <a:pt x="709" y="191"/>
                      </a:lnTo>
                      <a:lnTo>
                        <a:pt x="701" y="178"/>
                      </a:lnTo>
                      <a:lnTo>
                        <a:pt x="692" y="164"/>
                      </a:lnTo>
                      <a:lnTo>
                        <a:pt x="680" y="151"/>
                      </a:lnTo>
                      <a:lnTo>
                        <a:pt x="680" y="151"/>
                      </a:lnTo>
                      <a:lnTo>
                        <a:pt x="669" y="139"/>
                      </a:lnTo>
                      <a:lnTo>
                        <a:pt x="658" y="128"/>
                      </a:lnTo>
                      <a:lnTo>
                        <a:pt x="645" y="118"/>
                      </a:lnTo>
                      <a:lnTo>
                        <a:pt x="631" y="109"/>
                      </a:lnTo>
                      <a:lnTo>
                        <a:pt x="615" y="101"/>
                      </a:lnTo>
                      <a:lnTo>
                        <a:pt x="600" y="93"/>
                      </a:lnTo>
                      <a:lnTo>
                        <a:pt x="584" y="86"/>
                      </a:lnTo>
                      <a:lnTo>
                        <a:pt x="567" y="80"/>
                      </a:lnTo>
                      <a:lnTo>
                        <a:pt x="549" y="75"/>
                      </a:lnTo>
                      <a:lnTo>
                        <a:pt x="530" y="70"/>
                      </a:lnTo>
                      <a:lnTo>
                        <a:pt x="509" y="66"/>
                      </a:lnTo>
                      <a:lnTo>
                        <a:pt x="488" y="63"/>
                      </a:lnTo>
                      <a:lnTo>
                        <a:pt x="467" y="60"/>
                      </a:lnTo>
                      <a:lnTo>
                        <a:pt x="445" y="58"/>
                      </a:lnTo>
                      <a:lnTo>
                        <a:pt x="421" y="57"/>
                      </a:lnTo>
                      <a:lnTo>
                        <a:pt x="397" y="57"/>
                      </a:lnTo>
                      <a:lnTo>
                        <a:pt x="397" y="57"/>
                      </a:lnTo>
                      <a:lnTo>
                        <a:pt x="373" y="57"/>
                      </a:lnTo>
                      <a:lnTo>
                        <a:pt x="350" y="58"/>
                      </a:lnTo>
                      <a:lnTo>
                        <a:pt x="327" y="60"/>
                      </a:lnTo>
                      <a:lnTo>
                        <a:pt x="305" y="63"/>
                      </a:lnTo>
                      <a:lnTo>
                        <a:pt x="284" y="66"/>
                      </a:lnTo>
                      <a:lnTo>
                        <a:pt x="264" y="70"/>
                      </a:lnTo>
                      <a:lnTo>
                        <a:pt x="245" y="75"/>
                      </a:lnTo>
                      <a:lnTo>
                        <a:pt x="227" y="80"/>
                      </a:lnTo>
                      <a:lnTo>
                        <a:pt x="209" y="87"/>
                      </a:lnTo>
                      <a:lnTo>
                        <a:pt x="193" y="94"/>
                      </a:lnTo>
                      <a:lnTo>
                        <a:pt x="177" y="101"/>
                      </a:lnTo>
                      <a:lnTo>
                        <a:pt x="163" y="110"/>
                      </a:lnTo>
                      <a:lnTo>
                        <a:pt x="149" y="119"/>
                      </a:lnTo>
                      <a:lnTo>
                        <a:pt x="136" y="129"/>
                      </a:lnTo>
                      <a:lnTo>
                        <a:pt x="124" y="139"/>
                      </a:lnTo>
                      <a:lnTo>
                        <a:pt x="112" y="152"/>
                      </a:lnTo>
                      <a:lnTo>
                        <a:pt x="112" y="152"/>
                      </a:lnTo>
                      <a:lnTo>
                        <a:pt x="101" y="165"/>
                      </a:lnTo>
                      <a:lnTo>
                        <a:pt x="92" y="178"/>
                      </a:lnTo>
                      <a:lnTo>
                        <a:pt x="84" y="192"/>
                      </a:lnTo>
                      <a:lnTo>
                        <a:pt x="77" y="205"/>
                      </a:lnTo>
                      <a:lnTo>
                        <a:pt x="71" y="219"/>
                      </a:lnTo>
                      <a:lnTo>
                        <a:pt x="67" y="231"/>
                      </a:lnTo>
                      <a:lnTo>
                        <a:pt x="64" y="245"/>
                      </a:lnTo>
                      <a:lnTo>
                        <a:pt x="61" y="256"/>
                      </a:lnTo>
                      <a:lnTo>
                        <a:pt x="58" y="277"/>
                      </a:lnTo>
                      <a:lnTo>
                        <a:pt x="57" y="294"/>
                      </a:lnTo>
                      <a:lnTo>
                        <a:pt x="57" y="304"/>
                      </a:lnTo>
                      <a:lnTo>
                        <a:pt x="57" y="309"/>
                      </a:lnTo>
                      <a:lnTo>
                        <a:pt x="86" y="521"/>
                      </a:lnTo>
                      <a:lnTo>
                        <a:pt x="86" y="521"/>
                      </a:lnTo>
                      <a:lnTo>
                        <a:pt x="86" y="527"/>
                      </a:lnTo>
                      <a:lnTo>
                        <a:pt x="85" y="532"/>
                      </a:lnTo>
                      <a:lnTo>
                        <a:pt x="83" y="537"/>
                      </a:lnTo>
                      <a:lnTo>
                        <a:pt x="80" y="542"/>
                      </a:lnTo>
                      <a:lnTo>
                        <a:pt x="76" y="546"/>
                      </a:lnTo>
                      <a:lnTo>
                        <a:pt x="72" y="549"/>
                      </a:lnTo>
                      <a:lnTo>
                        <a:pt x="67" y="551"/>
                      </a:lnTo>
                      <a:lnTo>
                        <a:pt x="61" y="553"/>
                      </a:lnTo>
                      <a:lnTo>
                        <a:pt x="61" y="553"/>
                      </a:lnTo>
                      <a:lnTo>
                        <a:pt x="56" y="553"/>
                      </a:lnTo>
                      <a:lnTo>
                        <a:pt x="50" y="552"/>
                      </a:lnTo>
                      <a:lnTo>
                        <a:pt x="45" y="550"/>
                      </a:lnTo>
                      <a:lnTo>
                        <a:pt x="41" y="547"/>
                      </a:lnTo>
                      <a:lnTo>
                        <a:pt x="37" y="544"/>
                      </a:lnTo>
                      <a:lnTo>
                        <a:pt x="34" y="539"/>
                      </a:lnTo>
                      <a:lnTo>
                        <a:pt x="31" y="534"/>
                      </a:lnTo>
                      <a:lnTo>
                        <a:pt x="30" y="529"/>
                      </a:lnTo>
                      <a:lnTo>
                        <a:pt x="0" y="315"/>
                      </a:lnTo>
                      <a:lnTo>
                        <a:pt x="0" y="315"/>
                      </a:lnTo>
                      <a:lnTo>
                        <a:pt x="0" y="309"/>
                      </a:lnTo>
                      <a:lnTo>
                        <a:pt x="0" y="294"/>
                      </a:lnTo>
                      <a:lnTo>
                        <a:pt x="1" y="273"/>
                      </a:lnTo>
                      <a:lnTo>
                        <a:pt x="2" y="260"/>
                      </a:lnTo>
                      <a:lnTo>
                        <a:pt x="5" y="246"/>
                      </a:lnTo>
                      <a:lnTo>
                        <a:pt x="8" y="230"/>
                      </a:lnTo>
                      <a:lnTo>
                        <a:pt x="13" y="215"/>
                      </a:lnTo>
                      <a:lnTo>
                        <a:pt x="18" y="198"/>
                      </a:lnTo>
                      <a:lnTo>
                        <a:pt x="26" y="182"/>
                      </a:lnTo>
                      <a:lnTo>
                        <a:pt x="35" y="165"/>
                      </a:lnTo>
                      <a:lnTo>
                        <a:pt x="45" y="148"/>
                      </a:lnTo>
                      <a:lnTo>
                        <a:pt x="57" y="130"/>
                      </a:lnTo>
                      <a:lnTo>
                        <a:pt x="71" y="113"/>
                      </a:lnTo>
                      <a:lnTo>
                        <a:pt x="71" y="113"/>
                      </a:lnTo>
                      <a:lnTo>
                        <a:pt x="84" y="99"/>
                      </a:lnTo>
                      <a:lnTo>
                        <a:pt x="98" y="87"/>
                      </a:lnTo>
                      <a:lnTo>
                        <a:pt x="113" y="75"/>
                      </a:lnTo>
                      <a:lnTo>
                        <a:pt x="130" y="64"/>
                      </a:lnTo>
                      <a:lnTo>
                        <a:pt x="147" y="54"/>
                      </a:lnTo>
                      <a:lnTo>
                        <a:pt x="165" y="44"/>
                      </a:lnTo>
                      <a:lnTo>
                        <a:pt x="184" y="35"/>
                      </a:lnTo>
                      <a:lnTo>
                        <a:pt x="204" y="28"/>
                      </a:lnTo>
                      <a:lnTo>
                        <a:pt x="225" y="21"/>
                      </a:lnTo>
                      <a:lnTo>
                        <a:pt x="247" y="16"/>
                      </a:lnTo>
                      <a:lnTo>
                        <a:pt x="269" y="11"/>
                      </a:lnTo>
                      <a:lnTo>
                        <a:pt x="293" y="7"/>
                      </a:lnTo>
                      <a:lnTo>
                        <a:pt x="317" y="4"/>
                      </a:lnTo>
                      <a:lnTo>
                        <a:pt x="343" y="1"/>
                      </a:lnTo>
                      <a:lnTo>
                        <a:pt x="370" y="0"/>
                      </a:lnTo>
                      <a:lnTo>
                        <a:pt x="397" y="0"/>
                      </a:lnTo>
                      <a:lnTo>
                        <a:pt x="397" y="0"/>
                      </a:lnTo>
                      <a:lnTo>
                        <a:pt x="425" y="0"/>
                      </a:lnTo>
                      <a:lnTo>
                        <a:pt x="451" y="1"/>
                      </a:lnTo>
                      <a:lnTo>
                        <a:pt x="476" y="4"/>
                      </a:lnTo>
                      <a:lnTo>
                        <a:pt x="501" y="7"/>
                      </a:lnTo>
                      <a:lnTo>
                        <a:pt x="525" y="11"/>
                      </a:lnTo>
                      <a:lnTo>
                        <a:pt x="548" y="16"/>
                      </a:lnTo>
                      <a:lnTo>
                        <a:pt x="569" y="21"/>
                      </a:lnTo>
                      <a:lnTo>
                        <a:pt x="590" y="28"/>
                      </a:lnTo>
                      <a:lnTo>
                        <a:pt x="610" y="35"/>
                      </a:lnTo>
                      <a:lnTo>
                        <a:pt x="630" y="44"/>
                      </a:lnTo>
                      <a:lnTo>
                        <a:pt x="647" y="54"/>
                      </a:lnTo>
                      <a:lnTo>
                        <a:pt x="664" y="64"/>
                      </a:lnTo>
                      <a:lnTo>
                        <a:pt x="680" y="75"/>
                      </a:lnTo>
                      <a:lnTo>
                        <a:pt x="695" y="87"/>
                      </a:lnTo>
                      <a:lnTo>
                        <a:pt x="710" y="99"/>
                      </a:lnTo>
                      <a:lnTo>
                        <a:pt x="723" y="113"/>
                      </a:lnTo>
                      <a:lnTo>
                        <a:pt x="723" y="113"/>
                      </a:lnTo>
                      <a:lnTo>
                        <a:pt x="738" y="130"/>
                      </a:lnTo>
                      <a:lnTo>
                        <a:pt x="750" y="148"/>
                      </a:lnTo>
                      <a:lnTo>
                        <a:pt x="760" y="165"/>
                      </a:lnTo>
                      <a:lnTo>
                        <a:pt x="768" y="182"/>
                      </a:lnTo>
                      <a:lnTo>
                        <a:pt x="775" y="198"/>
                      </a:lnTo>
                      <a:lnTo>
                        <a:pt x="781" y="215"/>
                      </a:lnTo>
                      <a:lnTo>
                        <a:pt x="785" y="230"/>
                      </a:lnTo>
                      <a:lnTo>
                        <a:pt x="789" y="246"/>
                      </a:lnTo>
                      <a:lnTo>
                        <a:pt x="791" y="260"/>
                      </a:lnTo>
                      <a:lnTo>
                        <a:pt x="793" y="272"/>
                      </a:lnTo>
                      <a:lnTo>
                        <a:pt x="794" y="293"/>
                      </a:lnTo>
                      <a:lnTo>
                        <a:pt x="794" y="308"/>
                      </a:lnTo>
                      <a:lnTo>
                        <a:pt x="793" y="314"/>
                      </a:lnTo>
                      <a:lnTo>
                        <a:pt x="765" y="529"/>
                      </a:lnTo>
                      <a:lnTo>
                        <a:pt x="765" y="529"/>
                      </a:lnTo>
                      <a:lnTo>
                        <a:pt x="763" y="534"/>
                      </a:lnTo>
                      <a:lnTo>
                        <a:pt x="761" y="538"/>
                      </a:lnTo>
                      <a:lnTo>
                        <a:pt x="759" y="542"/>
                      </a:lnTo>
                      <a:lnTo>
                        <a:pt x="755" y="546"/>
                      </a:lnTo>
                      <a:lnTo>
                        <a:pt x="751" y="549"/>
                      </a:lnTo>
                      <a:lnTo>
                        <a:pt x="747" y="551"/>
                      </a:lnTo>
                      <a:lnTo>
                        <a:pt x="742" y="552"/>
                      </a:lnTo>
                      <a:lnTo>
                        <a:pt x="737" y="553"/>
                      </a:lnTo>
                      <a:lnTo>
                        <a:pt x="737" y="55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36">
                  <a:extLst>
                    <a:ext uri="{FF2B5EF4-FFF2-40B4-BE49-F238E27FC236}">
                      <a16:creationId xmlns:a16="http://schemas.microsoft.com/office/drawing/2014/main" xmlns="" id="{0C69B39D-4E64-449D-A2A6-E4B11CC6C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5113" y="2754313"/>
                  <a:ext cx="360363" cy="134938"/>
                </a:xfrm>
                <a:custGeom>
                  <a:avLst/>
                  <a:gdLst>
                    <a:gd name="T0" fmla="*/ 29 w 1361"/>
                    <a:gd name="T1" fmla="*/ 510 h 510"/>
                    <a:gd name="T2" fmla="*/ 14 w 1361"/>
                    <a:gd name="T3" fmla="*/ 505 h 510"/>
                    <a:gd name="T4" fmla="*/ 4 w 1361"/>
                    <a:gd name="T5" fmla="*/ 492 h 510"/>
                    <a:gd name="T6" fmla="*/ 0 w 1361"/>
                    <a:gd name="T7" fmla="*/ 340 h 510"/>
                    <a:gd name="T8" fmla="*/ 4 w 1361"/>
                    <a:gd name="T9" fmla="*/ 300 h 510"/>
                    <a:gd name="T10" fmla="*/ 20 w 1361"/>
                    <a:gd name="T11" fmla="*/ 245 h 510"/>
                    <a:gd name="T12" fmla="*/ 46 w 1361"/>
                    <a:gd name="T13" fmla="*/ 194 h 510"/>
                    <a:gd name="T14" fmla="*/ 84 w 1361"/>
                    <a:gd name="T15" fmla="*/ 152 h 510"/>
                    <a:gd name="T16" fmla="*/ 131 w 1361"/>
                    <a:gd name="T17" fmla="*/ 117 h 510"/>
                    <a:gd name="T18" fmla="*/ 530 w 1361"/>
                    <a:gd name="T19" fmla="*/ 1 h 510"/>
                    <a:gd name="T20" fmla="*/ 541 w 1361"/>
                    <a:gd name="T21" fmla="*/ 1 h 510"/>
                    <a:gd name="T22" fmla="*/ 555 w 1361"/>
                    <a:gd name="T23" fmla="*/ 7 h 510"/>
                    <a:gd name="T24" fmla="*/ 564 w 1361"/>
                    <a:gd name="T25" fmla="*/ 21 h 510"/>
                    <a:gd name="T26" fmla="*/ 565 w 1361"/>
                    <a:gd name="T27" fmla="*/ 32 h 510"/>
                    <a:gd name="T28" fmla="*/ 558 w 1361"/>
                    <a:gd name="T29" fmla="*/ 48 h 510"/>
                    <a:gd name="T30" fmla="*/ 544 w 1361"/>
                    <a:gd name="T31" fmla="*/ 56 h 510"/>
                    <a:gd name="T32" fmla="*/ 170 w 1361"/>
                    <a:gd name="T33" fmla="*/ 161 h 510"/>
                    <a:gd name="T34" fmla="*/ 133 w 1361"/>
                    <a:gd name="T35" fmla="*/ 184 h 510"/>
                    <a:gd name="T36" fmla="*/ 101 w 1361"/>
                    <a:gd name="T37" fmla="*/ 215 h 510"/>
                    <a:gd name="T38" fmla="*/ 78 w 1361"/>
                    <a:gd name="T39" fmla="*/ 253 h 510"/>
                    <a:gd name="T40" fmla="*/ 63 w 1361"/>
                    <a:gd name="T41" fmla="*/ 294 h 510"/>
                    <a:gd name="T42" fmla="*/ 57 w 1361"/>
                    <a:gd name="T43" fmla="*/ 340 h 510"/>
                    <a:gd name="T44" fmla="*/ 1304 w 1361"/>
                    <a:gd name="T45" fmla="*/ 340 h 510"/>
                    <a:gd name="T46" fmla="*/ 1302 w 1361"/>
                    <a:gd name="T47" fmla="*/ 309 h 510"/>
                    <a:gd name="T48" fmla="*/ 1290 w 1361"/>
                    <a:gd name="T49" fmla="*/ 266 h 510"/>
                    <a:gd name="T50" fmla="*/ 1269 w 1361"/>
                    <a:gd name="T51" fmla="*/ 226 h 510"/>
                    <a:gd name="T52" fmla="*/ 1240 w 1361"/>
                    <a:gd name="T53" fmla="*/ 193 h 510"/>
                    <a:gd name="T54" fmla="*/ 1203 w 1361"/>
                    <a:gd name="T55" fmla="*/ 167 h 510"/>
                    <a:gd name="T56" fmla="*/ 819 w 1361"/>
                    <a:gd name="T57" fmla="*/ 56 h 510"/>
                    <a:gd name="T58" fmla="*/ 809 w 1361"/>
                    <a:gd name="T59" fmla="*/ 51 h 510"/>
                    <a:gd name="T60" fmla="*/ 799 w 1361"/>
                    <a:gd name="T61" fmla="*/ 36 h 510"/>
                    <a:gd name="T62" fmla="*/ 799 w 1361"/>
                    <a:gd name="T63" fmla="*/ 20 h 510"/>
                    <a:gd name="T64" fmla="*/ 804 w 1361"/>
                    <a:gd name="T65" fmla="*/ 10 h 510"/>
                    <a:gd name="T66" fmla="*/ 818 w 1361"/>
                    <a:gd name="T67" fmla="*/ 1 h 510"/>
                    <a:gd name="T68" fmla="*/ 834 w 1361"/>
                    <a:gd name="T69" fmla="*/ 0 h 510"/>
                    <a:gd name="T70" fmla="*/ 1212 w 1361"/>
                    <a:gd name="T71" fmla="*/ 108 h 510"/>
                    <a:gd name="T72" fmla="*/ 1262 w 1361"/>
                    <a:gd name="T73" fmla="*/ 138 h 510"/>
                    <a:gd name="T74" fmla="*/ 1303 w 1361"/>
                    <a:gd name="T75" fmla="*/ 179 h 510"/>
                    <a:gd name="T76" fmla="*/ 1335 w 1361"/>
                    <a:gd name="T77" fmla="*/ 227 h 510"/>
                    <a:gd name="T78" fmla="*/ 1354 w 1361"/>
                    <a:gd name="T79" fmla="*/ 282 h 510"/>
                    <a:gd name="T80" fmla="*/ 1361 w 1361"/>
                    <a:gd name="T81" fmla="*/ 340 h 510"/>
                    <a:gd name="T82" fmla="*/ 1361 w 1361"/>
                    <a:gd name="T83" fmla="*/ 487 h 510"/>
                    <a:gd name="T84" fmla="*/ 1353 w 1361"/>
                    <a:gd name="T85" fmla="*/ 501 h 510"/>
                    <a:gd name="T86" fmla="*/ 1339 w 1361"/>
                    <a:gd name="T87" fmla="*/ 509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61" h="510">
                      <a:moveTo>
                        <a:pt x="1333" y="510"/>
                      </a:moveTo>
                      <a:lnTo>
                        <a:pt x="29" y="510"/>
                      </a:lnTo>
                      <a:lnTo>
                        <a:pt x="29" y="510"/>
                      </a:lnTo>
                      <a:lnTo>
                        <a:pt x="24" y="509"/>
                      </a:lnTo>
                      <a:lnTo>
                        <a:pt x="18" y="507"/>
                      </a:lnTo>
                      <a:lnTo>
                        <a:pt x="14" y="505"/>
                      </a:lnTo>
                      <a:lnTo>
                        <a:pt x="10" y="501"/>
                      </a:lnTo>
                      <a:lnTo>
                        <a:pt x="6" y="497"/>
                      </a:lnTo>
                      <a:lnTo>
                        <a:pt x="4" y="492"/>
                      </a:lnTo>
                      <a:lnTo>
                        <a:pt x="1" y="487"/>
                      </a:lnTo>
                      <a:lnTo>
                        <a:pt x="0" y="481"/>
                      </a:lnTo>
                      <a:lnTo>
                        <a:pt x="0" y="340"/>
                      </a:lnTo>
                      <a:lnTo>
                        <a:pt x="0" y="340"/>
                      </a:lnTo>
                      <a:lnTo>
                        <a:pt x="1" y="320"/>
                      </a:lnTo>
                      <a:lnTo>
                        <a:pt x="4" y="300"/>
                      </a:lnTo>
                      <a:lnTo>
                        <a:pt x="8" y="282"/>
                      </a:lnTo>
                      <a:lnTo>
                        <a:pt x="13" y="263"/>
                      </a:lnTo>
                      <a:lnTo>
                        <a:pt x="20" y="245"/>
                      </a:lnTo>
                      <a:lnTo>
                        <a:pt x="27" y="227"/>
                      </a:lnTo>
                      <a:lnTo>
                        <a:pt x="36" y="210"/>
                      </a:lnTo>
                      <a:lnTo>
                        <a:pt x="46" y="194"/>
                      </a:lnTo>
                      <a:lnTo>
                        <a:pt x="58" y="179"/>
                      </a:lnTo>
                      <a:lnTo>
                        <a:pt x="70" y="165"/>
                      </a:lnTo>
                      <a:lnTo>
                        <a:pt x="84" y="152"/>
                      </a:lnTo>
                      <a:lnTo>
                        <a:pt x="98" y="138"/>
                      </a:lnTo>
                      <a:lnTo>
                        <a:pt x="115" y="127"/>
                      </a:lnTo>
                      <a:lnTo>
                        <a:pt x="131" y="117"/>
                      </a:lnTo>
                      <a:lnTo>
                        <a:pt x="148" y="108"/>
                      </a:lnTo>
                      <a:lnTo>
                        <a:pt x="166" y="101"/>
                      </a:lnTo>
                      <a:lnTo>
                        <a:pt x="530" y="1"/>
                      </a:lnTo>
                      <a:lnTo>
                        <a:pt x="530" y="1"/>
                      </a:lnTo>
                      <a:lnTo>
                        <a:pt x="535" y="0"/>
                      </a:lnTo>
                      <a:lnTo>
                        <a:pt x="541" y="1"/>
                      </a:lnTo>
                      <a:lnTo>
                        <a:pt x="546" y="2"/>
                      </a:lnTo>
                      <a:lnTo>
                        <a:pt x="551" y="4"/>
                      </a:lnTo>
                      <a:lnTo>
                        <a:pt x="555" y="7"/>
                      </a:lnTo>
                      <a:lnTo>
                        <a:pt x="559" y="11"/>
                      </a:lnTo>
                      <a:lnTo>
                        <a:pt x="562" y="16"/>
                      </a:lnTo>
                      <a:lnTo>
                        <a:pt x="564" y="21"/>
                      </a:lnTo>
                      <a:lnTo>
                        <a:pt x="564" y="21"/>
                      </a:lnTo>
                      <a:lnTo>
                        <a:pt x="565" y="26"/>
                      </a:lnTo>
                      <a:lnTo>
                        <a:pt x="565" y="32"/>
                      </a:lnTo>
                      <a:lnTo>
                        <a:pt x="564" y="37"/>
                      </a:lnTo>
                      <a:lnTo>
                        <a:pt x="561" y="42"/>
                      </a:lnTo>
                      <a:lnTo>
                        <a:pt x="558" y="48"/>
                      </a:lnTo>
                      <a:lnTo>
                        <a:pt x="554" y="51"/>
                      </a:lnTo>
                      <a:lnTo>
                        <a:pt x="550" y="54"/>
                      </a:lnTo>
                      <a:lnTo>
                        <a:pt x="544" y="56"/>
                      </a:lnTo>
                      <a:lnTo>
                        <a:pt x="183" y="155"/>
                      </a:lnTo>
                      <a:lnTo>
                        <a:pt x="183" y="155"/>
                      </a:lnTo>
                      <a:lnTo>
                        <a:pt x="170" y="161"/>
                      </a:lnTo>
                      <a:lnTo>
                        <a:pt x="157" y="168"/>
                      </a:lnTo>
                      <a:lnTo>
                        <a:pt x="145" y="175"/>
                      </a:lnTo>
                      <a:lnTo>
                        <a:pt x="133" y="184"/>
                      </a:lnTo>
                      <a:lnTo>
                        <a:pt x="122" y="193"/>
                      </a:lnTo>
                      <a:lnTo>
                        <a:pt x="111" y="204"/>
                      </a:lnTo>
                      <a:lnTo>
                        <a:pt x="101" y="215"/>
                      </a:lnTo>
                      <a:lnTo>
                        <a:pt x="92" y="227"/>
                      </a:lnTo>
                      <a:lnTo>
                        <a:pt x="84" y="240"/>
                      </a:lnTo>
                      <a:lnTo>
                        <a:pt x="78" y="253"/>
                      </a:lnTo>
                      <a:lnTo>
                        <a:pt x="72" y="266"/>
                      </a:lnTo>
                      <a:lnTo>
                        <a:pt x="67" y="280"/>
                      </a:lnTo>
                      <a:lnTo>
                        <a:pt x="63" y="294"/>
                      </a:lnTo>
                      <a:lnTo>
                        <a:pt x="60" y="309"/>
                      </a:lnTo>
                      <a:lnTo>
                        <a:pt x="58" y="324"/>
                      </a:lnTo>
                      <a:lnTo>
                        <a:pt x="57" y="340"/>
                      </a:lnTo>
                      <a:lnTo>
                        <a:pt x="57" y="453"/>
                      </a:lnTo>
                      <a:lnTo>
                        <a:pt x="1304" y="453"/>
                      </a:lnTo>
                      <a:lnTo>
                        <a:pt x="1304" y="340"/>
                      </a:lnTo>
                      <a:lnTo>
                        <a:pt x="1304" y="340"/>
                      </a:lnTo>
                      <a:lnTo>
                        <a:pt x="1303" y="324"/>
                      </a:lnTo>
                      <a:lnTo>
                        <a:pt x="1302" y="309"/>
                      </a:lnTo>
                      <a:lnTo>
                        <a:pt x="1299" y="294"/>
                      </a:lnTo>
                      <a:lnTo>
                        <a:pt x="1295" y="280"/>
                      </a:lnTo>
                      <a:lnTo>
                        <a:pt x="1290" y="266"/>
                      </a:lnTo>
                      <a:lnTo>
                        <a:pt x="1284" y="253"/>
                      </a:lnTo>
                      <a:lnTo>
                        <a:pt x="1277" y="240"/>
                      </a:lnTo>
                      <a:lnTo>
                        <a:pt x="1269" y="226"/>
                      </a:lnTo>
                      <a:lnTo>
                        <a:pt x="1260" y="215"/>
                      </a:lnTo>
                      <a:lnTo>
                        <a:pt x="1250" y="204"/>
                      </a:lnTo>
                      <a:lnTo>
                        <a:pt x="1240" y="193"/>
                      </a:lnTo>
                      <a:lnTo>
                        <a:pt x="1229" y="184"/>
                      </a:lnTo>
                      <a:lnTo>
                        <a:pt x="1217" y="175"/>
                      </a:lnTo>
                      <a:lnTo>
                        <a:pt x="1203" y="167"/>
                      </a:lnTo>
                      <a:lnTo>
                        <a:pt x="1190" y="160"/>
                      </a:lnTo>
                      <a:lnTo>
                        <a:pt x="1176" y="154"/>
                      </a:lnTo>
                      <a:lnTo>
                        <a:pt x="819" y="56"/>
                      </a:lnTo>
                      <a:lnTo>
                        <a:pt x="819" y="56"/>
                      </a:lnTo>
                      <a:lnTo>
                        <a:pt x="814" y="53"/>
                      </a:lnTo>
                      <a:lnTo>
                        <a:pt x="809" y="51"/>
                      </a:lnTo>
                      <a:lnTo>
                        <a:pt x="804" y="46"/>
                      </a:lnTo>
                      <a:lnTo>
                        <a:pt x="801" y="41"/>
                      </a:lnTo>
                      <a:lnTo>
                        <a:pt x="799" y="36"/>
                      </a:lnTo>
                      <a:lnTo>
                        <a:pt x="798" y="31"/>
                      </a:lnTo>
                      <a:lnTo>
                        <a:pt x="798" y="26"/>
                      </a:lnTo>
                      <a:lnTo>
                        <a:pt x="799" y="20"/>
                      </a:lnTo>
                      <a:lnTo>
                        <a:pt x="799" y="20"/>
                      </a:lnTo>
                      <a:lnTo>
                        <a:pt x="801" y="15"/>
                      </a:lnTo>
                      <a:lnTo>
                        <a:pt x="804" y="10"/>
                      </a:lnTo>
                      <a:lnTo>
                        <a:pt x="807" y="6"/>
                      </a:lnTo>
                      <a:lnTo>
                        <a:pt x="813" y="3"/>
                      </a:lnTo>
                      <a:lnTo>
                        <a:pt x="818" y="1"/>
                      </a:lnTo>
                      <a:lnTo>
                        <a:pt x="823" y="0"/>
                      </a:lnTo>
                      <a:lnTo>
                        <a:pt x="829" y="0"/>
                      </a:lnTo>
                      <a:lnTo>
                        <a:pt x="834" y="0"/>
                      </a:lnTo>
                      <a:lnTo>
                        <a:pt x="1193" y="100"/>
                      </a:lnTo>
                      <a:lnTo>
                        <a:pt x="1193" y="100"/>
                      </a:lnTo>
                      <a:lnTo>
                        <a:pt x="1212" y="108"/>
                      </a:lnTo>
                      <a:lnTo>
                        <a:pt x="1230" y="117"/>
                      </a:lnTo>
                      <a:lnTo>
                        <a:pt x="1247" y="127"/>
                      </a:lnTo>
                      <a:lnTo>
                        <a:pt x="1262" y="138"/>
                      </a:lnTo>
                      <a:lnTo>
                        <a:pt x="1277" y="152"/>
                      </a:lnTo>
                      <a:lnTo>
                        <a:pt x="1291" y="165"/>
                      </a:lnTo>
                      <a:lnTo>
                        <a:pt x="1303" y="179"/>
                      </a:lnTo>
                      <a:lnTo>
                        <a:pt x="1316" y="194"/>
                      </a:lnTo>
                      <a:lnTo>
                        <a:pt x="1326" y="210"/>
                      </a:lnTo>
                      <a:lnTo>
                        <a:pt x="1335" y="227"/>
                      </a:lnTo>
                      <a:lnTo>
                        <a:pt x="1343" y="245"/>
                      </a:lnTo>
                      <a:lnTo>
                        <a:pt x="1349" y="263"/>
                      </a:lnTo>
                      <a:lnTo>
                        <a:pt x="1354" y="282"/>
                      </a:lnTo>
                      <a:lnTo>
                        <a:pt x="1358" y="300"/>
                      </a:lnTo>
                      <a:lnTo>
                        <a:pt x="1360" y="320"/>
                      </a:lnTo>
                      <a:lnTo>
                        <a:pt x="1361" y="340"/>
                      </a:lnTo>
                      <a:lnTo>
                        <a:pt x="1361" y="481"/>
                      </a:lnTo>
                      <a:lnTo>
                        <a:pt x="1361" y="481"/>
                      </a:lnTo>
                      <a:lnTo>
                        <a:pt x="1361" y="487"/>
                      </a:lnTo>
                      <a:lnTo>
                        <a:pt x="1359" y="492"/>
                      </a:lnTo>
                      <a:lnTo>
                        <a:pt x="1356" y="497"/>
                      </a:lnTo>
                      <a:lnTo>
                        <a:pt x="1353" y="501"/>
                      </a:lnTo>
                      <a:lnTo>
                        <a:pt x="1349" y="505"/>
                      </a:lnTo>
                      <a:lnTo>
                        <a:pt x="1344" y="507"/>
                      </a:lnTo>
                      <a:lnTo>
                        <a:pt x="1339" y="509"/>
                      </a:lnTo>
                      <a:lnTo>
                        <a:pt x="1333" y="510"/>
                      </a:lnTo>
                      <a:lnTo>
                        <a:pt x="1333" y="5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37">
                  <a:extLst>
                    <a:ext uri="{FF2B5EF4-FFF2-40B4-BE49-F238E27FC236}">
                      <a16:creationId xmlns:a16="http://schemas.microsoft.com/office/drawing/2014/main" xmlns="" id="{65B47009-2F5E-4388-AEFB-331D56427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83700" y="2655888"/>
                  <a:ext cx="44450" cy="23813"/>
                </a:xfrm>
                <a:custGeom>
                  <a:avLst/>
                  <a:gdLst>
                    <a:gd name="T0" fmla="*/ 143 w 171"/>
                    <a:gd name="T1" fmla="*/ 85 h 85"/>
                    <a:gd name="T2" fmla="*/ 132 w 171"/>
                    <a:gd name="T3" fmla="*/ 83 h 85"/>
                    <a:gd name="T4" fmla="*/ 122 w 171"/>
                    <a:gd name="T5" fmla="*/ 77 h 85"/>
                    <a:gd name="T6" fmla="*/ 116 w 171"/>
                    <a:gd name="T7" fmla="*/ 68 h 85"/>
                    <a:gd name="T8" fmla="*/ 114 w 171"/>
                    <a:gd name="T9" fmla="*/ 57 h 85"/>
                    <a:gd name="T10" fmla="*/ 104 w 171"/>
                    <a:gd name="T11" fmla="*/ 57 h 85"/>
                    <a:gd name="T12" fmla="*/ 86 w 171"/>
                    <a:gd name="T13" fmla="*/ 57 h 85"/>
                    <a:gd name="T14" fmla="*/ 78 w 171"/>
                    <a:gd name="T15" fmla="*/ 57 h 85"/>
                    <a:gd name="T16" fmla="*/ 57 w 171"/>
                    <a:gd name="T17" fmla="*/ 57 h 85"/>
                    <a:gd name="T18" fmla="*/ 56 w 171"/>
                    <a:gd name="T19" fmla="*/ 63 h 85"/>
                    <a:gd name="T20" fmla="*/ 52 w 171"/>
                    <a:gd name="T21" fmla="*/ 72 h 85"/>
                    <a:gd name="T22" fmla="*/ 44 w 171"/>
                    <a:gd name="T23" fmla="*/ 79 h 85"/>
                    <a:gd name="T24" fmla="*/ 35 w 171"/>
                    <a:gd name="T25" fmla="*/ 83 h 85"/>
                    <a:gd name="T26" fmla="*/ 30 w 171"/>
                    <a:gd name="T27" fmla="*/ 83 h 85"/>
                    <a:gd name="T28" fmla="*/ 18 w 171"/>
                    <a:gd name="T29" fmla="*/ 81 h 85"/>
                    <a:gd name="T30" fmla="*/ 9 w 171"/>
                    <a:gd name="T31" fmla="*/ 76 h 85"/>
                    <a:gd name="T32" fmla="*/ 3 w 171"/>
                    <a:gd name="T33" fmla="*/ 68 h 85"/>
                    <a:gd name="T34" fmla="*/ 0 w 171"/>
                    <a:gd name="T35" fmla="*/ 57 h 85"/>
                    <a:gd name="T36" fmla="*/ 1 w 171"/>
                    <a:gd name="T37" fmla="*/ 45 h 85"/>
                    <a:gd name="T38" fmla="*/ 9 w 171"/>
                    <a:gd name="T39" fmla="*/ 24 h 85"/>
                    <a:gd name="T40" fmla="*/ 15 w 171"/>
                    <a:gd name="T41" fmla="*/ 16 h 85"/>
                    <a:gd name="T42" fmla="*/ 30 w 171"/>
                    <a:gd name="T43" fmla="*/ 6 h 85"/>
                    <a:gd name="T44" fmla="*/ 45 w 171"/>
                    <a:gd name="T45" fmla="*/ 2 h 85"/>
                    <a:gd name="T46" fmla="*/ 62 w 171"/>
                    <a:gd name="T47" fmla="*/ 0 h 85"/>
                    <a:gd name="T48" fmla="*/ 86 w 171"/>
                    <a:gd name="T49" fmla="*/ 0 h 85"/>
                    <a:gd name="T50" fmla="*/ 93 w 171"/>
                    <a:gd name="T51" fmla="*/ 0 h 85"/>
                    <a:gd name="T52" fmla="*/ 118 w 171"/>
                    <a:gd name="T53" fmla="*/ 1 h 85"/>
                    <a:gd name="T54" fmla="*/ 135 w 171"/>
                    <a:gd name="T55" fmla="*/ 4 h 85"/>
                    <a:gd name="T56" fmla="*/ 149 w 171"/>
                    <a:gd name="T57" fmla="*/ 10 h 85"/>
                    <a:gd name="T58" fmla="*/ 156 w 171"/>
                    <a:gd name="T59" fmla="*/ 16 h 85"/>
                    <a:gd name="T60" fmla="*/ 167 w 171"/>
                    <a:gd name="T61" fmla="*/ 33 h 85"/>
                    <a:gd name="T62" fmla="*/ 171 w 171"/>
                    <a:gd name="T63" fmla="*/ 57 h 85"/>
                    <a:gd name="T64" fmla="*/ 170 w 171"/>
                    <a:gd name="T65" fmla="*/ 63 h 85"/>
                    <a:gd name="T66" fmla="*/ 166 w 171"/>
                    <a:gd name="T67" fmla="*/ 73 h 85"/>
                    <a:gd name="T68" fmla="*/ 158 w 171"/>
                    <a:gd name="T69" fmla="*/ 80 h 85"/>
                    <a:gd name="T70" fmla="*/ 148 w 171"/>
                    <a:gd name="T71" fmla="*/ 84 h 85"/>
                    <a:gd name="T72" fmla="*/ 143 w 171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1" h="85">
                      <a:moveTo>
                        <a:pt x="143" y="85"/>
                      </a:moveTo>
                      <a:lnTo>
                        <a:pt x="143" y="85"/>
                      </a:lnTo>
                      <a:lnTo>
                        <a:pt x="137" y="84"/>
                      </a:lnTo>
                      <a:lnTo>
                        <a:pt x="132" y="83"/>
                      </a:lnTo>
                      <a:lnTo>
                        <a:pt x="127" y="80"/>
                      </a:lnTo>
                      <a:lnTo>
                        <a:pt x="122" y="77"/>
                      </a:lnTo>
                      <a:lnTo>
                        <a:pt x="119" y="73"/>
                      </a:lnTo>
                      <a:lnTo>
                        <a:pt x="116" y="68"/>
                      </a:lnTo>
                      <a:lnTo>
                        <a:pt x="114" y="63"/>
                      </a:lnTo>
                      <a:lnTo>
                        <a:pt x="114" y="57"/>
                      </a:lnTo>
                      <a:lnTo>
                        <a:pt x="114" y="57"/>
                      </a:lnTo>
                      <a:lnTo>
                        <a:pt x="104" y="57"/>
                      </a:lnTo>
                      <a:lnTo>
                        <a:pt x="93" y="57"/>
                      </a:lnTo>
                      <a:lnTo>
                        <a:pt x="86" y="57"/>
                      </a:lnTo>
                      <a:lnTo>
                        <a:pt x="78" y="57"/>
                      </a:lnTo>
                      <a:lnTo>
                        <a:pt x="78" y="57"/>
                      </a:lnTo>
                      <a:lnTo>
                        <a:pt x="67" y="57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6" y="63"/>
                      </a:lnTo>
                      <a:lnTo>
                        <a:pt x="54" y="67"/>
                      </a:lnTo>
                      <a:lnTo>
                        <a:pt x="52" y="72"/>
                      </a:lnTo>
                      <a:lnTo>
                        <a:pt x="48" y="76"/>
                      </a:lnTo>
                      <a:lnTo>
                        <a:pt x="44" y="79"/>
                      </a:lnTo>
                      <a:lnTo>
                        <a:pt x="40" y="81"/>
                      </a:lnTo>
                      <a:lnTo>
                        <a:pt x="35" y="83"/>
                      </a:lnTo>
                      <a:lnTo>
                        <a:pt x="30" y="83"/>
                      </a:lnTo>
                      <a:lnTo>
                        <a:pt x="30" y="83"/>
                      </a:lnTo>
                      <a:lnTo>
                        <a:pt x="23" y="83"/>
                      </a:lnTo>
                      <a:lnTo>
                        <a:pt x="18" y="81"/>
                      </a:lnTo>
                      <a:lnTo>
                        <a:pt x="13" y="79"/>
                      </a:lnTo>
                      <a:lnTo>
                        <a:pt x="9" y="76"/>
                      </a:lnTo>
                      <a:lnTo>
                        <a:pt x="5" y="72"/>
                      </a:lnTo>
                      <a:lnTo>
                        <a:pt x="3" y="68"/>
                      </a:lnTo>
                      <a:lnTo>
                        <a:pt x="1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" y="45"/>
                      </a:lnTo>
                      <a:lnTo>
                        <a:pt x="4" y="33"/>
                      </a:lnTo>
                      <a:lnTo>
                        <a:pt x="9" y="24"/>
                      </a:lnTo>
                      <a:lnTo>
                        <a:pt x="15" y="16"/>
                      </a:lnTo>
                      <a:lnTo>
                        <a:pt x="15" y="16"/>
                      </a:lnTo>
                      <a:lnTo>
                        <a:pt x="22" y="10"/>
                      </a:lnTo>
                      <a:lnTo>
                        <a:pt x="30" y="6"/>
                      </a:lnTo>
                      <a:lnTo>
                        <a:pt x="37" y="4"/>
                      </a:lnTo>
                      <a:lnTo>
                        <a:pt x="45" y="2"/>
                      </a:lnTo>
                      <a:lnTo>
                        <a:pt x="53" y="1"/>
                      </a:lnTo>
                      <a:lnTo>
                        <a:pt x="62" y="0"/>
                      </a:lnTo>
                      <a:lnTo>
                        <a:pt x="78" y="0"/>
                      </a:lnTo>
                      <a:lnTo>
                        <a:pt x="86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10" y="0"/>
                      </a:lnTo>
                      <a:lnTo>
                        <a:pt x="118" y="1"/>
                      </a:lnTo>
                      <a:lnTo>
                        <a:pt x="127" y="2"/>
                      </a:lnTo>
                      <a:lnTo>
                        <a:pt x="135" y="4"/>
                      </a:lnTo>
                      <a:lnTo>
                        <a:pt x="142" y="6"/>
                      </a:lnTo>
                      <a:lnTo>
                        <a:pt x="149" y="10"/>
                      </a:lnTo>
                      <a:lnTo>
                        <a:pt x="156" y="16"/>
                      </a:lnTo>
                      <a:lnTo>
                        <a:pt x="156" y="16"/>
                      </a:lnTo>
                      <a:lnTo>
                        <a:pt x="162" y="24"/>
                      </a:lnTo>
                      <a:lnTo>
                        <a:pt x="167" y="33"/>
                      </a:lnTo>
                      <a:lnTo>
                        <a:pt x="170" y="45"/>
                      </a:lnTo>
                      <a:lnTo>
                        <a:pt x="171" y="57"/>
                      </a:lnTo>
                      <a:lnTo>
                        <a:pt x="171" y="57"/>
                      </a:lnTo>
                      <a:lnTo>
                        <a:pt x="170" y="63"/>
                      </a:lnTo>
                      <a:lnTo>
                        <a:pt x="168" y="68"/>
                      </a:lnTo>
                      <a:lnTo>
                        <a:pt x="166" y="73"/>
                      </a:lnTo>
                      <a:lnTo>
                        <a:pt x="162" y="77"/>
                      </a:lnTo>
                      <a:lnTo>
                        <a:pt x="158" y="80"/>
                      </a:lnTo>
                      <a:lnTo>
                        <a:pt x="154" y="83"/>
                      </a:lnTo>
                      <a:lnTo>
                        <a:pt x="148" y="84"/>
                      </a:lnTo>
                      <a:lnTo>
                        <a:pt x="143" y="85"/>
                      </a:lnTo>
                      <a:lnTo>
                        <a:pt x="143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38">
                  <a:extLst>
                    <a:ext uri="{FF2B5EF4-FFF2-40B4-BE49-F238E27FC236}">
                      <a16:creationId xmlns:a16="http://schemas.microsoft.com/office/drawing/2014/main" xmlns="" id="{CB917374-1991-4F6B-9639-DCDC69DB7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2438" y="2655888"/>
                  <a:ext cx="46038" cy="23813"/>
                </a:xfrm>
                <a:custGeom>
                  <a:avLst/>
                  <a:gdLst>
                    <a:gd name="T0" fmla="*/ 141 w 169"/>
                    <a:gd name="T1" fmla="*/ 85 h 85"/>
                    <a:gd name="T2" fmla="*/ 130 w 169"/>
                    <a:gd name="T3" fmla="*/ 83 h 85"/>
                    <a:gd name="T4" fmla="*/ 121 w 169"/>
                    <a:gd name="T5" fmla="*/ 77 h 85"/>
                    <a:gd name="T6" fmla="*/ 115 w 169"/>
                    <a:gd name="T7" fmla="*/ 68 h 85"/>
                    <a:gd name="T8" fmla="*/ 113 w 169"/>
                    <a:gd name="T9" fmla="*/ 57 h 85"/>
                    <a:gd name="T10" fmla="*/ 103 w 169"/>
                    <a:gd name="T11" fmla="*/ 57 h 85"/>
                    <a:gd name="T12" fmla="*/ 84 w 169"/>
                    <a:gd name="T13" fmla="*/ 57 h 85"/>
                    <a:gd name="T14" fmla="*/ 76 w 169"/>
                    <a:gd name="T15" fmla="*/ 57 h 85"/>
                    <a:gd name="T16" fmla="*/ 56 w 169"/>
                    <a:gd name="T17" fmla="*/ 57 h 85"/>
                    <a:gd name="T18" fmla="*/ 55 w 169"/>
                    <a:gd name="T19" fmla="*/ 63 h 85"/>
                    <a:gd name="T20" fmla="*/ 50 w 169"/>
                    <a:gd name="T21" fmla="*/ 72 h 85"/>
                    <a:gd name="T22" fmla="*/ 43 w 169"/>
                    <a:gd name="T23" fmla="*/ 79 h 85"/>
                    <a:gd name="T24" fmla="*/ 33 w 169"/>
                    <a:gd name="T25" fmla="*/ 83 h 85"/>
                    <a:gd name="T26" fmla="*/ 28 w 169"/>
                    <a:gd name="T27" fmla="*/ 83 h 85"/>
                    <a:gd name="T28" fmla="*/ 17 w 169"/>
                    <a:gd name="T29" fmla="*/ 81 h 85"/>
                    <a:gd name="T30" fmla="*/ 8 w 169"/>
                    <a:gd name="T31" fmla="*/ 76 h 85"/>
                    <a:gd name="T32" fmla="*/ 2 w 169"/>
                    <a:gd name="T33" fmla="*/ 68 h 85"/>
                    <a:gd name="T34" fmla="*/ 0 w 169"/>
                    <a:gd name="T35" fmla="*/ 57 h 85"/>
                    <a:gd name="T36" fmla="*/ 1 w 169"/>
                    <a:gd name="T37" fmla="*/ 45 h 85"/>
                    <a:gd name="T38" fmla="*/ 8 w 169"/>
                    <a:gd name="T39" fmla="*/ 24 h 85"/>
                    <a:gd name="T40" fmla="*/ 15 w 169"/>
                    <a:gd name="T41" fmla="*/ 16 h 85"/>
                    <a:gd name="T42" fmla="*/ 28 w 169"/>
                    <a:gd name="T43" fmla="*/ 6 h 85"/>
                    <a:gd name="T44" fmla="*/ 44 w 169"/>
                    <a:gd name="T45" fmla="*/ 2 h 85"/>
                    <a:gd name="T46" fmla="*/ 60 w 169"/>
                    <a:gd name="T47" fmla="*/ 0 h 85"/>
                    <a:gd name="T48" fmla="*/ 84 w 169"/>
                    <a:gd name="T49" fmla="*/ 0 h 85"/>
                    <a:gd name="T50" fmla="*/ 91 w 169"/>
                    <a:gd name="T51" fmla="*/ 0 h 85"/>
                    <a:gd name="T52" fmla="*/ 117 w 169"/>
                    <a:gd name="T53" fmla="*/ 1 h 85"/>
                    <a:gd name="T54" fmla="*/ 133 w 169"/>
                    <a:gd name="T55" fmla="*/ 4 h 85"/>
                    <a:gd name="T56" fmla="*/ 148 w 169"/>
                    <a:gd name="T57" fmla="*/ 10 h 85"/>
                    <a:gd name="T58" fmla="*/ 154 w 169"/>
                    <a:gd name="T59" fmla="*/ 16 h 85"/>
                    <a:gd name="T60" fmla="*/ 165 w 169"/>
                    <a:gd name="T61" fmla="*/ 33 h 85"/>
                    <a:gd name="T62" fmla="*/ 169 w 169"/>
                    <a:gd name="T63" fmla="*/ 57 h 85"/>
                    <a:gd name="T64" fmla="*/ 169 w 169"/>
                    <a:gd name="T65" fmla="*/ 63 h 85"/>
                    <a:gd name="T66" fmla="*/ 164 w 169"/>
                    <a:gd name="T67" fmla="*/ 73 h 85"/>
                    <a:gd name="T68" fmla="*/ 157 w 169"/>
                    <a:gd name="T69" fmla="*/ 80 h 85"/>
                    <a:gd name="T70" fmla="*/ 147 w 169"/>
                    <a:gd name="T71" fmla="*/ 84 h 85"/>
                    <a:gd name="T72" fmla="*/ 141 w 169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9" h="85">
                      <a:moveTo>
                        <a:pt x="141" y="85"/>
                      </a:moveTo>
                      <a:lnTo>
                        <a:pt x="141" y="85"/>
                      </a:lnTo>
                      <a:lnTo>
                        <a:pt x="136" y="84"/>
                      </a:lnTo>
                      <a:lnTo>
                        <a:pt x="130" y="83"/>
                      </a:lnTo>
                      <a:lnTo>
                        <a:pt x="126" y="80"/>
                      </a:lnTo>
                      <a:lnTo>
                        <a:pt x="121" y="77"/>
                      </a:lnTo>
                      <a:lnTo>
                        <a:pt x="118" y="73"/>
                      </a:lnTo>
                      <a:lnTo>
                        <a:pt x="115" y="68"/>
                      </a:lnTo>
                      <a:lnTo>
                        <a:pt x="114" y="63"/>
                      </a:lnTo>
                      <a:lnTo>
                        <a:pt x="113" y="57"/>
                      </a:lnTo>
                      <a:lnTo>
                        <a:pt x="113" y="57"/>
                      </a:lnTo>
                      <a:lnTo>
                        <a:pt x="103" y="57"/>
                      </a:lnTo>
                      <a:lnTo>
                        <a:pt x="92" y="57"/>
                      </a:lnTo>
                      <a:lnTo>
                        <a:pt x="84" y="57"/>
                      </a:lnTo>
                      <a:lnTo>
                        <a:pt x="76" y="57"/>
                      </a:lnTo>
                      <a:lnTo>
                        <a:pt x="76" y="57"/>
                      </a:lnTo>
                      <a:lnTo>
                        <a:pt x="66" y="57"/>
                      </a:lnTo>
                      <a:lnTo>
                        <a:pt x="56" y="57"/>
                      </a:lnTo>
                      <a:lnTo>
                        <a:pt x="56" y="57"/>
                      </a:lnTo>
                      <a:lnTo>
                        <a:pt x="55" y="63"/>
                      </a:lnTo>
                      <a:lnTo>
                        <a:pt x="53" y="67"/>
                      </a:lnTo>
                      <a:lnTo>
                        <a:pt x="50" y="72"/>
                      </a:lnTo>
                      <a:lnTo>
                        <a:pt x="47" y="76"/>
                      </a:lnTo>
                      <a:lnTo>
                        <a:pt x="43" y="79"/>
                      </a:lnTo>
                      <a:lnTo>
                        <a:pt x="38" y="81"/>
                      </a:lnTo>
                      <a:lnTo>
                        <a:pt x="33" y="83"/>
                      </a:lnTo>
                      <a:lnTo>
                        <a:pt x="28" y="83"/>
                      </a:lnTo>
                      <a:lnTo>
                        <a:pt x="28" y="83"/>
                      </a:lnTo>
                      <a:lnTo>
                        <a:pt x="22" y="83"/>
                      </a:lnTo>
                      <a:lnTo>
                        <a:pt x="17" y="81"/>
                      </a:lnTo>
                      <a:lnTo>
                        <a:pt x="12" y="79"/>
                      </a:lnTo>
                      <a:lnTo>
                        <a:pt x="8" y="76"/>
                      </a:lnTo>
                      <a:lnTo>
                        <a:pt x="5" y="72"/>
                      </a:lnTo>
                      <a:lnTo>
                        <a:pt x="2" y="68"/>
                      </a:lnTo>
                      <a:lnTo>
                        <a:pt x="0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" y="45"/>
                      </a:lnTo>
                      <a:lnTo>
                        <a:pt x="4" y="33"/>
                      </a:lnTo>
                      <a:lnTo>
                        <a:pt x="8" y="24"/>
                      </a:lnTo>
                      <a:lnTo>
                        <a:pt x="15" y="16"/>
                      </a:lnTo>
                      <a:lnTo>
                        <a:pt x="15" y="16"/>
                      </a:lnTo>
                      <a:lnTo>
                        <a:pt x="21" y="10"/>
                      </a:lnTo>
                      <a:lnTo>
                        <a:pt x="28" y="6"/>
                      </a:lnTo>
                      <a:lnTo>
                        <a:pt x="36" y="4"/>
                      </a:lnTo>
                      <a:lnTo>
                        <a:pt x="44" y="2"/>
                      </a:lnTo>
                      <a:lnTo>
                        <a:pt x="52" y="1"/>
                      </a:lnTo>
                      <a:lnTo>
                        <a:pt x="60" y="0"/>
                      </a:lnTo>
                      <a:lnTo>
                        <a:pt x="77" y="0"/>
                      </a:lnTo>
                      <a:lnTo>
                        <a:pt x="84" y="0"/>
                      </a:lnTo>
                      <a:lnTo>
                        <a:pt x="91" y="0"/>
                      </a:lnTo>
                      <a:lnTo>
                        <a:pt x="91" y="0"/>
                      </a:lnTo>
                      <a:lnTo>
                        <a:pt x="109" y="0"/>
                      </a:lnTo>
                      <a:lnTo>
                        <a:pt x="117" y="1"/>
                      </a:lnTo>
                      <a:lnTo>
                        <a:pt x="125" y="2"/>
                      </a:lnTo>
                      <a:lnTo>
                        <a:pt x="133" y="4"/>
                      </a:lnTo>
                      <a:lnTo>
                        <a:pt x="141" y="6"/>
                      </a:lnTo>
                      <a:lnTo>
                        <a:pt x="148" y="10"/>
                      </a:lnTo>
                      <a:lnTo>
                        <a:pt x="154" y="16"/>
                      </a:lnTo>
                      <a:lnTo>
                        <a:pt x="154" y="16"/>
                      </a:lnTo>
                      <a:lnTo>
                        <a:pt x="161" y="24"/>
                      </a:lnTo>
                      <a:lnTo>
                        <a:pt x="165" y="33"/>
                      </a:lnTo>
                      <a:lnTo>
                        <a:pt x="168" y="45"/>
                      </a:lnTo>
                      <a:lnTo>
                        <a:pt x="169" y="57"/>
                      </a:lnTo>
                      <a:lnTo>
                        <a:pt x="169" y="57"/>
                      </a:lnTo>
                      <a:lnTo>
                        <a:pt x="169" y="63"/>
                      </a:lnTo>
                      <a:lnTo>
                        <a:pt x="167" y="68"/>
                      </a:lnTo>
                      <a:lnTo>
                        <a:pt x="164" y="73"/>
                      </a:lnTo>
                      <a:lnTo>
                        <a:pt x="161" y="77"/>
                      </a:lnTo>
                      <a:lnTo>
                        <a:pt x="157" y="80"/>
                      </a:lnTo>
                      <a:lnTo>
                        <a:pt x="152" y="83"/>
                      </a:lnTo>
                      <a:lnTo>
                        <a:pt x="147" y="84"/>
                      </a:lnTo>
                      <a:lnTo>
                        <a:pt x="141" y="85"/>
                      </a:lnTo>
                      <a:lnTo>
                        <a:pt x="141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39">
                  <a:extLst>
                    <a:ext uri="{FF2B5EF4-FFF2-40B4-BE49-F238E27FC236}">
                      <a16:creationId xmlns:a16="http://schemas.microsoft.com/office/drawing/2014/main" xmlns="" id="{332BD975-04B8-4E0F-AED1-192C3F4A66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83700" y="2806701"/>
                  <a:ext cx="104775" cy="82550"/>
                </a:xfrm>
                <a:custGeom>
                  <a:avLst/>
                  <a:gdLst>
                    <a:gd name="T0" fmla="*/ 369 w 397"/>
                    <a:gd name="T1" fmla="*/ 311 h 311"/>
                    <a:gd name="T2" fmla="*/ 29 w 397"/>
                    <a:gd name="T3" fmla="*/ 311 h 311"/>
                    <a:gd name="T4" fmla="*/ 29 w 397"/>
                    <a:gd name="T5" fmla="*/ 311 h 311"/>
                    <a:gd name="T6" fmla="*/ 21 w 397"/>
                    <a:gd name="T7" fmla="*/ 310 h 311"/>
                    <a:gd name="T8" fmla="*/ 14 w 397"/>
                    <a:gd name="T9" fmla="*/ 307 h 311"/>
                    <a:gd name="T10" fmla="*/ 8 w 397"/>
                    <a:gd name="T11" fmla="*/ 302 h 311"/>
                    <a:gd name="T12" fmla="*/ 4 w 397"/>
                    <a:gd name="T13" fmla="*/ 296 h 311"/>
                    <a:gd name="T14" fmla="*/ 4 w 397"/>
                    <a:gd name="T15" fmla="*/ 296 h 311"/>
                    <a:gd name="T16" fmla="*/ 1 w 397"/>
                    <a:gd name="T17" fmla="*/ 289 h 311"/>
                    <a:gd name="T18" fmla="*/ 0 w 397"/>
                    <a:gd name="T19" fmla="*/ 281 h 311"/>
                    <a:gd name="T20" fmla="*/ 2 w 397"/>
                    <a:gd name="T21" fmla="*/ 274 h 311"/>
                    <a:gd name="T22" fmla="*/ 5 w 397"/>
                    <a:gd name="T23" fmla="*/ 267 h 311"/>
                    <a:gd name="T24" fmla="*/ 175 w 397"/>
                    <a:gd name="T25" fmla="*/ 11 h 311"/>
                    <a:gd name="T26" fmla="*/ 175 w 397"/>
                    <a:gd name="T27" fmla="*/ 11 h 311"/>
                    <a:gd name="T28" fmla="*/ 180 w 397"/>
                    <a:gd name="T29" fmla="*/ 6 h 311"/>
                    <a:gd name="T30" fmla="*/ 186 w 397"/>
                    <a:gd name="T31" fmla="*/ 3 h 311"/>
                    <a:gd name="T32" fmla="*/ 192 w 397"/>
                    <a:gd name="T33" fmla="*/ 0 h 311"/>
                    <a:gd name="T34" fmla="*/ 199 w 397"/>
                    <a:gd name="T35" fmla="*/ 0 h 311"/>
                    <a:gd name="T36" fmla="*/ 206 w 397"/>
                    <a:gd name="T37" fmla="*/ 0 h 311"/>
                    <a:gd name="T38" fmla="*/ 212 w 397"/>
                    <a:gd name="T39" fmla="*/ 3 h 311"/>
                    <a:gd name="T40" fmla="*/ 218 w 397"/>
                    <a:gd name="T41" fmla="*/ 6 h 311"/>
                    <a:gd name="T42" fmla="*/ 222 w 397"/>
                    <a:gd name="T43" fmla="*/ 11 h 311"/>
                    <a:gd name="T44" fmla="*/ 392 w 397"/>
                    <a:gd name="T45" fmla="*/ 267 h 311"/>
                    <a:gd name="T46" fmla="*/ 392 w 397"/>
                    <a:gd name="T47" fmla="*/ 267 h 311"/>
                    <a:gd name="T48" fmla="*/ 396 w 397"/>
                    <a:gd name="T49" fmla="*/ 274 h 311"/>
                    <a:gd name="T50" fmla="*/ 397 w 397"/>
                    <a:gd name="T51" fmla="*/ 281 h 311"/>
                    <a:gd name="T52" fmla="*/ 397 w 397"/>
                    <a:gd name="T53" fmla="*/ 289 h 311"/>
                    <a:gd name="T54" fmla="*/ 394 w 397"/>
                    <a:gd name="T55" fmla="*/ 296 h 311"/>
                    <a:gd name="T56" fmla="*/ 394 w 397"/>
                    <a:gd name="T57" fmla="*/ 296 h 311"/>
                    <a:gd name="T58" fmla="*/ 389 w 397"/>
                    <a:gd name="T59" fmla="*/ 302 h 311"/>
                    <a:gd name="T60" fmla="*/ 384 w 397"/>
                    <a:gd name="T61" fmla="*/ 307 h 311"/>
                    <a:gd name="T62" fmla="*/ 377 w 397"/>
                    <a:gd name="T63" fmla="*/ 310 h 311"/>
                    <a:gd name="T64" fmla="*/ 369 w 397"/>
                    <a:gd name="T65" fmla="*/ 311 h 311"/>
                    <a:gd name="T66" fmla="*/ 369 w 397"/>
                    <a:gd name="T67" fmla="*/ 311 h 311"/>
                    <a:gd name="T68" fmla="*/ 82 w 397"/>
                    <a:gd name="T69" fmla="*/ 254 h 311"/>
                    <a:gd name="T70" fmla="*/ 316 w 397"/>
                    <a:gd name="T71" fmla="*/ 254 h 311"/>
                    <a:gd name="T72" fmla="*/ 199 w 397"/>
                    <a:gd name="T73" fmla="*/ 79 h 311"/>
                    <a:gd name="T74" fmla="*/ 82 w 397"/>
                    <a:gd name="T75" fmla="*/ 254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97" h="311">
                      <a:moveTo>
                        <a:pt x="369" y="311"/>
                      </a:moveTo>
                      <a:lnTo>
                        <a:pt x="29" y="311"/>
                      </a:lnTo>
                      <a:lnTo>
                        <a:pt x="29" y="311"/>
                      </a:lnTo>
                      <a:lnTo>
                        <a:pt x="21" y="310"/>
                      </a:lnTo>
                      <a:lnTo>
                        <a:pt x="14" y="307"/>
                      </a:lnTo>
                      <a:lnTo>
                        <a:pt x="8" y="302"/>
                      </a:lnTo>
                      <a:lnTo>
                        <a:pt x="4" y="296"/>
                      </a:lnTo>
                      <a:lnTo>
                        <a:pt x="4" y="296"/>
                      </a:lnTo>
                      <a:lnTo>
                        <a:pt x="1" y="289"/>
                      </a:lnTo>
                      <a:lnTo>
                        <a:pt x="0" y="281"/>
                      </a:lnTo>
                      <a:lnTo>
                        <a:pt x="2" y="274"/>
                      </a:lnTo>
                      <a:lnTo>
                        <a:pt x="5" y="267"/>
                      </a:lnTo>
                      <a:lnTo>
                        <a:pt x="175" y="11"/>
                      </a:lnTo>
                      <a:lnTo>
                        <a:pt x="175" y="11"/>
                      </a:lnTo>
                      <a:lnTo>
                        <a:pt x="180" y="6"/>
                      </a:lnTo>
                      <a:lnTo>
                        <a:pt x="186" y="3"/>
                      </a:lnTo>
                      <a:lnTo>
                        <a:pt x="192" y="0"/>
                      </a:lnTo>
                      <a:lnTo>
                        <a:pt x="199" y="0"/>
                      </a:lnTo>
                      <a:lnTo>
                        <a:pt x="206" y="0"/>
                      </a:lnTo>
                      <a:lnTo>
                        <a:pt x="212" y="3"/>
                      </a:lnTo>
                      <a:lnTo>
                        <a:pt x="218" y="6"/>
                      </a:lnTo>
                      <a:lnTo>
                        <a:pt x="222" y="11"/>
                      </a:lnTo>
                      <a:lnTo>
                        <a:pt x="392" y="267"/>
                      </a:lnTo>
                      <a:lnTo>
                        <a:pt x="392" y="267"/>
                      </a:lnTo>
                      <a:lnTo>
                        <a:pt x="396" y="274"/>
                      </a:lnTo>
                      <a:lnTo>
                        <a:pt x="397" y="281"/>
                      </a:lnTo>
                      <a:lnTo>
                        <a:pt x="397" y="289"/>
                      </a:lnTo>
                      <a:lnTo>
                        <a:pt x="394" y="296"/>
                      </a:lnTo>
                      <a:lnTo>
                        <a:pt x="394" y="296"/>
                      </a:lnTo>
                      <a:lnTo>
                        <a:pt x="389" y="302"/>
                      </a:lnTo>
                      <a:lnTo>
                        <a:pt x="384" y="307"/>
                      </a:lnTo>
                      <a:lnTo>
                        <a:pt x="377" y="310"/>
                      </a:lnTo>
                      <a:lnTo>
                        <a:pt x="369" y="311"/>
                      </a:lnTo>
                      <a:lnTo>
                        <a:pt x="369" y="311"/>
                      </a:lnTo>
                      <a:close/>
                      <a:moveTo>
                        <a:pt x="82" y="254"/>
                      </a:moveTo>
                      <a:lnTo>
                        <a:pt x="316" y="254"/>
                      </a:lnTo>
                      <a:lnTo>
                        <a:pt x="199" y="79"/>
                      </a:lnTo>
                      <a:lnTo>
                        <a:pt x="82" y="2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40">
                  <a:extLst>
                    <a:ext uri="{FF2B5EF4-FFF2-40B4-BE49-F238E27FC236}">
                      <a16:creationId xmlns:a16="http://schemas.microsoft.com/office/drawing/2014/main" xmlns="" id="{0E609083-B8C2-4BD3-AD69-82CE82A09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5925" y="2768601"/>
                  <a:ext cx="60325" cy="52388"/>
                </a:xfrm>
                <a:custGeom>
                  <a:avLst/>
                  <a:gdLst>
                    <a:gd name="T0" fmla="*/ 113 w 226"/>
                    <a:gd name="T1" fmla="*/ 198 h 198"/>
                    <a:gd name="T2" fmla="*/ 113 w 226"/>
                    <a:gd name="T3" fmla="*/ 198 h 198"/>
                    <a:gd name="T4" fmla="*/ 101 w 226"/>
                    <a:gd name="T5" fmla="*/ 197 h 198"/>
                    <a:gd name="T6" fmla="*/ 90 w 226"/>
                    <a:gd name="T7" fmla="*/ 196 h 198"/>
                    <a:gd name="T8" fmla="*/ 79 w 226"/>
                    <a:gd name="T9" fmla="*/ 193 h 198"/>
                    <a:gd name="T10" fmla="*/ 69 w 226"/>
                    <a:gd name="T11" fmla="*/ 189 h 198"/>
                    <a:gd name="T12" fmla="*/ 59 w 226"/>
                    <a:gd name="T13" fmla="*/ 184 h 198"/>
                    <a:gd name="T14" fmla="*/ 50 w 226"/>
                    <a:gd name="T15" fmla="*/ 178 h 198"/>
                    <a:gd name="T16" fmla="*/ 41 w 226"/>
                    <a:gd name="T17" fmla="*/ 171 h 198"/>
                    <a:gd name="T18" fmla="*/ 32 w 226"/>
                    <a:gd name="T19" fmla="*/ 164 h 198"/>
                    <a:gd name="T20" fmla="*/ 25 w 226"/>
                    <a:gd name="T21" fmla="*/ 156 h 198"/>
                    <a:gd name="T22" fmla="*/ 19 w 226"/>
                    <a:gd name="T23" fmla="*/ 147 h 198"/>
                    <a:gd name="T24" fmla="*/ 13 w 226"/>
                    <a:gd name="T25" fmla="*/ 138 h 198"/>
                    <a:gd name="T26" fmla="*/ 8 w 226"/>
                    <a:gd name="T27" fmla="*/ 128 h 198"/>
                    <a:gd name="T28" fmla="*/ 5 w 226"/>
                    <a:gd name="T29" fmla="*/ 118 h 198"/>
                    <a:gd name="T30" fmla="*/ 2 w 226"/>
                    <a:gd name="T31" fmla="*/ 107 h 198"/>
                    <a:gd name="T32" fmla="*/ 0 w 226"/>
                    <a:gd name="T33" fmla="*/ 96 h 198"/>
                    <a:gd name="T34" fmla="*/ 0 w 226"/>
                    <a:gd name="T35" fmla="*/ 85 h 198"/>
                    <a:gd name="T36" fmla="*/ 0 w 226"/>
                    <a:gd name="T37" fmla="*/ 0 h 198"/>
                    <a:gd name="T38" fmla="*/ 57 w 226"/>
                    <a:gd name="T39" fmla="*/ 0 h 198"/>
                    <a:gd name="T40" fmla="*/ 57 w 226"/>
                    <a:gd name="T41" fmla="*/ 85 h 198"/>
                    <a:gd name="T42" fmla="*/ 57 w 226"/>
                    <a:gd name="T43" fmla="*/ 85 h 198"/>
                    <a:gd name="T44" fmla="*/ 58 w 226"/>
                    <a:gd name="T45" fmla="*/ 96 h 198"/>
                    <a:gd name="T46" fmla="*/ 61 w 226"/>
                    <a:gd name="T47" fmla="*/ 107 h 198"/>
                    <a:gd name="T48" fmla="*/ 66 w 226"/>
                    <a:gd name="T49" fmla="*/ 116 h 198"/>
                    <a:gd name="T50" fmla="*/ 73 w 226"/>
                    <a:gd name="T51" fmla="*/ 124 h 198"/>
                    <a:gd name="T52" fmla="*/ 81 w 226"/>
                    <a:gd name="T53" fmla="*/ 131 h 198"/>
                    <a:gd name="T54" fmla="*/ 91 w 226"/>
                    <a:gd name="T55" fmla="*/ 136 h 198"/>
                    <a:gd name="T56" fmla="*/ 101 w 226"/>
                    <a:gd name="T57" fmla="*/ 140 h 198"/>
                    <a:gd name="T58" fmla="*/ 113 w 226"/>
                    <a:gd name="T59" fmla="*/ 141 h 198"/>
                    <a:gd name="T60" fmla="*/ 113 w 226"/>
                    <a:gd name="T61" fmla="*/ 141 h 198"/>
                    <a:gd name="T62" fmla="*/ 124 w 226"/>
                    <a:gd name="T63" fmla="*/ 140 h 198"/>
                    <a:gd name="T64" fmla="*/ 135 w 226"/>
                    <a:gd name="T65" fmla="*/ 136 h 198"/>
                    <a:gd name="T66" fmla="*/ 145 w 226"/>
                    <a:gd name="T67" fmla="*/ 131 h 198"/>
                    <a:gd name="T68" fmla="*/ 153 w 226"/>
                    <a:gd name="T69" fmla="*/ 124 h 198"/>
                    <a:gd name="T70" fmla="*/ 160 w 226"/>
                    <a:gd name="T71" fmla="*/ 116 h 198"/>
                    <a:gd name="T72" fmla="*/ 165 w 226"/>
                    <a:gd name="T73" fmla="*/ 107 h 198"/>
                    <a:gd name="T74" fmla="*/ 169 w 226"/>
                    <a:gd name="T75" fmla="*/ 96 h 198"/>
                    <a:gd name="T76" fmla="*/ 170 w 226"/>
                    <a:gd name="T77" fmla="*/ 85 h 198"/>
                    <a:gd name="T78" fmla="*/ 170 w 226"/>
                    <a:gd name="T79" fmla="*/ 0 h 198"/>
                    <a:gd name="T80" fmla="*/ 226 w 226"/>
                    <a:gd name="T81" fmla="*/ 0 h 198"/>
                    <a:gd name="T82" fmla="*/ 226 w 226"/>
                    <a:gd name="T83" fmla="*/ 85 h 198"/>
                    <a:gd name="T84" fmla="*/ 226 w 226"/>
                    <a:gd name="T85" fmla="*/ 85 h 198"/>
                    <a:gd name="T86" fmla="*/ 225 w 226"/>
                    <a:gd name="T87" fmla="*/ 96 h 198"/>
                    <a:gd name="T88" fmla="*/ 224 w 226"/>
                    <a:gd name="T89" fmla="*/ 107 h 198"/>
                    <a:gd name="T90" fmla="*/ 221 w 226"/>
                    <a:gd name="T91" fmla="*/ 118 h 198"/>
                    <a:gd name="T92" fmla="*/ 217 w 226"/>
                    <a:gd name="T93" fmla="*/ 128 h 198"/>
                    <a:gd name="T94" fmla="*/ 212 w 226"/>
                    <a:gd name="T95" fmla="*/ 138 h 198"/>
                    <a:gd name="T96" fmla="*/ 207 w 226"/>
                    <a:gd name="T97" fmla="*/ 147 h 198"/>
                    <a:gd name="T98" fmla="*/ 200 w 226"/>
                    <a:gd name="T99" fmla="*/ 156 h 198"/>
                    <a:gd name="T100" fmla="*/ 193 w 226"/>
                    <a:gd name="T101" fmla="*/ 164 h 198"/>
                    <a:gd name="T102" fmla="*/ 185 w 226"/>
                    <a:gd name="T103" fmla="*/ 171 h 198"/>
                    <a:gd name="T104" fmla="*/ 176 w 226"/>
                    <a:gd name="T105" fmla="*/ 178 h 198"/>
                    <a:gd name="T106" fmla="*/ 167 w 226"/>
                    <a:gd name="T107" fmla="*/ 184 h 198"/>
                    <a:gd name="T108" fmla="*/ 157 w 226"/>
                    <a:gd name="T109" fmla="*/ 189 h 198"/>
                    <a:gd name="T110" fmla="*/ 147 w 226"/>
                    <a:gd name="T111" fmla="*/ 193 h 198"/>
                    <a:gd name="T112" fmla="*/ 135 w 226"/>
                    <a:gd name="T113" fmla="*/ 196 h 198"/>
                    <a:gd name="T114" fmla="*/ 124 w 226"/>
                    <a:gd name="T115" fmla="*/ 197 h 198"/>
                    <a:gd name="T116" fmla="*/ 113 w 226"/>
                    <a:gd name="T117" fmla="*/ 198 h 198"/>
                    <a:gd name="T118" fmla="*/ 113 w 226"/>
                    <a:gd name="T119" fmla="*/ 19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6" h="198">
                      <a:moveTo>
                        <a:pt x="113" y="198"/>
                      </a:moveTo>
                      <a:lnTo>
                        <a:pt x="113" y="198"/>
                      </a:lnTo>
                      <a:lnTo>
                        <a:pt x="101" y="197"/>
                      </a:lnTo>
                      <a:lnTo>
                        <a:pt x="90" y="196"/>
                      </a:lnTo>
                      <a:lnTo>
                        <a:pt x="79" y="193"/>
                      </a:lnTo>
                      <a:lnTo>
                        <a:pt x="69" y="189"/>
                      </a:lnTo>
                      <a:lnTo>
                        <a:pt x="59" y="184"/>
                      </a:lnTo>
                      <a:lnTo>
                        <a:pt x="50" y="178"/>
                      </a:lnTo>
                      <a:lnTo>
                        <a:pt x="41" y="171"/>
                      </a:lnTo>
                      <a:lnTo>
                        <a:pt x="32" y="164"/>
                      </a:lnTo>
                      <a:lnTo>
                        <a:pt x="25" y="156"/>
                      </a:lnTo>
                      <a:lnTo>
                        <a:pt x="19" y="147"/>
                      </a:lnTo>
                      <a:lnTo>
                        <a:pt x="13" y="138"/>
                      </a:lnTo>
                      <a:lnTo>
                        <a:pt x="8" y="128"/>
                      </a:lnTo>
                      <a:lnTo>
                        <a:pt x="5" y="118"/>
                      </a:lnTo>
                      <a:lnTo>
                        <a:pt x="2" y="107"/>
                      </a:lnTo>
                      <a:lnTo>
                        <a:pt x="0" y="96"/>
                      </a:lnTo>
                      <a:lnTo>
                        <a:pt x="0" y="85"/>
                      </a:lnTo>
                      <a:lnTo>
                        <a:pt x="0" y="0"/>
                      </a:lnTo>
                      <a:lnTo>
                        <a:pt x="57" y="0"/>
                      </a:lnTo>
                      <a:lnTo>
                        <a:pt x="57" y="85"/>
                      </a:lnTo>
                      <a:lnTo>
                        <a:pt x="57" y="85"/>
                      </a:lnTo>
                      <a:lnTo>
                        <a:pt x="58" y="96"/>
                      </a:lnTo>
                      <a:lnTo>
                        <a:pt x="61" y="107"/>
                      </a:lnTo>
                      <a:lnTo>
                        <a:pt x="66" y="116"/>
                      </a:lnTo>
                      <a:lnTo>
                        <a:pt x="73" y="124"/>
                      </a:lnTo>
                      <a:lnTo>
                        <a:pt x="81" y="131"/>
                      </a:lnTo>
                      <a:lnTo>
                        <a:pt x="91" y="136"/>
                      </a:lnTo>
                      <a:lnTo>
                        <a:pt x="101" y="140"/>
                      </a:lnTo>
                      <a:lnTo>
                        <a:pt x="113" y="141"/>
                      </a:lnTo>
                      <a:lnTo>
                        <a:pt x="113" y="141"/>
                      </a:lnTo>
                      <a:lnTo>
                        <a:pt x="124" y="140"/>
                      </a:lnTo>
                      <a:lnTo>
                        <a:pt x="135" y="136"/>
                      </a:lnTo>
                      <a:lnTo>
                        <a:pt x="145" y="131"/>
                      </a:lnTo>
                      <a:lnTo>
                        <a:pt x="153" y="124"/>
                      </a:lnTo>
                      <a:lnTo>
                        <a:pt x="160" y="116"/>
                      </a:lnTo>
                      <a:lnTo>
                        <a:pt x="165" y="107"/>
                      </a:lnTo>
                      <a:lnTo>
                        <a:pt x="169" y="96"/>
                      </a:lnTo>
                      <a:lnTo>
                        <a:pt x="170" y="85"/>
                      </a:lnTo>
                      <a:lnTo>
                        <a:pt x="170" y="0"/>
                      </a:lnTo>
                      <a:lnTo>
                        <a:pt x="226" y="0"/>
                      </a:lnTo>
                      <a:lnTo>
                        <a:pt x="226" y="85"/>
                      </a:lnTo>
                      <a:lnTo>
                        <a:pt x="226" y="85"/>
                      </a:lnTo>
                      <a:lnTo>
                        <a:pt x="225" y="96"/>
                      </a:lnTo>
                      <a:lnTo>
                        <a:pt x="224" y="107"/>
                      </a:lnTo>
                      <a:lnTo>
                        <a:pt x="221" y="118"/>
                      </a:lnTo>
                      <a:lnTo>
                        <a:pt x="217" y="128"/>
                      </a:lnTo>
                      <a:lnTo>
                        <a:pt x="212" y="138"/>
                      </a:lnTo>
                      <a:lnTo>
                        <a:pt x="207" y="147"/>
                      </a:lnTo>
                      <a:lnTo>
                        <a:pt x="200" y="156"/>
                      </a:lnTo>
                      <a:lnTo>
                        <a:pt x="193" y="164"/>
                      </a:lnTo>
                      <a:lnTo>
                        <a:pt x="185" y="171"/>
                      </a:lnTo>
                      <a:lnTo>
                        <a:pt x="176" y="178"/>
                      </a:lnTo>
                      <a:lnTo>
                        <a:pt x="167" y="184"/>
                      </a:lnTo>
                      <a:lnTo>
                        <a:pt x="157" y="189"/>
                      </a:lnTo>
                      <a:lnTo>
                        <a:pt x="147" y="193"/>
                      </a:lnTo>
                      <a:lnTo>
                        <a:pt x="135" y="196"/>
                      </a:lnTo>
                      <a:lnTo>
                        <a:pt x="124" y="197"/>
                      </a:lnTo>
                      <a:lnTo>
                        <a:pt x="113" y="198"/>
                      </a:lnTo>
                      <a:lnTo>
                        <a:pt x="113" y="1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41">
                  <a:extLst>
                    <a:ext uri="{FF2B5EF4-FFF2-40B4-BE49-F238E27FC236}">
                      <a16:creationId xmlns:a16="http://schemas.microsoft.com/office/drawing/2014/main" xmlns="" id="{4E68BAC1-F6B8-4609-93D3-AAC5632F4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18638" y="2828926"/>
                  <a:ext cx="52388" cy="14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DC8ADB6D-2D86-46C1-84A3-3D88CA9884D1}"/>
                  </a:ext>
                </a:extLst>
              </p:cNvPr>
              <p:cNvGrpSpPr/>
              <p:nvPr/>
            </p:nvGrpSpPr>
            <p:grpSpPr>
              <a:xfrm>
                <a:off x="2282032" y="1448594"/>
                <a:ext cx="358775" cy="360363"/>
                <a:chOff x="8435975" y="2528888"/>
                <a:chExt cx="358775" cy="360363"/>
              </a:xfrm>
              <a:solidFill>
                <a:srgbClr val="4B5117"/>
              </a:solidFill>
            </p:grpSpPr>
            <p:sp>
              <p:nvSpPr>
                <p:cNvPr id="33" name="Freeform 164">
                  <a:extLst>
                    <a:ext uri="{FF2B5EF4-FFF2-40B4-BE49-F238E27FC236}">
                      <a16:creationId xmlns:a16="http://schemas.microsoft.com/office/drawing/2014/main" xmlns="" id="{FBB6DEC8-E502-43F0-B8DD-1E5A0ADD4E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16938" y="2581276"/>
                  <a:ext cx="198438" cy="203200"/>
                </a:xfrm>
                <a:custGeom>
                  <a:avLst/>
                  <a:gdLst>
                    <a:gd name="T0" fmla="*/ 292 w 752"/>
                    <a:gd name="T1" fmla="*/ 746 h 766"/>
                    <a:gd name="T2" fmla="*/ 159 w 752"/>
                    <a:gd name="T3" fmla="*/ 658 h 766"/>
                    <a:gd name="T4" fmla="*/ 100 w 752"/>
                    <a:gd name="T5" fmla="*/ 584 h 766"/>
                    <a:gd name="T6" fmla="*/ 68 w 752"/>
                    <a:gd name="T7" fmla="*/ 494 h 766"/>
                    <a:gd name="T8" fmla="*/ 39 w 752"/>
                    <a:gd name="T9" fmla="*/ 463 h 766"/>
                    <a:gd name="T10" fmla="*/ 11 w 752"/>
                    <a:gd name="T11" fmla="*/ 424 h 766"/>
                    <a:gd name="T12" fmla="*/ 0 w 752"/>
                    <a:gd name="T13" fmla="*/ 369 h 766"/>
                    <a:gd name="T14" fmla="*/ 9 w 752"/>
                    <a:gd name="T15" fmla="*/ 321 h 766"/>
                    <a:gd name="T16" fmla="*/ 35 w 752"/>
                    <a:gd name="T17" fmla="*/ 278 h 766"/>
                    <a:gd name="T18" fmla="*/ 93 w 752"/>
                    <a:gd name="T19" fmla="*/ 137 h 766"/>
                    <a:gd name="T20" fmla="*/ 108 w 752"/>
                    <a:gd name="T21" fmla="*/ 117 h 766"/>
                    <a:gd name="T22" fmla="*/ 178 w 752"/>
                    <a:gd name="T23" fmla="*/ 111 h 766"/>
                    <a:gd name="T24" fmla="*/ 285 w 752"/>
                    <a:gd name="T25" fmla="*/ 86 h 766"/>
                    <a:gd name="T26" fmla="*/ 330 w 752"/>
                    <a:gd name="T27" fmla="*/ 47 h 766"/>
                    <a:gd name="T28" fmla="*/ 356 w 752"/>
                    <a:gd name="T29" fmla="*/ 8 h 766"/>
                    <a:gd name="T30" fmla="*/ 387 w 752"/>
                    <a:gd name="T31" fmla="*/ 2 h 766"/>
                    <a:gd name="T32" fmla="*/ 415 w 752"/>
                    <a:gd name="T33" fmla="*/ 34 h 766"/>
                    <a:gd name="T34" fmla="*/ 447 w 752"/>
                    <a:gd name="T35" fmla="*/ 73 h 766"/>
                    <a:gd name="T36" fmla="*/ 529 w 752"/>
                    <a:gd name="T37" fmla="*/ 105 h 766"/>
                    <a:gd name="T38" fmla="*/ 636 w 752"/>
                    <a:gd name="T39" fmla="*/ 114 h 766"/>
                    <a:gd name="T40" fmla="*/ 658 w 752"/>
                    <a:gd name="T41" fmla="*/ 131 h 766"/>
                    <a:gd name="T42" fmla="*/ 704 w 752"/>
                    <a:gd name="T43" fmla="*/ 269 h 766"/>
                    <a:gd name="T44" fmla="*/ 737 w 752"/>
                    <a:gd name="T45" fmla="*/ 305 h 766"/>
                    <a:gd name="T46" fmla="*/ 751 w 752"/>
                    <a:gd name="T47" fmla="*/ 359 h 766"/>
                    <a:gd name="T48" fmla="*/ 747 w 752"/>
                    <a:gd name="T49" fmla="*/ 406 h 766"/>
                    <a:gd name="T50" fmla="*/ 725 w 752"/>
                    <a:gd name="T51" fmla="*/ 452 h 766"/>
                    <a:gd name="T52" fmla="*/ 686 w 752"/>
                    <a:gd name="T53" fmla="*/ 478 h 766"/>
                    <a:gd name="T54" fmla="*/ 666 w 752"/>
                    <a:gd name="T55" fmla="*/ 556 h 766"/>
                    <a:gd name="T56" fmla="*/ 615 w 752"/>
                    <a:gd name="T57" fmla="*/ 635 h 766"/>
                    <a:gd name="T58" fmla="*/ 509 w 752"/>
                    <a:gd name="T59" fmla="*/ 722 h 766"/>
                    <a:gd name="T60" fmla="*/ 376 w 752"/>
                    <a:gd name="T61" fmla="*/ 766 h 766"/>
                    <a:gd name="T62" fmla="*/ 117 w 752"/>
                    <a:gd name="T63" fmla="*/ 298 h 766"/>
                    <a:gd name="T64" fmla="*/ 92 w 752"/>
                    <a:gd name="T65" fmla="*/ 312 h 766"/>
                    <a:gd name="T66" fmla="*/ 72 w 752"/>
                    <a:gd name="T67" fmla="*/ 321 h 766"/>
                    <a:gd name="T68" fmla="*/ 57 w 752"/>
                    <a:gd name="T69" fmla="*/ 369 h 766"/>
                    <a:gd name="T70" fmla="*/ 69 w 752"/>
                    <a:gd name="T71" fmla="*/ 412 h 766"/>
                    <a:gd name="T72" fmla="*/ 92 w 752"/>
                    <a:gd name="T73" fmla="*/ 426 h 766"/>
                    <a:gd name="T74" fmla="*/ 117 w 752"/>
                    <a:gd name="T75" fmla="*/ 438 h 766"/>
                    <a:gd name="T76" fmla="*/ 123 w 752"/>
                    <a:gd name="T77" fmla="*/ 481 h 766"/>
                    <a:gd name="T78" fmla="*/ 150 w 752"/>
                    <a:gd name="T79" fmla="*/ 556 h 766"/>
                    <a:gd name="T80" fmla="*/ 220 w 752"/>
                    <a:gd name="T81" fmla="*/ 637 h 766"/>
                    <a:gd name="T82" fmla="*/ 343 w 752"/>
                    <a:gd name="T83" fmla="*/ 705 h 766"/>
                    <a:gd name="T84" fmla="*/ 428 w 752"/>
                    <a:gd name="T85" fmla="*/ 698 h 766"/>
                    <a:gd name="T86" fmla="*/ 552 w 752"/>
                    <a:gd name="T87" fmla="*/ 619 h 766"/>
                    <a:gd name="T88" fmla="*/ 608 w 752"/>
                    <a:gd name="T89" fmla="*/ 544 h 766"/>
                    <a:gd name="T90" fmla="*/ 631 w 752"/>
                    <a:gd name="T91" fmla="*/ 468 h 766"/>
                    <a:gd name="T92" fmla="*/ 640 w 752"/>
                    <a:gd name="T93" fmla="*/ 434 h 766"/>
                    <a:gd name="T94" fmla="*/ 665 w 752"/>
                    <a:gd name="T95" fmla="*/ 426 h 766"/>
                    <a:gd name="T96" fmla="*/ 687 w 752"/>
                    <a:gd name="T97" fmla="*/ 404 h 766"/>
                    <a:gd name="T98" fmla="*/ 694 w 752"/>
                    <a:gd name="T99" fmla="*/ 361 h 766"/>
                    <a:gd name="T100" fmla="*/ 677 w 752"/>
                    <a:gd name="T101" fmla="*/ 318 h 766"/>
                    <a:gd name="T102" fmla="*/ 655 w 752"/>
                    <a:gd name="T103" fmla="*/ 311 h 766"/>
                    <a:gd name="T104" fmla="*/ 633 w 752"/>
                    <a:gd name="T105" fmla="*/ 294 h 766"/>
                    <a:gd name="T106" fmla="*/ 534 w 752"/>
                    <a:gd name="T107" fmla="*/ 164 h 766"/>
                    <a:gd name="T108" fmla="*/ 435 w 752"/>
                    <a:gd name="T109" fmla="*/ 134 h 766"/>
                    <a:gd name="T110" fmla="*/ 376 w 752"/>
                    <a:gd name="T111" fmla="*/ 79 h 766"/>
                    <a:gd name="T112" fmla="*/ 329 w 752"/>
                    <a:gd name="T113" fmla="*/ 126 h 766"/>
                    <a:gd name="T114" fmla="*/ 239 w 752"/>
                    <a:gd name="T115" fmla="*/ 161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766">
                      <a:moveTo>
                        <a:pt x="376" y="766"/>
                      </a:moveTo>
                      <a:lnTo>
                        <a:pt x="376" y="766"/>
                      </a:lnTo>
                      <a:lnTo>
                        <a:pt x="358" y="764"/>
                      </a:lnTo>
                      <a:lnTo>
                        <a:pt x="338" y="761"/>
                      </a:lnTo>
                      <a:lnTo>
                        <a:pt x="316" y="754"/>
                      </a:lnTo>
                      <a:lnTo>
                        <a:pt x="292" y="746"/>
                      </a:lnTo>
                      <a:lnTo>
                        <a:pt x="268" y="735"/>
                      </a:lnTo>
                      <a:lnTo>
                        <a:pt x="244" y="722"/>
                      </a:lnTo>
                      <a:lnTo>
                        <a:pt x="219" y="706"/>
                      </a:lnTo>
                      <a:lnTo>
                        <a:pt x="194" y="688"/>
                      </a:lnTo>
                      <a:lnTo>
                        <a:pt x="170" y="668"/>
                      </a:lnTo>
                      <a:lnTo>
                        <a:pt x="159" y="658"/>
                      </a:lnTo>
                      <a:lnTo>
                        <a:pt x="148" y="647"/>
                      </a:lnTo>
                      <a:lnTo>
                        <a:pt x="138" y="635"/>
                      </a:lnTo>
                      <a:lnTo>
                        <a:pt x="128" y="623"/>
                      </a:lnTo>
                      <a:lnTo>
                        <a:pt x="118" y="611"/>
                      </a:lnTo>
                      <a:lnTo>
                        <a:pt x="109" y="597"/>
                      </a:lnTo>
                      <a:lnTo>
                        <a:pt x="100" y="584"/>
                      </a:lnTo>
                      <a:lnTo>
                        <a:pt x="93" y="570"/>
                      </a:lnTo>
                      <a:lnTo>
                        <a:pt x="86" y="556"/>
                      </a:lnTo>
                      <a:lnTo>
                        <a:pt x="80" y="541"/>
                      </a:lnTo>
                      <a:lnTo>
                        <a:pt x="75" y="526"/>
                      </a:lnTo>
                      <a:lnTo>
                        <a:pt x="71" y="510"/>
                      </a:lnTo>
                      <a:lnTo>
                        <a:pt x="68" y="494"/>
                      </a:lnTo>
                      <a:lnTo>
                        <a:pt x="65" y="478"/>
                      </a:lnTo>
                      <a:lnTo>
                        <a:pt x="65" y="478"/>
                      </a:lnTo>
                      <a:lnTo>
                        <a:pt x="58" y="475"/>
                      </a:lnTo>
                      <a:lnTo>
                        <a:pt x="52" y="471"/>
                      </a:lnTo>
                      <a:lnTo>
                        <a:pt x="45" y="467"/>
                      </a:lnTo>
                      <a:lnTo>
                        <a:pt x="39" y="463"/>
                      </a:lnTo>
                      <a:lnTo>
                        <a:pt x="33" y="458"/>
                      </a:lnTo>
                      <a:lnTo>
                        <a:pt x="28" y="452"/>
                      </a:lnTo>
                      <a:lnTo>
                        <a:pt x="23" y="446"/>
                      </a:lnTo>
                      <a:lnTo>
                        <a:pt x="19" y="439"/>
                      </a:lnTo>
                      <a:lnTo>
                        <a:pt x="15" y="432"/>
                      </a:lnTo>
                      <a:lnTo>
                        <a:pt x="11" y="424"/>
                      </a:lnTo>
                      <a:lnTo>
                        <a:pt x="8" y="415"/>
                      </a:lnTo>
                      <a:lnTo>
                        <a:pt x="6" y="406"/>
                      </a:lnTo>
                      <a:lnTo>
                        <a:pt x="3" y="398"/>
                      </a:lnTo>
                      <a:lnTo>
                        <a:pt x="1" y="388"/>
                      </a:lnTo>
                      <a:lnTo>
                        <a:pt x="0" y="379"/>
                      </a:lnTo>
                      <a:lnTo>
                        <a:pt x="0" y="369"/>
                      </a:lnTo>
                      <a:lnTo>
                        <a:pt x="0" y="369"/>
                      </a:lnTo>
                      <a:lnTo>
                        <a:pt x="0" y="359"/>
                      </a:lnTo>
                      <a:lnTo>
                        <a:pt x="1" y="349"/>
                      </a:lnTo>
                      <a:lnTo>
                        <a:pt x="3" y="339"/>
                      </a:lnTo>
                      <a:lnTo>
                        <a:pt x="6" y="330"/>
                      </a:lnTo>
                      <a:lnTo>
                        <a:pt x="9" y="321"/>
                      </a:lnTo>
                      <a:lnTo>
                        <a:pt x="12" y="312"/>
                      </a:lnTo>
                      <a:lnTo>
                        <a:pt x="16" y="305"/>
                      </a:lnTo>
                      <a:lnTo>
                        <a:pt x="20" y="297"/>
                      </a:lnTo>
                      <a:lnTo>
                        <a:pt x="24" y="290"/>
                      </a:lnTo>
                      <a:lnTo>
                        <a:pt x="30" y="284"/>
                      </a:lnTo>
                      <a:lnTo>
                        <a:pt x="35" y="278"/>
                      </a:lnTo>
                      <a:lnTo>
                        <a:pt x="41" y="273"/>
                      </a:lnTo>
                      <a:lnTo>
                        <a:pt x="47" y="269"/>
                      </a:lnTo>
                      <a:lnTo>
                        <a:pt x="54" y="265"/>
                      </a:lnTo>
                      <a:lnTo>
                        <a:pt x="61" y="262"/>
                      </a:lnTo>
                      <a:lnTo>
                        <a:pt x="69" y="259"/>
                      </a:lnTo>
                      <a:lnTo>
                        <a:pt x="93" y="137"/>
                      </a:lnTo>
                      <a:lnTo>
                        <a:pt x="93" y="137"/>
                      </a:lnTo>
                      <a:lnTo>
                        <a:pt x="94" y="131"/>
                      </a:lnTo>
                      <a:lnTo>
                        <a:pt x="96" y="127"/>
                      </a:lnTo>
                      <a:lnTo>
                        <a:pt x="99" y="123"/>
                      </a:lnTo>
                      <a:lnTo>
                        <a:pt x="103" y="120"/>
                      </a:lnTo>
                      <a:lnTo>
                        <a:pt x="108" y="117"/>
                      </a:lnTo>
                      <a:lnTo>
                        <a:pt x="112" y="115"/>
                      </a:lnTo>
                      <a:lnTo>
                        <a:pt x="116" y="114"/>
                      </a:lnTo>
                      <a:lnTo>
                        <a:pt x="121" y="113"/>
                      </a:lnTo>
                      <a:lnTo>
                        <a:pt x="121" y="113"/>
                      </a:lnTo>
                      <a:lnTo>
                        <a:pt x="151" y="113"/>
                      </a:lnTo>
                      <a:lnTo>
                        <a:pt x="178" y="111"/>
                      </a:lnTo>
                      <a:lnTo>
                        <a:pt x="202" y="109"/>
                      </a:lnTo>
                      <a:lnTo>
                        <a:pt x="224" y="105"/>
                      </a:lnTo>
                      <a:lnTo>
                        <a:pt x="243" y="101"/>
                      </a:lnTo>
                      <a:lnTo>
                        <a:pt x="259" y="97"/>
                      </a:lnTo>
                      <a:lnTo>
                        <a:pt x="273" y="92"/>
                      </a:lnTo>
                      <a:lnTo>
                        <a:pt x="285" y="86"/>
                      </a:lnTo>
                      <a:lnTo>
                        <a:pt x="296" y="80"/>
                      </a:lnTo>
                      <a:lnTo>
                        <a:pt x="305" y="73"/>
                      </a:lnTo>
                      <a:lnTo>
                        <a:pt x="313" y="67"/>
                      </a:lnTo>
                      <a:lnTo>
                        <a:pt x="320" y="60"/>
                      </a:lnTo>
                      <a:lnTo>
                        <a:pt x="325" y="54"/>
                      </a:lnTo>
                      <a:lnTo>
                        <a:pt x="330" y="47"/>
                      </a:lnTo>
                      <a:lnTo>
                        <a:pt x="338" y="34"/>
                      </a:lnTo>
                      <a:lnTo>
                        <a:pt x="338" y="34"/>
                      </a:lnTo>
                      <a:lnTo>
                        <a:pt x="346" y="20"/>
                      </a:lnTo>
                      <a:lnTo>
                        <a:pt x="351" y="14"/>
                      </a:lnTo>
                      <a:lnTo>
                        <a:pt x="356" y="8"/>
                      </a:lnTo>
                      <a:lnTo>
                        <a:pt x="356" y="8"/>
                      </a:lnTo>
                      <a:lnTo>
                        <a:pt x="360" y="5"/>
                      </a:lnTo>
                      <a:lnTo>
                        <a:pt x="365" y="2"/>
                      </a:lnTo>
                      <a:lnTo>
                        <a:pt x="371" y="1"/>
                      </a:lnTo>
                      <a:lnTo>
                        <a:pt x="376" y="0"/>
                      </a:lnTo>
                      <a:lnTo>
                        <a:pt x="381" y="1"/>
                      </a:lnTo>
                      <a:lnTo>
                        <a:pt x="387" y="2"/>
                      </a:lnTo>
                      <a:lnTo>
                        <a:pt x="391" y="5"/>
                      </a:lnTo>
                      <a:lnTo>
                        <a:pt x="396" y="8"/>
                      </a:lnTo>
                      <a:lnTo>
                        <a:pt x="396" y="8"/>
                      </a:lnTo>
                      <a:lnTo>
                        <a:pt x="401" y="14"/>
                      </a:lnTo>
                      <a:lnTo>
                        <a:pt x="406" y="20"/>
                      </a:lnTo>
                      <a:lnTo>
                        <a:pt x="415" y="34"/>
                      </a:lnTo>
                      <a:lnTo>
                        <a:pt x="415" y="34"/>
                      </a:lnTo>
                      <a:lnTo>
                        <a:pt x="423" y="47"/>
                      </a:lnTo>
                      <a:lnTo>
                        <a:pt x="428" y="54"/>
                      </a:lnTo>
                      <a:lnTo>
                        <a:pt x="433" y="60"/>
                      </a:lnTo>
                      <a:lnTo>
                        <a:pt x="439" y="67"/>
                      </a:lnTo>
                      <a:lnTo>
                        <a:pt x="447" y="73"/>
                      </a:lnTo>
                      <a:lnTo>
                        <a:pt x="456" y="80"/>
                      </a:lnTo>
                      <a:lnTo>
                        <a:pt x="467" y="86"/>
                      </a:lnTo>
                      <a:lnTo>
                        <a:pt x="479" y="92"/>
                      </a:lnTo>
                      <a:lnTo>
                        <a:pt x="493" y="97"/>
                      </a:lnTo>
                      <a:lnTo>
                        <a:pt x="510" y="101"/>
                      </a:lnTo>
                      <a:lnTo>
                        <a:pt x="529" y="105"/>
                      </a:lnTo>
                      <a:lnTo>
                        <a:pt x="550" y="109"/>
                      </a:lnTo>
                      <a:lnTo>
                        <a:pt x="574" y="111"/>
                      </a:lnTo>
                      <a:lnTo>
                        <a:pt x="601" y="113"/>
                      </a:lnTo>
                      <a:lnTo>
                        <a:pt x="631" y="113"/>
                      </a:lnTo>
                      <a:lnTo>
                        <a:pt x="631" y="113"/>
                      </a:lnTo>
                      <a:lnTo>
                        <a:pt x="636" y="114"/>
                      </a:lnTo>
                      <a:lnTo>
                        <a:pt x="641" y="115"/>
                      </a:lnTo>
                      <a:lnTo>
                        <a:pt x="645" y="117"/>
                      </a:lnTo>
                      <a:lnTo>
                        <a:pt x="649" y="120"/>
                      </a:lnTo>
                      <a:lnTo>
                        <a:pt x="653" y="123"/>
                      </a:lnTo>
                      <a:lnTo>
                        <a:pt x="655" y="127"/>
                      </a:lnTo>
                      <a:lnTo>
                        <a:pt x="658" y="131"/>
                      </a:lnTo>
                      <a:lnTo>
                        <a:pt x="659" y="137"/>
                      </a:lnTo>
                      <a:lnTo>
                        <a:pt x="683" y="259"/>
                      </a:lnTo>
                      <a:lnTo>
                        <a:pt x="683" y="259"/>
                      </a:lnTo>
                      <a:lnTo>
                        <a:pt x="691" y="262"/>
                      </a:lnTo>
                      <a:lnTo>
                        <a:pt x="698" y="265"/>
                      </a:lnTo>
                      <a:lnTo>
                        <a:pt x="704" y="269"/>
                      </a:lnTo>
                      <a:lnTo>
                        <a:pt x="712" y="273"/>
                      </a:lnTo>
                      <a:lnTo>
                        <a:pt x="718" y="278"/>
                      </a:lnTo>
                      <a:lnTo>
                        <a:pt x="723" y="284"/>
                      </a:lnTo>
                      <a:lnTo>
                        <a:pt x="728" y="290"/>
                      </a:lnTo>
                      <a:lnTo>
                        <a:pt x="733" y="297"/>
                      </a:lnTo>
                      <a:lnTo>
                        <a:pt x="737" y="305"/>
                      </a:lnTo>
                      <a:lnTo>
                        <a:pt x="741" y="312"/>
                      </a:lnTo>
                      <a:lnTo>
                        <a:pt x="744" y="321"/>
                      </a:lnTo>
                      <a:lnTo>
                        <a:pt x="747" y="330"/>
                      </a:lnTo>
                      <a:lnTo>
                        <a:pt x="749" y="339"/>
                      </a:lnTo>
                      <a:lnTo>
                        <a:pt x="751" y="349"/>
                      </a:lnTo>
                      <a:lnTo>
                        <a:pt x="751" y="359"/>
                      </a:lnTo>
                      <a:lnTo>
                        <a:pt x="752" y="369"/>
                      </a:lnTo>
                      <a:lnTo>
                        <a:pt x="752" y="369"/>
                      </a:lnTo>
                      <a:lnTo>
                        <a:pt x="751" y="379"/>
                      </a:lnTo>
                      <a:lnTo>
                        <a:pt x="751" y="388"/>
                      </a:lnTo>
                      <a:lnTo>
                        <a:pt x="749" y="398"/>
                      </a:lnTo>
                      <a:lnTo>
                        <a:pt x="747" y="406"/>
                      </a:lnTo>
                      <a:lnTo>
                        <a:pt x="745" y="415"/>
                      </a:lnTo>
                      <a:lnTo>
                        <a:pt x="742" y="424"/>
                      </a:lnTo>
                      <a:lnTo>
                        <a:pt x="738" y="432"/>
                      </a:lnTo>
                      <a:lnTo>
                        <a:pt x="734" y="439"/>
                      </a:lnTo>
                      <a:lnTo>
                        <a:pt x="730" y="446"/>
                      </a:lnTo>
                      <a:lnTo>
                        <a:pt x="725" y="452"/>
                      </a:lnTo>
                      <a:lnTo>
                        <a:pt x="719" y="458"/>
                      </a:lnTo>
                      <a:lnTo>
                        <a:pt x="714" y="463"/>
                      </a:lnTo>
                      <a:lnTo>
                        <a:pt x="707" y="467"/>
                      </a:lnTo>
                      <a:lnTo>
                        <a:pt x="700" y="471"/>
                      </a:lnTo>
                      <a:lnTo>
                        <a:pt x="694" y="475"/>
                      </a:lnTo>
                      <a:lnTo>
                        <a:pt x="686" y="478"/>
                      </a:lnTo>
                      <a:lnTo>
                        <a:pt x="686" y="478"/>
                      </a:lnTo>
                      <a:lnTo>
                        <a:pt x="684" y="494"/>
                      </a:lnTo>
                      <a:lnTo>
                        <a:pt x="681" y="510"/>
                      </a:lnTo>
                      <a:lnTo>
                        <a:pt x="677" y="526"/>
                      </a:lnTo>
                      <a:lnTo>
                        <a:pt x="672" y="541"/>
                      </a:lnTo>
                      <a:lnTo>
                        <a:pt x="666" y="556"/>
                      </a:lnTo>
                      <a:lnTo>
                        <a:pt x="659" y="570"/>
                      </a:lnTo>
                      <a:lnTo>
                        <a:pt x="652" y="584"/>
                      </a:lnTo>
                      <a:lnTo>
                        <a:pt x="644" y="597"/>
                      </a:lnTo>
                      <a:lnTo>
                        <a:pt x="635" y="611"/>
                      </a:lnTo>
                      <a:lnTo>
                        <a:pt x="625" y="623"/>
                      </a:lnTo>
                      <a:lnTo>
                        <a:pt x="615" y="635"/>
                      </a:lnTo>
                      <a:lnTo>
                        <a:pt x="604" y="647"/>
                      </a:lnTo>
                      <a:lnTo>
                        <a:pt x="593" y="658"/>
                      </a:lnTo>
                      <a:lnTo>
                        <a:pt x="582" y="668"/>
                      </a:lnTo>
                      <a:lnTo>
                        <a:pt x="558" y="688"/>
                      </a:lnTo>
                      <a:lnTo>
                        <a:pt x="534" y="706"/>
                      </a:lnTo>
                      <a:lnTo>
                        <a:pt x="509" y="722"/>
                      </a:lnTo>
                      <a:lnTo>
                        <a:pt x="484" y="735"/>
                      </a:lnTo>
                      <a:lnTo>
                        <a:pt x="460" y="746"/>
                      </a:lnTo>
                      <a:lnTo>
                        <a:pt x="436" y="754"/>
                      </a:lnTo>
                      <a:lnTo>
                        <a:pt x="415" y="761"/>
                      </a:lnTo>
                      <a:lnTo>
                        <a:pt x="394" y="764"/>
                      </a:lnTo>
                      <a:lnTo>
                        <a:pt x="376" y="766"/>
                      </a:lnTo>
                      <a:lnTo>
                        <a:pt x="376" y="766"/>
                      </a:lnTo>
                      <a:close/>
                      <a:moveTo>
                        <a:pt x="144" y="170"/>
                      </a:moveTo>
                      <a:lnTo>
                        <a:pt x="121" y="289"/>
                      </a:lnTo>
                      <a:lnTo>
                        <a:pt x="121" y="289"/>
                      </a:lnTo>
                      <a:lnTo>
                        <a:pt x="119" y="294"/>
                      </a:lnTo>
                      <a:lnTo>
                        <a:pt x="117" y="298"/>
                      </a:lnTo>
                      <a:lnTo>
                        <a:pt x="115" y="302"/>
                      </a:lnTo>
                      <a:lnTo>
                        <a:pt x="111" y="305"/>
                      </a:lnTo>
                      <a:lnTo>
                        <a:pt x="107" y="308"/>
                      </a:lnTo>
                      <a:lnTo>
                        <a:pt x="102" y="310"/>
                      </a:lnTo>
                      <a:lnTo>
                        <a:pt x="97" y="311"/>
                      </a:lnTo>
                      <a:lnTo>
                        <a:pt x="92" y="312"/>
                      </a:lnTo>
                      <a:lnTo>
                        <a:pt x="92" y="312"/>
                      </a:lnTo>
                      <a:lnTo>
                        <a:pt x="87" y="312"/>
                      </a:lnTo>
                      <a:lnTo>
                        <a:pt x="83" y="313"/>
                      </a:lnTo>
                      <a:lnTo>
                        <a:pt x="79" y="315"/>
                      </a:lnTo>
                      <a:lnTo>
                        <a:pt x="75" y="318"/>
                      </a:lnTo>
                      <a:lnTo>
                        <a:pt x="72" y="321"/>
                      </a:lnTo>
                      <a:lnTo>
                        <a:pt x="69" y="325"/>
                      </a:lnTo>
                      <a:lnTo>
                        <a:pt x="64" y="334"/>
                      </a:lnTo>
                      <a:lnTo>
                        <a:pt x="61" y="343"/>
                      </a:lnTo>
                      <a:lnTo>
                        <a:pt x="59" y="352"/>
                      </a:lnTo>
                      <a:lnTo>
                        <a:pt x="58" y="361"/>
                      </a:lnTo>
                      <a:lnTo>
                        <a:pt x="57" y="369"/>
                      </a:lnTo>
                      <a:lnTo>
                        <a:pt x="57" y="369"/>
                      </a:lnTo>
                      <a:lnTo>
                        <a:pt x="58" y="377"/>
                      </a:lnTo>
                      <a:lnTo>
                        <a:pt x="59" y="386"/>
                      </a:lnTo>
                      <a:lnTo>
                        <a:pt x="61" y="395"/>
                      </a:lnTo>
                      <a:lnTo>
                        <a:pt x="64" y="404"/>
                      </a:lnTo>
                      <a:lnTo>
                        <a:pt x="69" y="412"/>
                      </a:lnTo>
                      <a:lnTo>
                        <a:pt x="72" y="417"/>
                      </a:lnTo>
                      <a:lnTo>
                        <a:pt x="75" y="420"/>
                      </a:lnTo>
                      <a:lnTo>
                        <a:pt x="79" y="422"/>
                      </a:lnTo>
                      <a:lnTo>
                        <a:pt x="83" y="424"/>
                      </a:lnTo>
                      <a:lnTo>
                        <a:pt x="87" y="426"/>
                      </a:lnTo>
                      <a:lnTo>
                        <a:pt x="92" y="426"/>
                      </a:lnTo>
                      <a:lnTo>
                        <a:pt x="92" y="426"/>
                      </a:lnTo>
                      <a:lnTo>
                        <a:pt x="98" y="427"/>
                      </a:lnTo>
                      <a:lnTo>
                        <a:pt x="103" y="428"/>
                      </a:lnTo>
                      <a:lnTo>
                        <a:pt x="109" y="431"/>
                      </a:lnTo>
                      <a:lnTo>
                        <a:pt x="113" y="434"/>
                      </a:lnTo>
                      <a:lnTo>
                        <a:pt x="117" y="438"/>
                      </a:lnTo>
                      <a:lnTo>
                        <a:pt x="119" y="443"/>
                      </a:lnTo>
                      <a:lnTo>
                        <a:pt x="121" y="448"/>
                      </a:lnTo>
                      <a:lnTo>
                        <a:pt x="121" y="454"/>
                      </a:lnTo>
                      <a:lnTo>
                        <a:pt x="121" y="454"/>
                      </a:lnTo>
                      <a:lnTo>
                        <a:pt x="122" y="468"/>
                      </a:lnTo>
                      <a:lnTo>
                        <a:pt x="123" y="481"/>
                      </a:lnTo>
                      <a:lnTo>
                        <a:pt x="126" y="494"/>
                      </a:lnTo>
                      <a:lnTo>
                        <a:pt x="129" y="507"/>
                      </a:lnTo>
                      <a:lnTo>
                        <a:pt x="133" y="520"/>
                      </a:lnTo>
                      <a:lnTo>
                        <a:pt x="138" y="533"/>
                      </a:lnTo>
                      <a:lnTo>
                        <a:pt x="144" y="544"/>
                      </a:lnTo>
                      <a:lnTo>
                        <a:pt x="150" y="556"/>
                      </a:lnTo>
                      <a:lnTo>
                        <a:pt x="157" y="567"/>
                      </a:lnTo>
                      <a:lnTo>
                        <a:pt x="165" y="578"/>
                      </a:lnTo>
                      <a:lnTo>
                        <a:pt x="173" y="589"/>
                      </a:lnTo>
                      <a:lnTo>
                        <a:pt x="181" y="599"/>
                      </a:lnTo>
                      <a:lnTo>
                        <a:pt x="200" y="619"/>
                      </a:lnTo>
                      <a:lnTo>
                        <a:pt x="220" y="637"/>
                      </a:lnTo>
                      <a:lnTo>
                        <a:pt x="241" y="653"/>
                      </a:lnTo>
                      <a:lnTo>
                        <a:pt x="262" y="667"/>
                      </a:lnTo>
                      <a:lnTo>
                        <a:pt x="283" y="679"/>
                      </a:lnTo>
                      <a:lnTo>
                        <a:pt x="304" y="690"/>
                      </a:lnTo>
                      <a:lnTo>
                        <a:pt x="325" y="698"/>
                      </a:lnTo>
                      <a:lnTo>
                        <a:pt x="343" y="705"/>
                      </a:lnTo>
                      <a:lnTo>
                        <a:pt x="361" y="708"/>
                      </a:lnTo>
                      <a:lnTo>
                        <a:pt x="376" y="710"/>
                      </a:lnTo>
                      <a:lnTo>
                        <a:pt x="376" y="710"/>
                      </a:lnTo>
                      <a:lnTo>
                        <a:pt x="391" y="708"/>
                      </a:lnTo>
                      <a:lnTo>
                        <a:pt x="409" y="705"/>
                      </a:lnTo>
                      <a:lnTo>
                        <a:pt x="428" y="698"/>
                      </a:lnTo>
                      <a:lnTo>
                        <a:pt x="448" y="690"/>
                      </a:lnTo>
                      <a:lnTo>
                        <a:pt x="469" y="679"/>
                      </a:lnTo>
                      <a:lnTo>
                        <a:pt x="490" y="667"/>
                      </a:lnTo>
                      <a:lnTo>
                        <a:pt x="512" y="653"/>
                      </a:lnTo>
                      <a:lnTo>
                        <a:pt x="532" y="637"/>
                      </a:lnTo>
                      <a:lnTo>
                        <a:pt x="552" y="619"/>
                      </a:lnTo>
                      <a:lnTo>
                        <a:pt x="570" y="599"/>
                      </a:lnTo>
                      <a:lnTo>
                        <a:pt x="579" y="589"/>
                      </a:lnTo>
                      <a:lnTo>
                        <a:pt x="587" y="578"/>
                      </a:lnTo>
                      <a:lnTo>
                        <a:pt x="595" y="567"/>
                      </a:lnTo>
                      <a:lnTo>
                        <a:pt x="602" y="556"/>
                      </a:lnTo>
                      <a:lnTo>
                        <a:pt x="608" y="544"/>
                      </a:lnTo>
                      <a:lnTo>
                        <a:pt x="615" y="533"/>
                      </a:lnTo>
                      <a:lnTo>
                        <a:pt x="620" y="520"/>
                      </a:lnTo>
                      <a:lnTo>
                        <a:pt x="624" y="507"/>
                      </a:lnTo>
                      <a:lnTo>
                        <a:pt x="627" y="494"/>
                      </a:lnTo>
                      <a:lnTo>
                        <a:pt x="629" y="481"/>
                      </a:lnTo>
                      <a:lnTo>
                        <a:pt x="631" y="468"/>
                      </a:lnTo>
                      <a:lnTo>
                        <a:pt x="631" y="454"/>
                      </a:lnTo>
                      <a:lnTo>
                        <a:pt x="631" y="454"/>
                      </a:lnTo>
                      <a:lnTo>
                        <a:pt x="632" y="448"/>
                      </a:lnTo>
                      <a:lnTo>
                        <a:pt x="634" y="443"/>
                      </a:lnTo>
                      <a:lnTo>
                        <a:pt x="636" y="438"/>
                      </a:lnTo>
                      <a:lnTo>
                        <a:pt x="640" y="434"/>
                      </a:lnTo>
                      <a:lnTo>
                        <a:pt x="644" y="431"/>
                      </a:lnTo>
                      <a:lnTo>
                        <a:pt x="649" y="428"/>
                      </a:lnTo>
                      <a:lnTo>
                        <a:pt x="654" y="427"/>
                      </a:lnTo>
                      <a:lnTo>
                        <a:pt x="660" y="426"/>
                      </a:lnTo>
                      <a:lnTo>
                        <a:pt x="660" y="426"/>
                      </a:lnTo>
                      <a:lnTo>
                        <a:pt x="665" y="426"/>
                      </a:lnTo>
                      <a:lnTo>
                        <a:pt x="669" y="424"/>
                      </a:lnTo>
                      <a:lnTo>
                        <a:pt x="673" y="422"/>
                      </a:lnTo>
                      <a:lnTo>
                        <a:pt x="677" y="420"/>
                      </a:lnTo>
                      <a:lnTo>
                        <a:pt x="680" y="417"/>
                      </a:lnTo>
                      <a:lnTo>
                        <a:pt x="683" y="412"/>
                      </a:lnTo>
                      <a:lnTo>
                        <a:pt x="687" y="404"/>
                      </a:lnTo>
                      <a:lnTo>
                        <a:pt x="691" y="395"/>
                      </a:lnTo>
                      <a:lnTo>
                        <a:pt x="693" y="386"/>
                      </a:lnTo>
                      <a:lnTo>
                        <a:pt x="694" y="377"/>
                      </a:lnTo>
                      <a:lnTo>
                        <a:pt x="695" y="369"/>
                      </a:lnTo>
                      <a:lnTo>
                        <a:pt x="695" y="369"/>
                      </a:lnTo>
                      <a:lnTo>
                        <a:pt x="694" y="361"/>
                      </a:lnTo>
                      <a:lnTo>
                        <a:pt x="693" y="352"/>
                      </a:lnTo>
                      <a:lnTo>
                        <a:pt x="691" y="343"/>
                      </a:lnTo>
                      <a:lnTo>
                        <a:pt x="687" y="334"/>
                      </a:lnTo>
                      <a:lnTo>
                        <a:pt x="683" y="325"/>
                      </a:lnTo>
                      <a:lnTo>
                        <a:pt x="680" y="321"/>
                      </a:lnTo>
                      <a:lnTo>
                        <a:pt x="677" y="318"/>
                      </a:lnTo>
                      <a:lnTo>
                        <a:pt x="673" y="315"/>
                      </a:lnTo>
                      <a:lnTo>
                        <a:pt x="669" y="313"/>
                      </a:lnTo>
                      <a:lnTo>
                        <a:pt x="665" y="312"/>
                      </a:lnTo>
                      <a:lnTo>
                        <a:pt x="660" y="312"/>
                      </a:lnTo>
                      <a:lnTo>
                        <a:pt x="660" y="312"/>
                      </a:lnTo>
                      <a:lnTo>
                        <a:pt x="655" y="311"/>
                      </a:lnTo>
                      <a:lnTo>
                        <a:pt x="650" y="310"/>
                      </a:lnTo>
                      <a:lnTo>
                        <a:pt x="646" y="308"/>
                      </a:lnTo>
                      <a:lnTo>
                        <a:pt x="642" y="305"/>
                      </a:lnTo>
                      <a:lnTo>
                        <a:pt x="638" y="302"/>
                      </a:lnTo>
                      <a:lnTo>
                        <a:pt x="636" y="298"/>
                      </a:lnTo>
                      <a:lnTo>
                        <a:pt x="633" y="294"/>
                      </a:lnTo>
                      <a:lnTo>
                        <a:pt x="632" y="289"/>
                      </a:lnTo>
                      <a:lnTo>
                        <a:pt x="607" y="170"/>
                      </a:lnTo>
                      <a:lnTo>
                        <a:pt x="607" y="170"/>
                      </a:lnTo>
                      <a:lnTo>
                        <a:pt x="581" y="169"/>
                      </a:lnTo>
                      <a:lnTo>
                        <a:pt x="556" y="167"/>
                      </a:lnTo>
                      <a:lnTo>
                        <a:pt x="534" y="164"/>
                      </a:lnTo>
                      <a:lnTo>
                        <a:pt x="514" y="161"/>
                      </a:lnTo>
                      <a:lnTo>
                        <a:pt x="494" y="156"/>
                      </a:lnTo>
                      <a:lnTo>
                        <a:pt x="477" y="152"/>
                      </a:lnTo>
                      <a:lnTo>
                        <a:pt x="462" y="146"/>
                      </a:lnTo>
                      <a:lnTo>
                        <a:pt x="448" y="140"/>
                      </a:lnTo>
                      <a:lnTo>
                        <a:pt x="435" y="134"/>
                      </a:lnTo>
                      <a:lnTo>
                        <a:pt x="424" y="126"/>
                      </a:lnTo>
                      <a:lnTo>
                        <a:pt x="414" y="119"/>
                      </a:lnTo>
                      <a:lnTo>
                        <a:pt x="404" y="111"/>
                      </a:lnTo>
                      <a:lnTo>
                        <a:pt x="396" y="104"/>
                      </a:lnTo>
                      <a:lnTo>
                        <a:pt x="388" y="96"/>
                      </a:lnTo>
                      <a:lnTo>
                        <a:pt x="376" y="79"/>
                      </a:lnTo>
                      <a:lnTo>
                        <a:pt x="376" y="79"/>
                      </a:lnTo>
                      <a:lnTo>
                        <a:pt x="363" y="96"/>
                      </a:lnTo>
                      <a:lnTo>
                        <a:pt x="356" y="104"/>
                      </a:lnTo>
                      <a:lnTo>
                        <a:pt x="348" y="111"/>
                      </a:lnTo>
                      <a:lnTo>
                        <a:pt x="339" y="119"/>
                      </a:lnTo>
                      <a:lnTo>
                        <a:pt x="329" y="126"/>
                      </a:lnTo>
                      <a:lnTo>
                        <a:pt x="318" y="134"/>
                      </a:lnTo>
                      <a:lnTo>
                        <a:pt x="304" y="140"/>
                      </a:lnTo>
                      <a:lnTo>
                        <a:pt x="290" y="146"/>
                      </a:lnTo>
                      <a:lnTo>
                        <a:pt x="275" y="152"/>
                      </a:lnTo>
                      <a:lnTo>
                        <a:pt x="258" y="156"/>
                      </a:lnTo>
                      <a:lnTo>
                        <a:pt x="239" y="161"/>
                      </a:lnTo>
                      <a:lnTo>
                        <a:pt x="219" y="164"/>
                      </a:lnTo>
                      <a:lnTo>
                        <a:pt x="195" y="167"/>
                      </a:lnTo>
                      <a:lnTo>
                        <a:pt x="171" y="169"/>
                      </a:lnTo>
                      <a:lnTo>
                        <a:pt x="144" y="170"/>
                      </a:lnTo>
                      <a:lnTo>
                        <a:pt x="14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65">
                  <a:extLst>
                    <a:ext uri="{FF2B5EF4-FFF2-40B4-BE49-F238E27FC236}">
                      <a16:creationId xmlns:a16="http://schemas.microsoft.com/office/drawing/2014/main" xmlns="" id="{1074A861-5C00-4912-946A-3B3424D5B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8" y="2528888"/>
                  <a:ext cx="209550" cy="146050"/>
                </a:xfrm>
                <a:custGeom>
                  <a:avLst/>
                  <a:gdLst>
                    <a:gd name="T0" fmla="*/ 732 w 794"/>
                    <a:gd name="T1" fmla="*/ 551 h 551"/>
                    <a:gd name="T2" fmla="*/ 721 w 794"/>
                    <a:gd name="T3" fmla="*/ 547 h 551"/>
                    <a:gd name="T4" fmla="*/ 710 w 794"/>
                    <a:gd name="T5" fmla="*/ 535 h 551"/>
                    <a:gd name="T6" fmla="*/ 708 w 794"/>
                    <a:gd name="T7" fmla="*/ 518 h 551"/>
                    <a:gd name="T8" fmla="*/ 738 w 794"/>
                    <a:gd name="T9" fmla="*/ 307 h 551"/>
                    <a:gd name="T10" fmla="*/ 733 w 794"/>
                    <a:gd name="T11" fmla="*/ 256 h 551"/>
                    <a:gd name="T12" fmla="*/ 722 w 794"/>
                    <a:gd name="T13" fmla="*/ 218 h 551"/>
                    <a:gd name="T14" fmla="*/ 701 w 794"/>
                    <a:gd name="T15" fmla="*/ 178 h 551"/>
                    <a:gd name="T16" fmla="*/ 681 w 794"/>
                    <a:gd name="T17" fmla="*/ 151 h 551"/>
                    <a:gd name="T18" fmla="*/ 645 w 794"/>
                    <a:gd name="T19" fmla="*/ 118 h 551"/>
                    <a:gd name="T20" fmla="*/ 600 w 794"/>
                    <a:gd name="T21" fmla="*/ 93 h 551"/>
                    <a:gd name="T22" fmla="*/ 549 w 794"/>
                    <a:gd name="T23" fmla="*/ 75 h 551"/>
                    <a:gd name="T24" fmla="*/ 489 w 794"/>
                    <a:gd name="T25" fmla="*/ 63 h 551"/>
                    <a:gd name="T26" fmla="*/ 421 w 794"/>
                    <a:gd name="T27" fmla="*/ 57 h 551"/>
                    <a:gd name="T28" fmla="*/ 373 w 794"/>
                    <a:gd name="T29" fmla="*/ 57 h 551"/>
                    <a:gd name="T30" fmla="*/ 305 w 794"/>
                    <a:gd name="T31" fmla="*/ 63 h 551"/>
                    <a:gd name="T32" fmla="*/ 246 w 794"/>
                    <a:gd name="T33" fmla="*/ 75 h 551"/>
                    <a:gd name="T34" fmla="*/ 193 w 794"/>
                    <a:gd name="T35" fmla="*/ 94 h 551"/>
                    <a:gd name="T36" fmla="*/ 149 w 794"/>
                    <a:gd name="T37" fmla="*/ 119 h 551"/>
                    <a:gd name="T38" fmla="*/ 113 w 794"/>
                    <a:gd name="T39" fmla="*/ 152 h 551"/>
                    <a:gd name="T40" fmla="*/ 92 w 794"/>
                    <a:gd name="T41" fmla="*/ 178 h 551"/>
                    <a:gd name="T42" fmla="*/ 72 w 794"/>
                    <a:gd name="T43" fmla="*/ 219 h 551"/>
                    <a:gd name="T44" fmla="*/ 61 w 794"/>
                    <a:gd name="T45" fmla="*/ 256 h 551"/>
                    <a:gd name="T46" fmla="*/ 57 w 794"/>
                    <a:gd name="T47" fmla="*/ 304 h 551"/>
                    <a:gd name="T48" fmla="*/ 87 w 794"/>
                    <a:gd name="T49" fmla="*/ 517 h 551"/>
                    <a:gd name="T50" fmla="*/ 84 w 794"/>
                    <a:gd name="T51" fmla="*/ 534 h 551"/>
                    <a:gd name="T52" fmla="*/ 74 w 794"/>
                    <a:gd name="T53" fmla="*/ 546 h 551"/>
                    <a:gd name="T54" fmla="*/ 63 w 794"/>
                    <a:gd name="T55" fmla="*/ 549 h 551"/>
                    <a:gd name="T56" fmla="*/ 47 w 794"/>
                    <a:gd name="T57" fmla="*/ 547 h 551"/>
                    <a:gd name="T58" fmla="*/ 35 w 794"/>
                    <a:gd name="T59" fmla="*/ 536 h 551"/>
                    <a:gd name="T60" fmla="*/ 0 w 794"/>
                    <a:gd name="T61" fmla="*/ 315 h 551"/>
                    <a:gd name="T62" fmla="*/ 0 w 794"/>
                    <a:gd name="T63" fmla="*/ 294 h 551"/>
                    <a:gd name="T64" fmla="*/ 5 w 794"/>
                    <a:gd name="T65" fmla="*/ 246 h 551"/>
                    <a:gd name="T66" fmla="*/ 18 w 794"/>
                    <a:gd name="T67" fmla="*/ 198 h 551"/>
                    <a:gd name="T68" fmla="*/ 45 w 794"/>
                    <a:gd name="T69" fmla="*/ 148 h 551"/>
                    <a:gd name="T70" fmla="*/ 71 w 794"/>
                    <a:gd name="T71" fmla="*/ 113 h 551"/>
                    <a:gd name="T72" fmla="*/ 113 w 794"/>
                    <a:gd name="T73" fmla="*/ 75 h 551"/>
                    <a:gd name="T74" fmla="*/ 165 w 794"/>
                    <a:gd name="T75" fmla="*/ 44 h 551"/>
                    <a:gd name="T76" fmla="*/ 224 w 794"/>
                    <a:gd name="T77" fmla="*/ 21 h 551"/>
                    <a:gd name="T78" fmla="*/ 293 w 794"/>
                    <a:gd name="T79" fmla="*/ 7 h 551"/>
                    <a:gd name="T80" fmla="*/ 370 w 794"/>
                    <a:gd name="T81" fmla="*/ 0 h 551"/>
                    <a:gd name="T82" fmla="*/ 424 w 794"/>
                    <a:gd name="T83" fmla="*/ 0 h 551"/>
                    <a:gd name="T84" fmla="*/ 501 w 794"/>
                    <a:gd name="T85" fmla="*/ 7 h 551"/>
                    <a:gd name="T86" fmla="*/ 569 w 794"/>
                    <a:gd name="T87" fmla="*/ 21 h 551"/>
                    <a:gd name="T88" fmla="*/ 629 w 794"/>
                    <a:gd name="T89" fmla="*/ 44 h 551"/>
                    <a:gd name="T90" fmla="*/ 681 w 794"/>
                    <a:gd name="T91" fmla="*/ 75 h 551"/>
                    <a:gd name="T92" fmla="*/ 723 w 794"/>
                    <a:gd name="T93" fmla="*/ 113 h 551"/>
                    <a:gd name="T94" fmla="*/ 750 w 794"/>
                    <a:gd name="T95" fmla="*/ 148 h 551"/>
                    <a:gd name="T96" fmla="*/ 776 w 794"/>
                    <a:gd name="T97" fmla="*/ 198 h 551"/>
                    <a:gd name="T98" fmla="*/ 789 w 794"/>
                    <a:gd name="T99" fmla="*/ 246 h 551"/>
                    <a:gd name="T100" fmla="*/ 794 w 794"/>
                    <a:gd name="T101" fmla="*/ 293 h 551"/>
                    <a:gd name="T102" fmla="*/ 764 w 794"/>
                    <a:gd name="T103" fmla="*/ 527 h 551"/>
                    <a:gd name="T104" fmla="*/ 761 w 794"/>
                    <a:gd name="T105" fmla="*/ 537 h 551"/>
                    <a:gd name="T106" fmla="*/ 751 w 794"/>
                    <a:gd name="T107" fmla="*/ 547 h 551"/>
                    <a:gd name="T108" fmla="*/ 736 w 794"/>
                    <a:gd name="T109" fmla="*/ 55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94" h="551">
                      <a:moveTo>
                        <a:pt x="736" y="551"/>
                      </a:moveTo>
                      <a:lnTo>
                        <a:pt x="736" y="551"/>
                      </a:lnTo>
                      <a:lnTo>
                        <a:pt x="732" y="551"/>
                      </a:lnTo>
                      <a:lnTo>
                        <a:pt x="732" y="551"/>
                      </a:lnTo>
                      <a:lnTo>
                        <a:pt x="726" y="549"/>
                      </a:lnTo>
                      <a:lnTo>
                        <a:pt x="721" y="547"/>
                      </a:lnTo>
                      <a:lnTo>
                        <a:pt x="717" y="544"/>
                      </a:lnTo>
                      <a:lnTo>
                        <a:pt x="713" y="540"/>
                      </a:lnTo>
                      <a:lnTo>
                        <a:pt x="710" y="535"/>
                      </a:lnTo>
                      <a:lnTo>
                        <a:pt x="708" y="530"/>
                      </a:lnTo>
                      <a:lnTo>
                        <a:pt x="707" y="525"/>
                      </a:lnTo>
                      <a:lnTo>
                        <a:pt x="708" y="518"/>
                      </a:lnTo>
                      <a:lnTo>
                        <a:pt x="738" y="307"/>
                      </a:lnTo>
                      <a:lnTo>
                        <a:pt x="738" y="307"/>
                      </a:lnTo>
                      <a:lnTo>
                        <a:pt x="738" y="307"/>
                      </a:lnTo>
                      <a:lnTo>
                        <a:pt x="738" y="293"/>
                      </a:lnTo>
                      <a:lnTo>
                        <a:pt x="737" y="276"/>
                      </a:lnTo>
                      <a:lnTo>
                        <a:pt x="733" y="256"/>
                      </a:lnTo>
                      <a:lnTo>
                        <a:pt x="731" y="244"/>
                      </a:lnTo>
                      <a:lnTo>
                        <a:pt x="726" y="231"/>
                      </a:lnTo>
                      <a:lnTo>
                        <a:pt x="722" y="218"/>
                      </a:lnTo>
                      <a:lnTo>
                        <a:pt x="716" y="204"/>
                      </a:lnTo>
                      <a:lnTo>
                        <a:pt x="709" y="191"/>
                      </a:lnTo>
                      <a:lnTo>
                        <a:pt x="701" y="178"/>
                      </a:lnTo>
                      <a:lnTo>
                        <a:pt x="692" y="164"/>
                      </a:lnTo>
                      <a:lnTo>
                        <a:pt x="681" y="151"/>
                      </a:lnTo>
                      <a:lnTo>
                        <a:pt x="681" y="151"/>
                      </a:lnTo>
                      <a:lnTo>
                        <a:pt x="670" y="139"/>
                      </a:lnTo>
                      <a:lnTo>
                        <a:pt x="658" y="128"/>
                      </a:lnTo>
                      <a:lnTo>
                        <a:pt x="645" y="118"/>
                      </a:lnTo>
                      <a:lnTo>
                        <a:pt x="631" y="109"/>
                      </a:lnTo>
                      <a:lnTo>
                        <a:pt x="616" y="101"/>
                      </a:lnTo>
                      <a:lnTo>
                        <a:pt x="600" y="93"/>
                      </a:lnTo>
                      <a:lnTo>
                        <a:pt x="584" y="86"/>
                      </a:lnTo>
                      <a:lnTo>
                        <a:pt x="567" y="80"/>
                      </a:lnTo>
                      <a:lnTo>
                        <a:pt x="549" y="75"/>
                      </a:lnTo>
                      <a:lnTo>
                        <a:pt x="530" y="70"/>
                      </a:lnTo>
                      <a:lnTo>
                        <a:pt x="509" y="66"/>
                      </a:lnTo>
                      <a:lnTo>
                        <a:pt x="489" y="63"/>
                      </a:lnTo>
                      <a:lnTo>
                        <a:pt x="467" y="60"/>
                      </a:lnTo>
                      <a:lnTo>
                        <a:pt x="445" y="58"/>
                      </a:lnTo>
                      <a:lnTo>
                        <a:pt x="421" y="57"/>
                      </a:lnTo>
                      <a:lnTo>
                        <a:pt x="397" y="57"/>
                      </a:lnTo>
                      <a:lnTo>
                        <a:pt x="397" y="57"/>
                      </a:lnTo>
                      <a:lnTo>
                        <a:pt x="373" y="57"/>
                      </a:lnTo>
                      <a:lnTo>
                        <a:pt x="350" y="58"/>
                      </a:lnTo>
                      <a:lnTo>
                        <a:pt x="326" y="60"/>
                      </a:lnTo>
                      <a:lnTo>
                        <a:pt x="305" y="63"/>
                      </a:lnTo>
                      <a:lnTo>
                        <a:pt x="284" y="66"/>
                      </a:lnTo>
                      <a:lnTo>
                        <a:pt x="265" y="70"/>
                      </a:lnTo>
                      <a:lnTo>
                        <a:pt x="246" y="75"/>
                      </a:lnTo>
                      <a:lnTo>
                        <a:pt x="227" y="80"/>
                      </a:lnTo>
                      <a:lnTo>
                        <a:pt x="209" y="87"/>
                      </a:lnTo>
                      <a:lnTo>
                        <a:pt x="193" y="94"/>
                      </a:lnTo>
                      <a:lnTo>
                        <a:pt x="178" y="101"/>
                      </a:lnTo>
                      <a:lnTo>
                        <a:pt x="163" y="110"/>
                      </a:lnTo>
                      <a:lnTo>
                        <a:pt x="149" y="119"/>
                      </a:lnTo>
                      <a:lnTo>
                        <a:pt x="137" y="129"/>
                      </a:lnTo>
                      <a:lnTo>
                        <a:pt x="124" y="139"/>
                      </a:lnTo>
                      <a:lnTo>
                        <a:pt x="113" y="152"/>
                      </a:lnTo>
                      <a:lnTo>
                        <a:pt x="113" y="152"/>
                      </a:lnTo>
                      <a:lnTo>
                        <a:pt x="102" y="165"/>
                      </a:lnTo>
                      <a:lnTo>
                        <a:pt x="92" y="178"/>
                      </a:lnTo>
                      <a:lnTo>
                        <a:pt x="84" y="192"/>
                      </a:lnTo>
                      <a:lnTo>
                        <a:pt x="77" y="205"/>
                      </a:lnTo>
                      <a:lnTo>
                        <a:pt x="72" y="219"/>
                      </a:lnTo>
                      <a:lnTo>
                        <a:pt x="67" y="231"/>
                      </a:lnTo>
                      <a:lnTo>
                        <a:pt x="64" y="245"/>
                      </a:lnTo>
                      <a:lnTo>
                        <a:pt x="61" y="256"/>
                      </a:lnTo>
                      <a:lnTo>
                        <a:pt x="58" y="277"/>
                      </a:lnTo>
                      <a:lnTo>
                        <a:pt x="57" y="294"/>
                      </a:lnTo>
                      <a:lnTo>
                        <a:pt x="57" y="304"/>
                      </a:lnTo>
                      <a:lnTo>
                        <a:pt x="57" y="309"/>
                      </a:lnTo>
                      <a:lnTo>
                        <a:pt x="87" y="517"/>
                      </a:lnTo>
                      <a:lnTo>
                        <a:pt x="87" y="517"/>
                      </a:lnTo>
                      <a:lnTo>
                        <a:pt x="87" y="523"/>
                      </a:lnTo>
                      <a:lnTo>
                        <a:pt x="86" y="529"/>
                      </a:lnTo>
                      <a:lnTo>
                        <a:pt x="84" y="534"/>
                      </a:lnTo>
                      <a:lnTo>
                        <a:pt x="82" y="538"/>
                      </a:lnTo>
                      <a:lnTo>
                        <a:pt x="78" y="542"/>
                      </a:lnTo>
                      <a:lnTo>
                        <a:pt x="74" y="546"/>
                      </a:lnTo>
                      <a:lnTo>
                        <a:pt x="69" y="548"/>
                      </a:lnTo>
                      <a:lnTo>
                        <a:pt x="63" y="549"/>
                      </a:lnTo>
                      <a:lnTo>
                        <a:pt x="63" y="549"/>
                      </a:lnTo>
                      <a:lnTo>
                        <a:pt x="57" y="550"/>
                      </a:lnTo>
                      <a:lnTo>
                        <a:pt x="52" y="549"/>
                      </a:lnTo>
                      <a:lnTo>
                        <a:pt x="47" y="547"/>
                      </a:lnTo>
                      <a:lnTo>
                        <a:pt x="42" y="544"/>
                      </a:lnTo>
                      <a:lnTo>
                        <a:pt x="38" y="540"/>
                      </a:lnTo>
                      <a:lnTo>
                        <a:pt x="35" y="536"/>
                      </a:lnTo>
                      <a:lnTo>
                        <a:pt x="33" y="531"/>
                      </a:lnTo>
                      <a:lnTo>
                        <a:pt x="31" y="526"/>
                      </a:lnTo>
                      <a:lnTo>
                        <a:pt x="0" y="315"/>
                      </a:lnTo>
                      <a:lnTo>
                        <a:pt x="0" y="315"/>
                      </a:lnTo>
                      <a:lnTo>
                        <a:pt x="0" y="309"/>
                      </a:lnTo>
                      <a:lnTo>
                        <a:pt x="0" y="294"/>
                      </a:lnTo>
                      <a:lnTo>
                        <a:pt x="1" y="273"/>
                      </a:lnTo>
                      <a:lnTo>
                        <a:pt x="3" y="260"/>
                      </a:lnTo>
                      <a:lnTo>
                        <a:pt x="5" y="246"/>
                      </a:lnTo>
                      <a:lnTo>
                        <a:pt x="8" y="230"/>
                      </a:lnTo>
                      <a:lnTo>
                        <a:pt x="13" y="215"/>
                      </a:lnTo>
                      <a:lnTo>
                        <a:pt x="18" y="198"/>
                      </a:lnTo>
                      <a:lnTo>
                        <a:pt x="25" y="182"/>
                      </a:lnTo>
                      <a:lnTo>
                        <a:pt x="35" y="165"/>
                      </a:lnTo>
                      <a:lnTo>
                        <a:pt x="45" y="148"/>
                      </a:lnTo>
                      <a:lnTo>
                        <a:pt x="57" y="130"/>
                      </a:lnTo>
                      <a:lnTo>
                        <a:pt x="71" y="113"/>
                      </a:lnTo>
                      <a:lnTo>
                        <a:pt x="71" y="113"/>
                      </a:lnTo>
                      <a:lnTo>
                        <a:pt x="84" y="99"/>
                      </a:lnTo>
                      <a:lnTo>
                        <a:pt x="98" y="87"/>
                      </a:lnTo>
                      <a:lnTo>
                        <a:pt x="113" y="75"/>
                      </a:lnTo>
                      <a:lnTo>
                        <a:pt x="130" y="64"/>
                      </a:lnTo>
                      <a:lnTo>
                        <a:pt x="147" y="54"/>
                      </a:lnTo>
                      <a:lnTo>
                        <a:pt x="165" y="44"/>
                      </a:lnTo>
                      <a:lnTo>
                        <a:pt x="184" y="35"/>
                      </a:lnTo>
                      <a:lnTo>
                        <a:pt x="204" y="28"/>
                      </a:lnTo>
                      <a:lnTo>
                        <a:pt x="224" y="21"/>
                      </a:lnTo>
                      <a:lnTo>
                        <a:pt x="247" y="16"/>
                      </a:lnTo>
                      <a:lnTo>
                        <a:pt x="270" y="11"/>
                      </a:lnTo>
                      <a:lnTo>
                        <a:pt x="293" y="7"/>
                      </a:lnTo>
                      <a:lnTo>
                        <a:pt x="317" y="4"/>
                      </a:lnTo>
                      <a:lnTo>
                        <a:pt x="344" y="1"/>
                      </a:lnTo>
                      <a:lnTo>
                        <a:pt x="370" y="0"/>
                      </a:lnTo>
                      <a:lnTo>
                        <a:pt x="397" y="0"/>
                      </a:lnTo>
                      <a:lnTo>
                        <a:pt x="397" y="0"/>
                      </a:lnTo>
                      <a:lnTo>
                        <a:pt x="424" y="0"/>
                      </a:lnTo>
                      <a:lnTo>
                        <a:pt x="451" y="1"/>
                      </a:lnTo>
                      <a:lnTo>
                        <a:pt x="476" y="4"/>
                      </a:lnTo>
                      <a:lnTo>
                        <a:pt x="501" y="7"/>
                      </a:lnTo>
                      <a:lnTo>
                        <a:pt x="524" y="11"/>
                      </a:lnTo>
                      <a:lnTo>
                        <a:pt x="548" y="16"/>
                      </a:lnTo>
                      <a:lnTo>
                        <a:pt x="569" y="21"/>
                      </a:lnTo>
                      <a:lnTo>
                        <a:pt x="590" y="28"/>
                      </a:lnTo>
                      <a:lnTo>
                        <a:pt x="610" y="35"/>
                      </a:lnTo>
                      <a:lnTo>
                        <a:pt x="629" y="44"/>
                      </a:lnTo>
                      <a:lnTo>
                        <a:pt x="648" y="54"/>
                      </a:lnTo>
                      <a:lnTo>
                        <a:pt x="665" y="64"/>
                      </a:lnTo>
                      <a:lnTo>
                        <a:pt x="681" y="75"/>
                      </a:lnTo>
                      <a:lnTo>
                        <a:pt x="696" y="87"/>
                      </a:lnTo>
                      <a:lnTo>
                        <a:pt x="710" y="99"/>
                      </a:lnTo>
                      <a:lnTo>
                        <a:pt x="723" y="113"/>
                      </a:lnTo>
                      <a:lnTo>
                        <a:pt x="723" y="113"/>
                      </a:lnTo>
                      <a:lnTo>
                        <a:pt x="738" y="130"/>
                      </a:lnTo>
                      <a:lnTo>
                        <a:pt x="750" y="148"/>
                      </a:lnTo>
                      <a:lnTo>
                        <a:pt x="760" y="165"/>
                      </a:lnTo>
                      <a:lnTo>
                        <a:pt x="769" y="182"/>
                      </a:lnTo>
                      <a:lnTo>
                        <a:pt x="776" y="198"/>
                      </a:lnTo>
                      <a:lnTo>
                        <a:pt x="781" y="215"/>
                      </a:lnTo>
                      <a:lnTo>
                        <a:pt x="786" y="230"/>
                      </a:lnTo>
                      <a:lnTo>
                        <a:pt x="789" y="246"/>
                      </a:lnTo>
                      <a:lnTo>
                        <a:pt x="791" y="260"/>
                      </a:lnTo>
                      <a:lnTo>
                        <a:pt x="793" y="272"/>
                      </a:lnTo>
                      <a:lnTo>
                        <a:pt x="794" y="293"/>
                      </a:lnTo>
                      <a:lnTo>
                        <a:pt x="794" y="308"/>
                      </a:lnTo>
                      <a:lnTo>
                        <a:pt x="794" y="314"/>
                      </a:lnTo>
                      <a:lnTo>
                        <a:pt x="764" y="527"/>
                      </a:lnTo>
                      <a:lnTo>
                        <a:pt x="764" y="527"/>
                      </a:lnTo>
                      <a:lnTo>
                        <a:pt x="763" y="532"/>
                      </a:lnTo>
                      <a:lnTo>
                        <a:pt x="761" y="537"/>
                      </a:lnTo>
                      <a:lnTo>
                        <a:pt x="758" y="541"/>
                      </a:lnTo>
                      <a:lnTo>
                        <a:pt x="755" y="544"/>
                      </a:lnTo>
                      <a:lnTo>
                        <a:pt x="751" y="547"/>
                      </a:lnTo>
                      <a:lnTo>
                        <a:pt x="746" y="549"/>
                      </a:lnTo>
                      <a:lnTo>
                        <a:pt x="741" y="551"/>
                      </a:lnTo>
                      <a:lnTo>
                        <a:pt x="736" y="551"/>
                      </a:lnTo>
                      <a:lnTo>
                        <a:pt x="736" y="5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66">
                  <a:extLst>
                    <a:ext uri="{FF2B5EF4-FFF2-40B4-BE49-F238E27FC236}">
                      <a16:creationId xmlns:a16="http://schemas.microsoft.com/office/drawing/2014/main" xmlns="" id="{5D8E193E-9A9E-4537-9525-C0DC7B69D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5975" y="2752726"/>
                  <a:ext cx="358775" cy="136525"/>
                </a:xfrm>
                <a:custGeom>
                  <a:avLst/>
                  <a:gdLst>
                    <a:gd name="T0" fmla="*/ 29 w 1360"/>
                    <a:gd name="T1" fmla="*/ 517 h 517"/>
                    <a:gd name="T2" fmla="*/ 13 w 1360"/>
                    <a:gd name="T3" fmla="*/ 512 h 517"/>
                    <a:gd name="T4" fmla="*/ 2 w 1360"/>
                    <a:gd name="T5" fmla="*/ 499 h 517"/>
                    <a:gd name="T6" fmla="*/ 0 w 1360"/>
                    <a:gd name="T7" fmla="*/ 347 h 517"/>
                    <a:gd name="T8" fmla="*/ 3 w 1360"/>
                    <a:gd name="T9" fmla="*/ 307 h 517"/>
                    <a:gd name="T10" fmla="*/ 19 w 1360"/>
                    <a:gd name="T11" fmla="*/ 252 h 517"/>
                    <a:gd name="T12" fmla="*/ 46 w 1360"/>
                    <a:gd name="T13" fmla="*/ 201 h 517"/>
                    <a:gd name="T14" fmla="*/ 83 w 1360"/>
                    <a:gd name="T15" fmla="*/ 159 h 517"/>
                    <a:gd name="T16" fmla="*/ 130 w 1360"/>
                    <a:gd name="T17" fmla="*/ 124 h 517"/>
                    <a:gd name="T18" fmla="*/ 518 w 1360"/>
                    <a:gd name="T19" fmla="*/ 1 h 517"/>
                    <a:gd name="T20" fmla="*/ 529 w 1360"/>
                    <a:gd name="T21" fmla="*/ 0 h 517"/>
                    <a:gd name="T22" fmla="*/ 543 w 1360"/>
                    <a:gd name="T23" fmla="*/ 6 h 517"/>
                    <a:gd name="T24" fmla="*/ 553 w 1360"/>
                    <a:gd name="T25" fmla="*/ 20 h 517"/>
                    <a:gd name="T26" fmla="*/ 554 w 1360"/>
                    <a:gd name="T27" fmla="*/ 31 h 517"/>
                    <a:gd name="T28" fmla="*/ 547 w 1360"/>
                    <a:gd name="T29" fmla="*/ 46 h 517"/>
                    <a:gd name="T30" fmla="*/ 534 w 1360"/>
                    <a:gd name="T31" fmla="*/ 56 h 517"/>
                    <a:gd name="T32" fmla="*/ 170 w 1360"/>
                    <a:gd name="T33" fmla="*/ 168 h 517"/>
                    <a:gd name="T34" fmla="*/ 132 w 1360"/>
                    <a:gd name="T35" fmla="*/ 191 h 517"/>
                    <a:gd name="T36" fmla="*/ 100 w 1360"/>
                    <a:gd name="T37" fmla="*/ 222 h 517"/>
                    <a:gd name="T38" fmla="*/ 77 w 1360"/>
                    <a:gd name="T39" fmla="*/ 260 h 517"/>
                    <a:gd name="T40" fmla="*/ 62 w 1360"/>
                    <a:gd name="T41" fmla="*/ 301 h 517"/>
                    <a:gd name="T42" fmla="*/ 57 w 1360"/>
                    <a:gd name="T43" fmla="*/ 347 h 517"/>
                    <a:gd name="T44" fmla="*/ 1303 w 1360"/>
                    <a:gd name="T45" fmla="*/ 347 h 517"/>
                    <a:gd name="T46" fmla="*/ 1301 w 1360"/>
                    <a:gd name="T47" fmla="*/ 316 h 517"/>
                    <a:gd name="T48" fmla="*/ 1289 w 1360"/>
                    <a:gd name="T49" fmla="*/ 273 h 517"/>
                    <a:gd name="T50" fmla="*/ 1268 w 1360"/>
                    <a:gd name="T51" fmla="*/ 233 h 517"/>
                    <a:gd name="T52" fmla="*/ 1239 w 1360"/>
                    <a:gd name="T53" fmla="*/ 200 h 517"/>
                    <a:gd name="T54" fmla="*/ 1202 w 1360"/>
                    <a:gd name="T55" fmla="*/ 174 h 517"/>
                    <a:gd name="T56" fmla="*/ 827 w 1360"/>
                    <a:gd name="T57" fmla="*/ 56 h 517"/>
                    <a:gd name="T58" fmla="*/ 817 w 1360"/>
                    <a:gd name="T59" fmla="*/ 49 h 517"/>
                    <a:gd name="T60" fmla="*/ 807 w 1360"/>
                    <a:gd name="T61" fmla="*/ 36 h 517"/>
                    <a:gd name="T62" fmla="*/ 807 w 1360"/>
                    <a:gd name="T63" fmla="*/ 20 h 517"/>
                    <a:gd name="T64" fmla="*/ 814 w 1360"/>
                    <a:gd name="T65" fmla="*/ 10 h 517"/>
                    <a:gd name="T66" fmla="*/ 827 w 1360"/>
                    <a:gd name="T67" fmla="*/ 1 h 517"/>
                    <a:gd name="T68" fmla="*/ 843 w 1360"/>
                    <a:gd name="T69" fmla="*/ 1 h 517"/>
                    <a:gd name="T70" fmla="*/ 1211 w 1360"/>
                    <a:gd name="T71" fmla="*/ 115 h 517"/>
                    <a:gd name="T72" fmla="*/ 1262 w 1360"/>
                    <a:gd name="T73" fmla="*/ 145 h 517"/>
                    <a:gd name="T74" fmla="*/ 1303 w 1360"/>
                    <a:gd name="T75" fmla="*/ 186 h 517"/>
                    <a:gd name="T76" fmla="*/ 1334 w 1360"/>
                    <a:gd name="T77" fmla="*/ 234 h 517"/>
                    <a:gd name="T78" fmla="*/ 1354 w 1360"/>
                    <a:gd name="T79" fmla="*/ 289 h 517"/>
                    <a:gd name="T80" fmla="*/ 1360 w 1360"/>
                    <a:gd name="T81" fmla="*/ 347 h 517"/>
                    <a:gd name="T82" fmla="*/ 1360 w 1360"/>
                    <a:gd name="T83" fmla="*/ 494 h 517"/>
                    <a:gd name="T84" fmla="*/ 1352 w 1360"/>
                    <a:gd name="T85" fmla="*/ 508 h 517"/>
                    <a:gd name="T86" fmla="*/ 1338 w 1360"/>
                    <a:gd name="T87" fmla="*/ 516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360" h="517">
                      <a:moveTo>
                        <a:pt x="1332" y="517"/>
                      </a:moveTo>
                      <a:lnTo>
                        <a:pt x="29" y="517"/>
                      </a:lnTo>
                      <a:lnTo>
                        <a:pt x="29" y="517"/>
                      </a:lnTo>
                      <a:lnTo>
                        <a:pt x="23" y="516"/>
                      </a:lnTo>
                      <a:lnTo>
                        <a:pt x="18" y="514"/>
                      </a:lnTo>
                      <a:lnTo>
                        <a:pt x="13" y="512"/>
                      </a:lnTo>
                      <a:lnTo>
                        <a:pt x="9" y="508"/>
                      </a:lnTo>
                      <a:lnTo>
                        <a:pt x="4" y="504"/>
                      </a:lnTo>
                      <a:lnTo>
                        <a:pt x="2" y="499"/>
                      </a:lnTo>
                      <a:lnTo>
                        <a:pt x="0" y="494"/>
                      </a:lnTo>
                      <a:lnTo>
                        <a:pt x="0" y="488"/>
                      </a:lnTo>
                      <a:lnTo>
                        <a:pt x="0" y="347"/>
                      </a:lnTo>
                      <a:lnTo>
                        <a:pt x="0" y="347"/>
                      </a:lnTo>
                      <a:lnTo>
                        <a:pt x="0" y="327"/>
                      </a:lnTo>
                      <a:lnTo>
                        <a:pt x="3" y="307"/>
                      </a:lnTo>
                      <a:lnTo>
                        <a:pt x="6" y="289"/>
                      </a:lnTo>
                      <a:lnTo>
                        <a:pt x="12" y="270"/>
                      </a:lnTo>
                      <a:lnTo>
                        <a:pt x="19" y="252"/>
                      </a:lnTo>
                      <a:lnTo>
                        <a:pt x="27" y="234"/>
                      </a:lnTo>
                      <a:lnTo>
                        <a:pt x="35" y="217"/>
                      </a:lnTo>
                      <a:lnTo>
                        <a:pt x="46" y="201"/>
                      </a:lnTo>
                      <a:lnTo>
                        <a:pt x="57" y="186"/>
                      </a:lnTo>
                      <a:lnTo>
                        <a:pt x="69" y="172"/>
                      </a:lnTo>
                      <a:lnTo>
                        <a:pt x="83" y="159"/>
                      </a:lnTo>
                      <a:lnTo>
                        <a:pt x="97" y="145"/>
                      </a:lnTo>
                      <a:lnTo>
                        <a:pt x="114" y="134"/>
                      </a:lnTo>
                      <a:lnTo>
                        <a:pt x="130" y="124"/>
                      </a:lnTo>
                      <a:lnTo>
                        <a:pt x="147" y="115"/>
                      </a:lnTo>
                      <a:lnTo>
                        <a:pt x="165" y="108"/>
                      </a:lnTo>
                      <a:lnTo>
                        <a:pt x="518" y="1"/>
                      </a:lnTo>
                      <a:lnTo>
                        <a:pt x="518" y="1"/>
                      </a:lnTo>
                      <a:lnTo>
                        <a:pt x="523" y="0"/>
                      </a:lnTo>
                      <a:lnTo>
                        <a:pt x="529" y="0"/>
                      </a:lnTo>
                      <a:lnTo>
                        <a:pt x="534" y="1"/>
                      </a:lnTo>
                      <a:lnTo>
                        <a:pt x="539" y="3"/>
                      </a:lnTo>
                      <a:lnTo>
                        <a:pt x="543" y="6"/>
                      </a:lnTo>
                      <a:lnTo>
                        <a:pt x="547" y="10"/>
                      </a:lnTo>
                      <a:lnTo>
                        <a:pt x="550" y="14"/>
                      </a:lnTo>
                      <a:lnTo>
                        <a:pt x="553" y="20"/>
                      </a:lnTo>
                      <a:lnTo>
                        <a:pt x="553" y="20"/>
                      </a:lnTo>
                      <a:lnTo>
                        <a:pt x="554" y="25"/>
                      </a:lnTo>
                      <a:lnTo>
                        <a:pt x="554" y="31"/>
                      </a:lnTo>
                      <a:lnTo>
                        <a:pt x="553" y="36"/>
                      </a:lnTo>
                      <a:lnTo>
                        <a:pt x="550" y="41"/>
                      </a:lnTo>
                      <a:lnTo>
                        <a:pt x="547" y="46"/>
                      </a:lnTo>
                      <a:lnTo>
                        <a:pt x="544" y="49"/>
                      </a:lnTo>
                      <a:lnTo>
                        <a:pt x="539" y="53"/>
                      </a:lnTo>
                      <a:lnTo>
                        <a:pt x="534" y="56"/>
                      </a:lnTo>
                      <a:lnTo>
                        <a:pt x="183" y="162"/>
                      </a:lnTo>
                      <a:lnTo>
                        <a:pt x="183" y="162"/>
                      </a:lnTo>
                      <a:lnTo>
                        <a:pt x="170" y="168"/>
                      </a:lnTo>
                      <a:lnTo>
                        <a:pt x="157" y="174"/>
                      </a:lnTo>
                      <a:lnTo>
                        <a:pt x="144" y="182"/>
                      </a:lnTo>
                      <a:lnTo>
                        <a:pt x="132" y="191"/>
                      </a:lnTo>
                      <a:lnTo>
                        <a:pt x="121" y="200"/>
                      </a:lnTo>
                      <a:lnTo>
                        <a:pt x="111" y="211"/>
                      </a:lnTo>
                      <a:lnTo>
                        <a:pt x="100" y="222"/>
                      </a:lnTo>
                      <a:lnTo>
                        <a:pt x="92" y="233"/>
                      </a:lnTo>
                      <a:lnTo>
                        <a:pt x="84" y="247"/>
                      </a:lnTo>
                      <a:lnTo>
                        <a:pt x="77" y="260"/>
                      </a:lnTo>
                      <a:lnTo>
                        <a:pt x="71" y="273"/>
                      </a:lnTo>
                      <a:lnTo>
                        <a:pt x="66" y="287"/>
                      </a:lnTo>
                      <a:lnTo>
                        <a:pt x="62" y="301"/>
                      </a:lnTo>
                      <a:lnTo>
                        <a:pt x="59" y="316"/>
                      </a:lnTo>
                      <a:lnTo>
                        <a:pt x="57" y="331"/>
                      </a:lnTo>
                      <a:lnTo>
                        <a:pt x="57" y="347"/>
                      </a:lnTo>
                      <a:lnTo>
                        <a:pt x="57" y="460"/>
                      </a:lnTo>
                      <a:lnTo>
                        <a:pt x="1303" y="460"/>
                      </a:lnTo>
                      <a:lnTo>
                        <a:pt x="1303" y="347"/>
                      </a:lnTo>
                      <a:lnTo>
                        <a:pt x="1303" y="347"/>
                      </a:lnTo>
                      <a:lnTo>
                        <a:pt x="1303" y="331"/>
                      </a:lnTo>
                      <a:lnTo>
                        <a:pt x="1301" y="316"/>
                      </a:lnTo>
                      <a:lnTo>
                        <a:pt x="1298" y="301"/>
                      </a:lnTo>
                      <a:lnTo>
                        <a:pt x="1294" y="287"/>
                      </a:lnTo>
                      <a:lnTo>
                        <a:pt x="1289" y="273"/>
                      </a:lnTo>
                      <a:lnTo>
                        <a:pt x="1283" y="260"/>
                      </a:lnTo>
                      <a:lnTo>
                        <a:pt x="1276" y="247"/>
                      </a:lnTo>
                      <a:lnTo>
                        <a:pt x="1268" y="233"/>
                      </a:lnTo>
                      <a:lnTo>
                        <a:pt x="1259" y="222"/>
                      </a:lnTo>
                      <a:lnTo>
                        <a:pt x="1250" y="211"/>
                      </a:lnTo>
                      <a:lnTo>
                        <a:pt x="1239" y="200"/>
                      </a:lnTo>
                      <a:lnTo>
                        <a:pt x="1228" y="191"/>
                      </a:lnTo>
                      <a:lnTo>
                        <a:pt x="1216" y="182"/>
                      </a:lnTo>
                      <a:lnTo>
                        <a:pt x="1202" y="174"/>
                      </a:lnTo>
                      <a:lnTo>
                        <a:pt x="1189" y="167"/>
                      </a:lnTo>
                      <a:lnTo>
                        <a:pt x="1175" y="161"/>
                      </a:lnTo>
                      <a:lnTo>
                        <a:pt x="827" y="56"/>
                      </a:lnTo>
                      <a:lnTo>
                        <a:pt x="827" y="56"/>
                      </a:lnTo>
                      <a:lnTo>
                        <a:pt x="822" y="53"/>
                      </a:lnTo>
                      <a:lnTo>
                        <a:pt x="817" y="49"/>
                      </a:lnTo>
                      <a:lnTo>
                        <a:pt x="813" y="46"/>
                      </a:lnTo>
                      <a:lnTo>
                        <a:pt x="809" y="41"/>
                      </a:lnTo>
                      <a:lnTo>
                        <a:pt x="807" y="36"/>
                      </a:lnTo>
                      <a:lnTo>
                        <a:pt x="806" y="31"/>
                      </a:lnTo>
                      <a:lnTo>
                        <a:pt x="806" y="25"/>
                      </a:lnTo>
                      <a:lnTo>
                        <a:pt x="807" y="20"/>
                      </a:lnTo>
                      <a:lnTo>
                        <a:pt x="807" y="20"/>
                      </a:lnTo>
                      <a:lnTo>
                        <a:pt x="810" y="14"/>
                      </a:lnTo>
                      <a:lnTo>
                        <a:pt x="814" y="10"/>
                      </a:lnTo>
                      <a:lnTo>
                        <a:pt x="817" y="6"/>
                      </a:lnTo>
                      <a:lnTo>
                        <a:pt x="822" y="3"/>
                      </a:lnTo>
                      <a:lnTo>
                        <a:pt x="827" y="1"/>
                      </a:lnTo>
                      <a:lnTo>
                        <a:pt x="832" y="0"/>
                      </a:lnTo>
                      <a:lnTo>
                        <a:pt x="838" y="0"/>
                      </a:lnTo>
                      <a:lnTo>
                        <a:pt x="843" y="1"/>
                      </a:lnTo>
                      <a:lnTo>
                        <a:pt x="1193" y="107"/>
                      </a:lnTo>
                      <a:lnTo>
                        <a:pt x="1193" y="107"/>
                      </a:lnTo>
                      <a:lnTo>
                        <a:pt x="1211" y="115"/>
                      </a:lnTo>
                      <a:lnTo>
                        <a:pt x="1230" y="124"/>
                      </a:lnTo>
                      <a:lnTo>
                        <a:pt x="1246" y="134"/>
                      </a:lnTo>
                      <a:lnTo>
                        <a:pt x="1262" y="145"/>
                      </a:lnTo>
                      <a:lnTo>
                        <a:pt x="1276" y="159"/>
                      </a:lnTo>
                      <a:lnTo>
                        <a:pt x="1290" y="172"/>
                      </a:lnTo>
                      <a:lnTo>
                        <a:pt x="1303" y="186"/>
                      </a:lnTo>
                      <a:lnTo>
                        <a:pt x="1314" y="201"/>
                      </a:lnTo>
                      <a:lnTo>
                        <a:pt x="1325" y="217"/>
                      </a:lnTo>
                      <a:lnTo>
                        <a:pt x="1334" y="234"/>
                      </a:lnTo>
                      <a:lnTo>
                        <a:pt x="1342" y="252"/>
                      </a:lnTo>
                      <a:lnTo>
                        <a:pt x="1349" y="270"/>
                      </a:lnTo>
                      <a:lnTo>
                        <a:pt x="1354" y="289"/>
                      </a:lnTo>
                      <a:lnTo>
                        <a:pt x="1357" y="307"/>
                      </a:lnTo>
                      <a:lnTo>
                        <a:pt x="1360" y="327"/>
                      </a:lnTo>
                      <a:lnTo>
                        <a:pt x="1360" y="347"/>
                      </a:lnTo>
                      <a:lnTo>
                        <a:pt x="1360" y="488"/>
                      </a:lnTo>
                      <a:lnTo>
                        <a:pt x="1360" y="488"/>
                      </a:lnTo>
                      <a:lnTo>
                        <a:pt x="1360" y="494"/>
                      </a:lnTo>
                      <a:lnTo>
                        <a:pt x="1358" y="499"/>
                      </a:lnTo>
                      <a:lnTo>
                        <a:pt x="1356" y="504"/>
                      </a:lnTo>
                      <a:lnTo>
                        <a:pt x="1352" y="508"/>
                      </a:lnTo>
                      <a:lnTo>
                        <a:pt x="1348" y="512"/>
                      </a:lnTo>
                      <a:lnTo>
                        <a:pt x="1343" y="514"/>
                      </a:lnTo>
                      <a:lnTo>
                        <a:pt x="1338" y="516"/>
                      </a:lnTo>
                      <a:lnTo>
                        <a:pt x="1332" y="517"/>
                      </a:lnTo>
                      <a:lnTo>
                        <a:pt x="1332" y="5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67">
                  <a:extLst>
                    <a:ext uri="{FF2B5EF4-FFF2-40B4-BE49-F238E27FC236}">
                      <a16:creationId xmlns:a16="http://schemas.microsoft.com/office/drawing/2014/main" xmlns="" id="{0F1E5B93-23FA-4920-B797-6EF2FF5EA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2975" y="2655888"/>
                  <a:ext cx="44450" cy="23813"/>
                </a:xfrm>
                <a:custGeom>
                  <a:avLst/>
                  <a:gdLst>
                    <a:gd name="T0" fmla="*/ 142 w 170"/>
                    <a:gd name="T1" fmla="*/ 85 h 85"/>
                    <a:gd name="T2" fmla="*/ 131 w 170"/>
                    <a:gd name="T3" fmla="*/ 83 h 85"/>
                    <a:gd name="T4" fmla="*/ 121 w 170"/>
                    <a:gd name="T5" fmla="*/ 77 h 85"/>
                    <a:gd name="T6" fmla="*/ 115 w 170"/>
                    <a:gd name="T7" fmla="*/ 68 h 85"/>
                    <a:gd name="T8" fmla="*/ 113 w 170"/>
                    <a:gd name="T9" fmla="*/ 57 h 85"/>
                    <a:gd name="T10" fmla="*/ 103 w 170"/>
                    <a:gd name="T11" fmla="*/ 57 h 85"/>
                    <a:gd name="T12" fmla="*/ 85 w 170"/>
                    <a:gd name="T13" fmla="*/ 57 h 85"/>
                    <a:gd name="T14" fmla="*/ 77 w 170"/>
                    <a:gd name="T15" fmla="*/ 57 h 85"/>
                    <a:gd name="T16" fmla="*/ 57 w 170"/>
                    <a:gd name="T17" fmla="*/ 57 h 85"/>
                    <a:gd name="T18" fmla="*/ 56 w 170"/>
                    <a:gd name="T19" fmla="*/ 62 h 85"/>
                    <a:gd name="T20" fmla="*/ 51 w 170"/>
                    <a:gd name="T21" fmla="*/ 72 h 85"/>
                    <a:gd name="T22" fmla="*/ 43 w 170"/>
                    <a:gd name="T23" fmla="*/ 79 h 85"/>
                    <a:gd name="T24" fmla="*/ 34 w 170"/>
                    <a:gd name="T25" fmla="*/ 83 h 85"/>
                    <a:gd name="T26" fmla="*/ 28 w 170"/>
                    <a:gd name="T27" fmla="*/ 83 h 85"/>
                    <a:gd name="T28" fmla="*/ 17 w 170"/>
                    <a:gd name="T29" fmla="*/ 81 h 85"/>
                    <a:gd name="T30" fmla="*/ 8 w 170"/>
                    <a:gd name="T31" fmla="*/ 76 h 85"/>
                    <a:gd name="T32" fmla="*/ 2 w 170"/>
                    <a:gd name="T33" fmla="*/ 67 h 85"/>
                    <a:gd name="T34" fmla="*/ 0 w 170"/>
                    <a:gd name="T35" fmla="*/ 57 h 85"/>
                    <a:gd name="T36" fmla="*/ 0 w 170"/>
                    <a:gd name="T37" fmla="*/ 45 h 85"/>
                    <a:gd name="T38" fmla="*/ 8 w 170"/>
                    <a:gd name="T39" fmla="*/ 24 h 85"/>
                    <a:gd name="T40" fmla="*/ 14 w 170"/>
                    <a:gd name="T41" fmla="*/ 16 h 85"/>
                    <a:gd name="T42" fmla="*/ 28 w 170"/>
                    <a:gd name="T43" fmla="*/ 6 h 85"/>
                    <a:gd name="T44" fmla="*/ 44 w 170"/>
                    <a:gd name="T45" fmla="*/ 2 h 85"/>
                    <a:gd name="T46" fmla="*/ 61 w 170"/>
                    <a:gd name="T47" fmla="*/ 0 h 85"/>
                    <a:gd name="T48" fmla="*/ 85 w 170"/>
                    <a:gd name="T49" fmla="*/ 0 h 85"/>
                    <a:gd name="T50" fmla="*/ 92 w 170"/>
                    <a:gd name="T51" fmla="*/ 0 h 85"/>
                    <a:gd name="T52" fmla="*/ 117 w 170"/>
                    <a:gd name="T53" fmla="*/ 0 h 85"/>
                    <a:gd name="T54" fmla="*/ 134 w 170"/>
                    <a:gd name="T55" fmla="*/ 3 h 85"/>
                    <a:gd name="T56" fmla="*/ 148 w 170"/>
                    <a:gd name="T57" fmla="*/ 10 h 85"/>
                    <a:gd name="T58" fmla="*/ 155 w 170"/>
                    <a:gd name="T59" fmla="*/ 16 h 85"/>
                    <a:gd name="T60" fmla="*/ 166 w 170"/>
                    <a:gd name="T61" fmla="*/ 33 h 85"/>
                    <a:gd name="T62" fmla="*/ 170 w 170"/>
                    <a:gd name="T63" fmla="*/ 57 h 85"/>
                    <a:gd name="T64" fmla="*/ 169 w 170"/>
                    <a:gd name="T65" fmla="*/ 62 h 85"/>
                    <a:gd name="T66" fmla="*/ 165 w 170"/>
                    <a:gd name="T67" fmla="*/ 72 h 85"/>
                    <a:gd name="T68" fmla="*/ 158 w 170"/>
                    <a:gd name="T69" fmla="*/ 80 h 85"/>
                    <a:gd name="T70" fmla="*/ 147 w 170"/>
                    <a:gd name="T71" fmla="*/ 84 h 85"/>
                    <a:gd name="T72" fmla="*/ 142 w 170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0" h="85">
                      <a:moveTo>
                        <a:pt x="142" y="85"/>
                      </a:moveTo>
                      <a:lnTo>
                        <a:pt x="142" y="85"/>
                      </a:lnTo>
                      <a:lnTo>
                        <a:pt x="136" y="84"/>
                      </a:lnTo>
                      <a:lnTo>
                        <a:pt x="131" y="83"/>
                      </a:lnTo>
                      <a:lnTo>
                        <a:pt x="125" y="80"/>
                      </a:lnTo>
                      <a:lnTo>
                        <a:pt x="121" y="77"/>
                      </a:lnTo>
                      <a:lnTo>
                        <a:pt x="118" y="73"/>
                      </a:lnTo>
                      <a:lnTo>
                        <a:pt x="115" y="68"/>
                      </a:lnTo>
                      <a:lnTo>
                        <a:pt x="113" y="63"/>
                      </a:lnTo>
                      <a:lnTo>
                        <a:pt x="113" y="57"/>
                      </a:lnTo>
                      <a:lnTo>
                        <a:pt x="113" y="57"/>
                      </a:lnTo>
                      <a:lnTo>
                        <a:pt x="103" y="57"/>
                      </a:lnTo>
                      <a:lnTo>
                        <a:pt x="92" y="57"/>
                      </a:lnTo>
                      <a:lnTo>
                        <a:pt x="85" y="57"/>
                      </a:lnTo>
                      <a:lnTo>
                        <a:pt x="77" y="57"/>
                      </a:lnTo>
                      <a:lnTo>
                        <a:pt x="77" y="57"/>
                      </a:lnTo>
                      <a:lnTo>
                        <a:pt x="66" y="57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6" y="62"/>
                      </a:lnTo>
                      <a:lnTo>
                        <a:pt x="54" y="67"/>
                      </a:lnTo>
                      <a:lnTo>
                        <a:pt x="51" y="72"/>
                      </a:lnTo>
                      <a:lnTo>
                        <a:pt x="47" y="76"/>
                      </a:lnTo>
                      <a:lnTo>
                        <a:pt x="43" y="79"/>
                      </a:lnTo>
                      <a:lnTo>
                        <a:pt x="39" y="81"/>
                      </a:lnTo>
                      <a:lnTo>
                        <a:pt x="34" y="83"/>
                      </a:lnTo>
                      <a:lnTo>
                        <a:pt x="28" y="83"/>
                      </a:lnTo>
                      <a:lnTo>
                        <a:pt x="28" y="83"/>
                      </a:lnTo>
                      <a:lnTo>
                        <a:pt x="22" y="83"/>
                      </a:lnTo>
                      <a:lnTo>
                        <a:pt x="17" y="81"/>
                      </a:lnTo>
                      <a:lnTo>
                        <a:pt x="12" y="79"/>
                      </a:lnTo>
                      <a:lnTo>
                        <a:pt x="8" y="76"/>
                      </a:lnTo>
                      <a:lnTo>
                        <a:pt x="4" y="72"/>
                      </a:lnTo>
                      <a:lnTo>
                        <a:pt x="2" y="67"/>
                      </a:lnTo>
                      <a:lnTo>
                        <a:pt x="0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0" y="45"/>
                      </a:lnTo>
                      <a:lnTo>
                        <a:pt x="3" y="33"/>
                      </a:lnTo>
                      <a:lnTo>
                        <a:pt x="8" y="24"/>
                      </a:lnTo>
                      <a:lnTo>
                        <a:pt x="14" y="16"/>
                      </a:lnTo>
                      <a:lnTo>
                        <a:pt x="14" y="16"/>
                      </a:lnTo>
                      <a:lnTo>
                        <a:pt x="21" y="10"/>
                      </a:lnTo>
                      <a:lnTo>
                        <a:pt x="28" y="6"/>
                      </a:lnTo>
                      <a:lnTo>
                        <a:pt x="37" y="3"/>
                      </a:lnTo>
                      <a:lnTo>
                        <a:pt x="44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lnTo>
                        <a:pt x="77" y="0"/>
                      </a:lnTo>
                      <a:lnTo>
                        <a:pt x="85" y="0"/>
                      </a:lnTo>
                      <a:lnTo>
                        <a:pt x="92" y="0"/>
                      </a:lnTo>
                      <a:lnTo>
                        <a:pt x="92" y="0"/>
                      </a:lnTo>
                      <a:lnTo>
                        <a:pt x="109" y="0"/>
                      </a:lnTo>
                      <a:lnTo>
                        <a:pt x="117" y="0"/>
                      </a:lnTo>
                      <a:lnTo>
                        <a:pt x="125" y="2"/>
                      </a:lnTo>
                      <a:lnTo>
                        <a:pt x="134" y="3"/>
                      </a:lnTo>
                      <a:lnTo>
                        <a:pt x="141" y="6"/>
                      </a:lnTo>
                      <a:lnTo>
                        <a:pt x="148" y="10"/>
                      </a:lnTo>
                      <a:lnTo>
                        <a:pt x="155" y="16"/>
                      </a:lnTo>
                      <a:lnTo>
                        <a:pt x="155" y="16"/>
                      </a:lnTo>
                      <a:lnTo>
                        <a:pt x="161" y="24"/>
                      </a:lnTo>
                      <a:lnTo>
                        <a:pt x="166" y="33"/>
                      </a:lnTo>
                      <a:lnTo>
                        <a:pt x="169" y="45"/>
                      </a:lnTo>
                      <a:lnTo>
                        <a:pt x="170" y="57"/>
                      </a:lnTo>
                      <a:lnTo>
                        <a:pt x="170" y="57"/>
                      </a:lnTo>
                      <a:lnTo>
                        <a:pt x="169" y="62"/>
                      </a:lnTo>
                      <a:lnTo>
                        <a:pt x="168" y="68"/>
                      </a:lnTo>
                      <a:lnTo>
                        <a:pt x="165" y="72"/>
                      </a:lnTo>
                      <a:lnTo>
                        <a:pt x="162" y="77"/>
                      </a:lnTo>
                      <a:lnTo>
                        <a:pt x="158" y="80"/>
                      </a:lnTo>
                      <a:lnTo>
                        <a:pt x="153" y="83"/>
                      </a:lnTo>
                      <a:lnTo>
                        <a:pt x="147" y="84"/>
                      </a:lnTo>
                      <a:lnTo>
                        <a:pt x="142" y="85"/>
                      </a:lnTo>
                      <a:lnTo>
                        <a:pt x="142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68">
                  <a:extLst>
                    <a:ext uri="{FF2B5EF4-FFF2-40B4-BE49-F238E27FC236}">
                      <a16:creationId xmlns:a16="http://schemas.microsoft.com/office/drawing/2014/main" xmlns="" id="{C5DA9101-0296-49C5-8085-6C23C10CC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3300" y="2655888"/>
                  <a:ext cx="44450" cy="23813"/>
                </a:xfrm>
                <a:custGeom>
                  <a:avLst/>
                  <a:gdLst>
                    <a:gd name="T0" fmla="*/ 142 w 170"/>
                    <a:gd name="T1" fmla="*/ 85 h 85"/>
                    <a:gd name="T2" fmla="*/ 131 w 170"/>
                    <a:gd name="T3" fmla="*/ 83 h 85"/>
                    <a:gd name="T4" fmla="*/ 123 w 170"/>
                    <a:gd name="T5" fmla="*/ 77 h 85"/>
                    <a:gd name="T6" fmla="*/ 117 w 170"/>
                    <a:gd name="T7" fmla="*/ 68 h 85"/>
                    <a:gd name="T8" fmla="*/ 114 w 170"/>
                    <a:gd name="T9" fmla="*/ 57 h 85"/>
                    <a:gd name="T10" fmla="*/ 103 w 170"/>
                    <a:gd name="T11" fmla="*/ 57 h 85"/>
                    <a:gd name="T12" fmla="*/ 85 w 170"/>
                    <a:gd name="T13" fmla="*/ 57 h 85"/>
                    <a:gd name="T14" fmla="*/ 77 w 170"/>
                    <a:gd name="T15" fmla="*/ 57 h 85"/>
                    <a:gd name="T16" fmla="*/ 57 w 170"/>
                    <a:gd name="T17" fmla="*/ 57 h 85"/>
                    <a:gd name="T18" fmla="*/ 56 w 170"/>
                    <a:gd name="T19" fmla="*/ 62 h 85"/>
                    <a:gd name="T20" fmla="*/ 51 w 170"/>
                    <a:gd name="T21" fmla="*/ 72 h 85"/>
                    <a:gd name="T22" fmla="*/ 44 w 170"/>
                    <a:gd name="T23" fmla="*/ 79 h 85"/>
                    <a:gd name="T24" fmla="*/ 34 w 170"/>
                    <a:gd name="T25" fmla="*/ 83 h 85"/>
                    <a:gd name="T26" fmla="*/ 29 w 170"/>
                    <a:gd name="T27" fmla="*/ 83 h 85"/>
                    <a:gd name="T28" fmla="*/ 18 w 170"/>
                    <a:gd name="T29" fmla="*/ 81 h 85"/>
                    <a:gd name="T30" fmla="*/ 9 w 170"/>
                    <a:gd name="T31" fmla="*/ 76 h 85"/>
                    <a:gd name="T32" fmla="*/ 2 w 170"/>
                    <a:gd name="T33" fmla="*/ 67 h 85"/>
                    <a:gd name="T34" fmla="*/ 0 w 170"/>
                    <a:gd name="T35" fmla="*/ 57 h 85"/>
                    <a:gd name="T36" fmla="*/ 1 w 170"/>
                    <a:gd name="T37" fmla="*/ 45 h 85"/>
                    <a:gd name="T38" fmla="*/ 9 w 170"/>
                    <a:gd name="T39" fmla="*/ 24 h 85"/>
                    <a:gd name="T40" fmla="*/ 16 w 170"/>
                    <a:gd name="T41" fmla="*/ 16 h 85"/>
                    <a:gd name="T42" fmla="*/ 30 w 170"/>
                    <a:gd name="T43" fmla="*/ 6 h 85"/>
                    <a:gd name="T44" fmla="*/ 45 w 170"/>
                    <a:gd name="T45" fmla="*/ 2 h 85"/>
                    <a:gd name="T46" fmla="*/ 61 w 170"/>
                    <a:gd name="T47" fmla="*/ 0 h 85"/>
                    <a:gd name="T48" fmla="*/ 85 w 170"/>
                    <a:gd name="T49" fmla="*/ 0 h 85"/>
                    <a:gd name="T50" fmla="*/ 92 w 170"/>
                    <a:gd name="T51" fmla="*/ 0 h 85"/>
                    <a:gd name="T52" fmla="*/ 118 w 170"/>
                    <a:gd name="T53" fmla="*/ 0 h 85"/>
                    <a:gd name="T54" fmla="*/ 134 w 170"/>
                    <a:gd name="T55" fmla="*/ 3 h 85"/>
                    <a:gd name="T56" fmla="*/ 149 w 170"/>
                    <a:gd name="T57" fmla="*/ 10 h 85"/>
                    <a:gd name="T58" fmla="*/ 155 w 170"/>
                    <a:gd name="T59" fmla="*/ 16 h 85"/>
                    <a:gd name="T60" fmla="*/ 167 w 170"/>
                    <a:gd name="T61" fmla="*/ 33 h 85"/>
                    <a:gd name="T62" fmla="*/ 170 w 170"/>
                    <a:gd name="T63" fmla="*/ 57 h 85"/>
                    <a:gd name="T64" fmla="*/ 170 w 170"/>
                    <a:gd name="T65" fmla="*/ 62 h 85"/>
                    <a:gd name="T66" fmla="*/ 166 w 170"/>
                    <a:gd name="T67" fmla="*/ 72 h 85"/>
                    <a:gd name="T68" fmla="*/ 158 w 170"/>
                    <a:gd name="T69" fmla="*/ 80 h 85"/>
                    <a:gd name="T70" fmla="*/ 148 w 170"/>
                    <a:gd name="T71" fmla="*/ 84 h 85"/>
                    <a:gd name="T72" fmla="*/ 142 w 170"/>
                    <a:gd name="T7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0" h="85">
                      <a:moveTo>
                        <a:pt x="142" y="85"/>
                      </a:moveTo>
                      <a:lnTo>
                        <a:pt x="142" y="85"/>
                      </a:lnTo>
                      <a:lnTo>
                        <a:pt x="137" y="84"/>
                      </a:lnTo>
                      <a:lnTo>
                        <a:pt x="131" y="83"/>
                      </a:lnTo>
                      <a:lnTo>
                        <a:pt x="127" y="80"/>
                      </a:lnTo>
                      <a:lnTo>
                        <a:pt x="123" y="77"/>
                      </a:lnTo>
                      <a:lnTo>
                        <a:pt x="119" y="73"/>
                      </a:lnTo>
                      <a:lnTo>
                        <a:pt x="117" y="68"/>
                      </a:lnTo>
                      <a:lnTo>
                        <a:pt x="115" y="63"/>
                      </a:lnTo>
                      <a:lnTo>
                        <a:pt x="114" y="57"/>
                      </a:lnTo>
                      <a:lnTo>
                        <a:pt x="114" y="57"/>
                      </a:lnTo>
                      <a:lnTo>
                        <a:pt x="103" y="57"/>
                      </a:lnTo>
                      <a:lnTo>
                        <a:pt x="93" y="57"/>
                      </a:lnTo>
                      <a:lnTo>
                        <a:pt x="85" y="57"/>
                      </a:lnTo>
                      <a:lnTo>
                        <a:pt x="77" y="57"/>
                      </a:lnTo>
                      <a:lnTo>
                        <a:pt x="77" y="57"/>
                      </a:lnTo>
                      <a:lnTo>
                        <a:pt x="67" y="57"/>
                      </a:lnTo>
                      <a:lnTo>
                        <a:pt x="57" y="57"/>
                      </a:lnTo>
                      <a:lnTo>
                        <a:pt x="57" y="57"/>
                      </a:lnTo>
                      <a:lnTo>
                        <a:pt x="56" y="62"/>
                      </a:lnTo>
                      <a:lnTo>
                        <a:pt x="54" y="67"/>
                      </a:lnTo>
                      <a:lnTo>
                        <a:pt x="51" y="72"/>
                      </a:lnTo>
                      <a:lnTo>
                        <a:pt x="48" y="76"/>
                      </a:lnTo>
                      <a:lnTo>
                        <a:pt x="44" y="79"/>
                      </a:lnTo>
                      <a:lnTo>
                        <a:pt x="39" y="81"/>
                      </a:lnTo>
                      <a:lnTo>
                        <a:pt x="34" y="83"/>
                      </a:lnTo>
                      <a:lnTo>
                        <a:pt x="29" y="83"/>
                      </a:lnTo>
                      <a:lnTo>
                        <a:pt x="29" y="83"/>
                      </a:lnTo>
                      <a:lnTo>
                        <a:pt x="24" y="83"/>
                      </a:lnTo>
                      <a:lnTo>
                        <a:pt x="18" y="81"/>
                      </a:lnTo>
                      <a:lnTo>
                        <a:pt x="13" y="79"/>
                      </a:lnTo>
                      <a:lnTo>
                        <a:pt x="9" y="76"/>
                      </a:lnTo>
                      <a:lnTo>
                        <a:pt x="6" y="72"/>
                      </a:lnTo>
                      <a:lnTo>
                        <a:pt x="2" y="67"/>
                      </a:lnTo>
                      <a:lnTo>
                        <a:pt x="1" y="62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1" y="45"/>
                      </a:lnTo>
                      <a:lnTo>
                        <a:pt x="5" y="33"/>
                      </a:lnTo>
                      <a:lnTo>
                        <a:pt x="9" y="24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22" y="10"/>
                      </a:lnTo>
                      <a:lnTo>
                        <a:pt x="30" y="6"/>
                      </a:lnTo>
                      <a:lnTo>
                        <a:pt x="37" y="3"/>
                      </a:lnTo>
                      <a:lnTo>
                        <a:pt x="45" y="2"/>
                      </a:lnTo>
                      <a:lnTo>
                        <a:pt x="53" y="0"/>
                      </a:lnTo>
                      <a:lnTo>
                        <a:pt x="61" y="0"/>
                      </a:lnTo>
                      <a:lnTo>
                        <a:pt x="78" y="0"/>
                      </a:lnTo>
                      <a:lnTo>
                        <a:pt x="85" y="0"/>
                      </a:lnTo>
                      <a:lnTo>
                        <a:pt x="92" y="0"/>
                      </a:lnTo>
                      <a:lnTo>
                        <a:pt x="92" y="0"/>
                      </a:lnTo>
                      <a:lnTo>
                        <a:pt x="110" y="0"/>
                      </a:lnTo>
                      <a:lnTo>
                        <a:pt x="118" y="0"/>
                      </a:lnTo>
                      <a:lnTo>
                        <a:pt x="127" y="2"/>
                      </a:lnTo>
                      <a:lnTo>
                        <a:pt x="134" y="3"/>
                      </a:lnTo>
                      <a:lnTo>
                        <a:pt x="142" y="6"/>
                      </a:lnTo>
                      <a:lnTo>
                        <a:pt x="149" y="10"/>
                      </a:lnTo>
                      <a:lnTo>
                        <a:pt x="155" y="16"/>
                      </a:lnTo>
                      <a:lnTo>
                        <a:pt x="155" y="16"/>
                      </a:lnTo>
                      <a:lnTo>
                        <a:pt x="162" y="24"/>
                      </a:lnTo>
                      <a:lnTo>
                        <a:pt x="167" y="33"/>
                      </a:lnTo>
                      <a:lnTo>
                        <a:pt x="169" y="45"/>
                      </a:lnTo>
                      <a:lnTo>
                        <a:pt x="170" y="57"/>
                      </a:lnTo>
                      <a:lnTo>
                        <a:pt x="170" y="57"/>
                      </a:lnTo>
                      <a:lnTo>
                        <a:pt x="170" y="62"/>
                      </a:lnTo>
                      <a:lnTo>
                        <a:pt x="168" y="68"/>
                      </a:lnTo>
                      <a:lnTo>
                        <a:pt x="166" y="72"/>
                      </a:lnTo>
                      <a:lnTo>
                        <a:pt x="162" y="77"/>
                      </a:lnTo>
                      <a:lnTo>
                        <a:pt x="158" y="80"/>
                      </a:lnTo>
                      <a:lnTo>
                        <a:pt x="153" y="83"/>
                      </a:lnTo>
                      <a:lnTo>
                        <a:pt x="148" y="84"/>
                      </a:lnTo>
                      <a:lnTo>
                        <a:pt x="142" y="85"/>
                      </a:lnTo>
                      <a:lnTo>
                        <a:pt x="142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884700A-A3FF-42A5-B396-63824AAF3D5E}"/>
              </a:ext>
            </a:extLst>
          </p:cNvPr>
          <p:cNvSpPr/>
          <p:nvPr/>
        </p:nvSpPr>
        <p:spPr>
          <a:xfrm>
            <a:off x="7257797" y="5385980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88" y="1"/>
            <a:ext cx="11193755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Freeform: Shape 8">
            <a:extLst>
              <a:ext uri="{FF2B5EF4-FFF2-40B4-BE49-F238E27FC236}">
                <a16:creationId xmlns:a16="http://schemas.microsoft.com/office/drawing/2014/main" xmlns="" id="{C08656AE-AE47-496F-B384-CB538AA97437}"/>
              </a:ext>
            </a:extLst>
          </p:cNvPr>
          <p:cNvSpPr/>
          <p:nvPr/>
        </p:nvSpPr>
        <p:spPr>
          <a:xfrm rot="16200000">
            <a:off x="5648339" y="5712279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5008" y="2743200"/>
            <a:ext cx="328686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Terimakasih</a:t>
            </a:r>
            <a:endParaRPr lang="en-US" sz="48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9540" y="4592526"/>
            <a:ext cx="5537798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Nama</a:t>
            </a:r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: Muhammad </a:t>
            </a:r>
            <a:r>
              <a:rPr lang="en-US" sz="2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Athhar</a:t>
            </a:r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Kautsar</a:t>
            </a:r>
            <a:endParaRPr lang="en-US" sz="28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/>
            <a:r>
              <a:rPr lang="en-US" sz="28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Kelas</a:t>
            </a:r>
            <a:r>
              <a:rPr lang="en-US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: XI RPL 2</a:t>
            </a:r>
            <a:endParaRPr lang="en-US" sz="2800" dirty="0" smtClean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4800" dirty="0" smtClean="0">
            <a:latin typeface="Segoe UI Black" panose="020B0A02040204020203" pitchFamily="34" charset="0"/>
            <a:ea typeface="Segoe UI Black" panose="020B0A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243</Words>
  <Application>Microsoft Office PowerPoint</Application>
  <PresentationFormat>Custom</PresentationFormat>
  <Paragraphs>46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TOKOLAPAK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Senatroxx</cp:lastModifiedBy>
  <cp:revision>24</cp:revision>
  <dcterms:created xsi:type="dcterms:W3CDTF">2019-08-15T08:51:54Z</dcterms:created>
  <dcterms:modified xsi:type="dcterms:W3CDTF">2020-04-27T14:44:33Z</dcterms:modified>
</cp:coreProperties>
</file>