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9"/>
  </p:notesMasterIdLst>
  <p:sldIdLst>
    <p:sldId id="265" r:id="rId2"/>
    <p:sldId id="321" r:id="rId3"/>
    <p:sldId id="314" r:id="rId4"/>
    <p:sldId id="312" r:id="rId5"/>
    <p:sldId id="311" r:id="rId6"/>
    <p:sldId id="319" r:id="rId7"/>
    <p:sldId id="263" r:id="rId8"/>
    <p:sldId id="339" r:id="rId9"/>
    <p:sldId id="345" r:id="rId10"/>
    <p:sldId id="333" r:id="rId11"/>
    <p:sldId id="334" r:id="rId12"/>
    <p:sldId id="335" r:id="rId13"/>
    <p:sldId id="338" r:id="rId14"/>
    <p:sldId id="330" r:id="rId15"/>
    <p:sldId id="322" r:id="rId16"/>
    <p:sldId id="336" r:id="rId17"/>
    <p:sldId id="337" r:id="rId18"/>
    <p:sldId id="340" r:id="rId19"/>
    <p:sldId id="341" r:id="rId20"/>
    <p:sldId id="262" r:id="rId21"/>
    <p:sldId id="259" r:id="rId22"/>
    <p:sldId id="342" r:id="rId23"/>
    <p:sldId id="343" r:id="rId24"/>
    <p:sldId id="344" r:id="rId25"/>
    <p:sldId id="266" r:id="rId26"/>
    <p:sldId id="268" r:id="rId27"/>
    <p:sldId id="26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657"/>
    <a:srgbClr val="F2C1F0"/>
    <a:srgbClr val="C5BAFF"/>
    <a:srgbClr val="FF8576"/>
    <a:srgbClr val="E262CF"/>
    <a:srgbClr val="EDBDF5"/>
    <a:srgbClr val="A259FF"/>
    <a:srgbClr val="D661E2"/>
    <a:srgbClr val="969696"/>
    <a:srgbClr val="E49F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98" autoAdjust="0"/>
    <p:restoredTop sz="95196" autoAdjust="0"/>
  </p:normalViewPr>
  <p:slideViewPr>
    <p:cSldViewPr snapToGrid="0" showGuides="1">
      <p:cViewPr varScale="1">
        <p:scale>
          <a:sx n="85" d="100"/>
          <a:sy n="85" d="100"/>
        </p:scale>
        <p:origin x="907"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0729F-817A-4ABF-A907-83E03501D813}" type="datetimeFigureOut">
              <a:rPr lang="en-ID" smtClean="0"/>
              <a:t>24/06/2023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A01D78-6EF9-4ACA-92CE-4C4F46E5A529}" type="slidenum">
              <a:rPr lang="en-ID" smtClean="0"/>
              <a:t>‹#›</a:t>
            </a:fld>
            <a:endParaRPr lang="en-ID"/>
          </a:p>
        </p:txBody>
      </p:sp>
    </p:spTree>
    <p:extLst>
      <p:ext uri="{BB962C8B-B14F-4D97-AF65-F5344CB8AC3E}">
        <p14:creationId xmlns:p14="http://schemas.microsoft.com/office/powerpoint/2010/main" val="403030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unsplash.com/@miracletwentyone?utm_source=unsplash&amp;utm_medium=referral&amp;utm_content=creditCopyText"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unsplash.com/s/photos/profile-picture?utm_source=unsplash&amp;utm_medium=referral&amp;utm_content=creditCopyTex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="https://storyset.com/design"&gt;Design illustrations by </a:t>
            </a:r>
            <a:r>
              <a:rPr lang="en-US" dirty="0" err="1"/>
              <a:t>Storyset</a:t>
            </a:r>
            <a:r>
              <a:rPr lang="en-US" dirty="0"/>
              <a:t>&lt;/a&gt;</a:t>
            </a:r>
          </a:p>
        </p:txBody>
      </p:sp>
      <p:sp>
        <p:nvSpPr>
          <p:cNvPr id="4" name="Slide Number Placeholder 3"/>
          <p:cNvSpPr>
            <a:spLocks noGrp="1"/>
          </p:cNvSpPr>
          <p:nvPr>
            <p:ph type="sldNum" sz="quarter" idx="5"/>
          </p:nvPr>
        </p:nvSpPr>
        <p:spPr/>
        <p:txBody>
          <a:bodyPr/>
          <a:lstStyle/>
          <a:p>
            <a:fld id="{5BA01D78-6EF9-4ACA-92CE-4C4F46E5A529}" type="slidenum">
              <a:rPr lang="en-ID" smtClean="0"/>
              <a:t>3</a:t>
            </a:fld>
            <a:endParaRPr lang="en-ID"/>
          </a:p>
        </p:txBody>
      </p:sp>
    </p:spTree>
    <p:extLst>
      <p:ext uri="{BB962C8B-B14F-4D97-AF65-F5344CB8AC3E}">
        <p14:creationId xmlns:p14="http://schemas.microsoft.com/office/powerpoint/2010/main" val="1608680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="https://storyset.com/design"&gt;Design illustrations by </a:t>
            </a:r>
            <a:r>
              <a:rPr lang="en-US" dirty="0" err="1"/>
              <a:t>Storyset</a:t>
            </a:r>
            <a:r>
              <a:rPr lang="en-US" dirty="0"/>
              <a:t>&lt;/a&gt;</a:t>
            </a:r>
          </a:p>
        </p:txBody>
      </p:sp>
      <p:sp>
        <p:nvSpPr>
          <p:cNvPr id="4" name="Slide Number Placeholder 3"/>
          <p:cNvSpPr>
            <a:spLocks noGrp="1"/>
          </p:cNvSpPr>
          <p:nvPr>
            <p:ph type="sldNum" sz="quarter" idx="5"/>
          </p:nvPr>
        </p:nvSpPr>
        <p:spPr/>
        <p:txBody>
          <a:bodyPr/>
          <a:lstStyle/>
          <a:p>
            <a:fld id="{5BA01D78-6EF9-4ACA-92CE-4C4F46E5A529}" type="slidenum">
              <a:rPr lang="en-ID" smtClean="0"/>
              <a:t>14</a:t>
            </a:fld>
            <a:endParaRPr lang="en-ID"/>
          </a:p>
        </p:txBody>
      </p:sp>
    </p:spTree>
    <p:extLst>
      <p:ext uri="{BB962C8B-B14F-4D97-AF65-F5344CB8AC3E}">
        <p14:creationId xmlns:p14="http://schemas.microsoft.com/office/powerpoint/2010/main" val="2099506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="https://storyset.com/design"&gt;Design illustrations by </a:t>
            </a:r>
            <a:r>
              <a:rPr lang="en-US" dirty="0" err="1"/>
              <a:t>Storyset</a:t>
            </a:r>
            <a:r>
              <a:rPr lang="en-US" dirty="0"/>
              <a:t>&lt;/a&gt;</a:t>
            </a:r>
          </a:p>
        </p:txBody>
      </p:sp>
      <p:sp>
        <p:nvSpPr>
          <p:cNvPr id="4" name="Slide Number Placeholder 3"/>
          <p:cNvSpPr>
            <a:spLocks noGrp="1"/>
          </p:cNvSpPr>
          <p:nvPr>
            <p:ph type="sldNum" sz="quarter" idx="5"/>
          </p:nvPr>
        </p:nvSpPr>
        <p:spPr/>
        <p:txBody>
          <a:bodyPr/>
          <a:lstStyle/>
          <a:p>
            <a:fld id="{5BA01D78-6EF9-4ACA-92CE-4C4F46E5A529}" type="slidenum">
              <a:rPr lang="en-ID" smtClean="0"/>
              <a:t>15</a:t>
            </a:fld>
            <a:endParaRPr lang="en-ID"/>
          </a:p>
        </p:txBody>
      </p:sp>
    </p:spTree>
    <p:extLst>
      <p:ext uri="{BB962C8B-B14F-4D97-AF65-F5344CB8AC3E}">
        <p14:creationId xmlns:p14="http://schemas.microsoft.com/office/powerpoint/2010/main" val="1994091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="https://storyset.com/design"&gt;Design illustrations by </a:t>
            </a:r>
            <a:r>
              <a:rPr lang="en-US" dirty="0" err="1"/>
              <a:t>Storyset</a:t>
            </a:r>
            <a:r>
              <a:rPr lang="en-US" dirty="0"/>
              <a:t>&lt;/a&gt;</a:t>
            </a:r>
          </a:p>
        </p:txBody>
      </p:sp>
      <p:sp>
        <p:nvSpPr>
          <p:cNvPr id="4" name="Slide Number Placeholder 3"/>
          <p:cNvSpPr>
            <a:spLocks noGrp="1"/>
          </p:cNvSpPr>
          <p:nvPr>
            <p:ph type="sldNum" sz="quarter" idx="5"/>
          </p:nvPr>
        </p:nvSpPr>
        <p:spPr/>
        <p:txBody>
          <a:bodyPr/>
          <a:lstStyle/>
          <a:p>
            <a:fld id="{5BA01D78-6EF9-4ACA-92CE-4C4F46E5A529}" type="slidenum">
              <a:rPr lang="en-ID" smtClean="0"/>
              <a:t>16</a:t>
            </a:fld>
            <a:endParaRPr lang="en-ID"/>
          </a:p>
        </p:txBody>
      </p:sp>
    </p:spTree>
    <p:extLst>
      <p:ext uri="{BB962C8B-B14F-4D97-AF65-F5344CB8AC3E}">
        <p14:creationId xmlns:p14="http://schemas.microsoft.com/office/powerpoint/2010/main" val="2278321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="https://storyset.com/design"&gt;Design illustrations by </a:t>
            </a:r>
            <a:r>
              <a:rPr lang="en-US" dirty="0" err="1"/>
              <a:t>Storyset</a:t>
            </a:r>
            <a:r>
              <a:rPr lang="en-US" dirty="0"/>
              <a:t>&lt;/a&gt;</a:t>
            </a:r>
          </a:p>
        </p:txBody>
      </p:sp>
      <p:sp>
        <p:nvSpPr>
          <p:cNvPr id="4" name="Slide Number Placeholder 3"/>
          <p:cNvSpPr>
            <a:spLocks noGrp="1"/>
          </p:cNvSpPr>
          <p:nvPr>
            <p:ph type="sldNum" sz="quarter" idx="5"/>
          </p:nvPr>
        </p:nvSpPr>
        <p:spPr/>
        <p:txBody>
          <a:bodyPr/>
          <a:lstStyle/>
          <a:p>
            <a:fld id="{5BA01D78-6EF9-4ACA-92CE-4C4F46E5A529}" type="slidenum">
              <a:rPr lang="en-ID" smtClean="0"/>
              <a:t>17</a:t>
            </a:fld>
            <a:endParaRPr lang="en-ID"/>
          </a:p>
        </p:txBody>
      </p:sp>
    </p:spTree>
    <p:extLst>
      <p:ext uri="{BB962C8B-B14F-4D97-AF65-F5344CB8AC3E}">
        <p14:creationId xmlns:p14="http://schemas.microsoft.com/office/powerpoint/2010/main" val="601569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="https://storyset.com/design"&gt;Design illustrations by </a:t>
            </a:r>
            <a:r>
              <a:rPr lang="en-US" dirty="0" err="1"/>
              <a:t>Storyset</a:t>
            </a:r>
            <a:r>
              <a:rPr lang="en-US" dirty="0"/>
              <a:t>&lt;/a&gt;</a:t>
            </a:r>
          </a:p>
        </p:txBody>
      </p:sp>
      <p:sp>
        <p:nvSpPr>
          <p:cNvPr id="4" name="Slide Number Placeholder 3"/>
          <p:cNvSpPr>
            <a:spLocks noGrp="1"/>
          </p:cNvSpPr>
          <p:nvPr>
            <p:ph type="sldNum" sz="quarter" idx="5"/>
          </p:nvPr>
        </p:nvSpPr>
        <p:spPr/>
        <p:txBody>
          <a:bodyPr/>
          <a:lstStyle/>
          <a:p>
            <a:fld id="{5BA01D78-6EF9-4ACA-92CE-4C4F46E5A529}" type="slidenum">
              <a:rPr lang="en-ID" smtClean="0"/>
              <a:t>18</a:t>
            </a:fld>
            <a:endParaRPr lang="en-ID"/>
          </a:p>
        </p:txBody>
      </p:sp>
    </p:spTree>
    <p:extLst>
      <p:ext uri="{BB962C8B-B14F-4D97-AF65-F5344CB8AC3E}">
        <p14:creationId xmlns:p14="http://schemas.microsoft.com/office/powerpoint/2010/main" val="2249904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="https://storyset.com/design"&gt;Design illustrations by </a:t>
            </a:r>
            <a:r>
              <a:rPr lang="en-US" dirty="0" err="1"/>
              <a:t>Storyset</a:t>
            </a:r>
            <a:r>
              <a:rPr lang="en-US" dirty="0"/>
              <a:t>&lt;/a&gt;</a:t>
            </a:r>
          </a:p>
        </p:txBody>
      </p:sp>
      <p:sp>
        <p:nvSpPr>
          <p:cNvPr id="4" name="Slide Number Placeholder 3"/>
          <p:cNvSpPr>
            <a:spLocks noGrp="1"/>
          </p:cNvSpPr>
          <p:nvPr>
            <p:ph type="sldNum" sz="quarter" idx="5"/>
          </p:nvPr>
        </p:nvSpPr>
        <p:spPr/>
        <p:txBody>
          <a:bodyPr/>
          <a:lstStyle/>
          <a:p>
            <a:fld id="{5BA01D78-6EF9-4ACA-92CE-4C4F46E5A529}" type="slidenum">
              <a:rPr lang="en-ID" smtClean="0"/>
              <a:t>19</a:t>
            </a:fld>
            <a:endParaRPr lang="en-ID"/>
          </a:p>
        </p:txBody>
      </p:sp>
    </p:spTree>
    <p:extLst>
      <p:ext uri="{BB962C8B-B14F-4D97-AF65-F5344CB8AC3E}">
        <p14:creationId xmlns:p14="http://schemas.microsoft.com/office/powerpoint/2010/main" val="3486403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="https://storyset.com/design"&gt;Design illustrations by </a:t>
            </a:r>
            <a:r>
              <a:rPr lang="en-US" dirty="0" err="1"/>
              <a:t>Storyset</a:t>
            </a:r>
            <a:r>
              <a:rPr lang="en-US" dirty="0"/>
              <a:t>&lt;/a&gt;</a:t>
            </a:r>
          </a:p>
        </p:txBody>
      </p:sp>
      <p:sp>
        <p:nvSpPr>
          <p:cNvPr id="4" name="Slide Number Placeholder 3"/>
          <p:cNvSpPr>
            <a:spLocks noGrp="1"/>
          </p:cNvSpPr>
          <p:nvPr>
            <p:ph type="sldNum" sz="quarter" idx="5"/>
          </p:nvPr>
        </p:nvSpPr>
        <p:spPr/>
        <p:txBody>
          <a:bodyPr/>
          <a:lstStyle/>
          <a:p>
            <a:fld id="{5BA01D78-6EF9-4ACA-92CE-4C4F46E5A529}" type="slidenum">
              <a:rPr lang="en-ID" smtClean="0"/>
              <a:t>20</a:t>
            </a:fld>
            <a:endParaRPr lang="en-ID"/>
          </a:p>
        </p:txBody>
      </p:sp>
    </p:spTree>
    <p:extLst>
      <p:ext uri="{BB962C8B-B14F-4D97-AF65-F5344CB8AC3E}">
        <p14:creationId xmlns:p14="http://schemas.microsoft.com/office/powerpoint/2010/main" val="1708929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="https://storyset.com/design"&gt;Design illustrations by </a:t>
            </a:r>
            <a:r>
              <a:rPr lang="en-US" dirty="0" err="1"/>
              <a:t>Storyset</a:t>
            </a:r>
            <a:r>
              <a:rPr lang="en-US" dirty="0"/>
              <a:t>&lt;/a&gt;</a:t>
            </a:r>
          </a:p>
        </p:txBody>
      </p:sp>
      <p:sp>
        <p:nvSpPr>
          <p:cNvPr id="4" name="Slide Number Placeholder 3"/>
          <p:cNvSpPr>
            <a:spLocks noGrp="1"/>
          </p:cNvSpPr>
          <p:nvPr>
            <p:ph type="sldNum" sz="quarter" idx="5"/>
          </p:nvPr>
        </p:nvSpPr>
        <p:spPr/>
        <p:txBody>
          <a:bodyPr/>
          <a:lstStyle/>
          <a:p>
            <a:fld id="{5BA01D78-6EF9-4ACA-92CE-4C4F46E5A529}" type="slidenum">
              <a:rPr lang="en-ID" smtClean="0"/>
              <a:t>22</a:t>
            </a:fld>
            <a:endParaRPr lang="en-ID"/>
          </a:p>
        </p:txBody>
      </p:sp>
    </p:spTree>
    <p:extLst>
      <p:ext uri="{BB962C8B-B14F-4D97-AF65-F5344CB8AC3E}">
        <p14:creationId xmlns:p14="http://schemas.microsoft.com/office/powerpoint/2010/main" val="2527431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="https://storyset.com/design"&gt;Design illustrations by </a:t>
            </a:r>
            <a:r>
              <a:rPr lang="en-US" dirty="0" err="1"/>
              <a:t>Storyset</a:t>
            </a:r>
            <a:r>
              <a:rPr lang="en-US" dirty="0"/>
              <a:t>&lt;/a&gt;</a:t>
            </a:r>
          </a:p>
        </p:txBody>
      </p:sp>
      <p:sp>
        <p:nvSpPr>
          <p:cNvPr id="4" name="Slide Number Placeholder 3"/>
          <p:cNvSpPr>
            <a:spLocks noGrp="1"/>
          </p:cNvSpPr>
          <p:nvPr>
            <p:ph type="sldNum" sz="quarter" idx="5"/>
          </p:nvPr>
        </p:nvSpPr>
        <p:spPr/>
        <p:txBody>
          <a:bodyPr/>
          <a:lstStyle/>
          <a:p>
            <a:fld id="{5BA01D78-6EF9-4ACA-92CE-4C4F46E5A529}" type="slidenum">
              <a:rPr lang="en-ID" smtClean="0"/>
              <a:t>23</a:t>
            </a:fld>
            <a:endParaRPr lang="en-ID"/>
          </a:p>
        </p:txBody>
      </p:sp>
    </p:spTree>
    <p:extLst>
      <p:ext uri="{BB962C8B-B14F-4D97-AF65-F5344CB8AC3E}">
        <p14:creationId xmlns:p14="http://schemas.microsoft.com/office/powerpoint/2010/main" val="891238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="https://storyset.com/design"&gt;Design illustrations by </a:t>
            </a:r>
            <a:r>
              <a:rPr lang="en-US" dirty="0" err="1"/>
              <a:t>Storyset</a:t>
            </a:r>
            <a:r>
              <a:rPr lang="en-US" dirty="0"/>
              <a:t>&lt;/a&gt;</a:t>
            </a:r>
          </a:p>
        </p:txBody>
      </p:sp>
      <p:sp>
        <p:nvSpPr>
          <p:cNvPr id="4" name="Slide Number Placeholder 3"/>
          <p:cNvSpPr>
            <a:spLocks noGrp="1"/>
          </p:cNvSpPr>
          <p:nvPr>
            <p:ph type="sldNum" sz="quarter" idx="5"/>
          </p:nvPr>
        </p:nvSpPr>
        <p:spPr/>
        <p:txBody>
          <a:bodyPr/>
          <a:lstStyle/>
          <a:p>
            <a:fld id="{5BA01D78-6EF9-4ACA-92CE-4C4F46E5A529}" type="slidenum">
              <a:rPr lang="en-ID" smtClean="0"/>
              <a:t>24</a:t>
            </a:fld>
            <a:endParaRPr lang="en-ID"/>
          </a:p>
        </p:txBody>
      </p:sp>
    </p:spTree>
    <p:extLst>
      <p:ext uri="{BB962C8B-B14F-4D97-AF65-F5344CB8AC3E}">
        <p14:creationId xmlns:p14="http://schemas.microsoft.com/office/powerpoint/2010/main" val="3978409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5BA01D78-6EF9-4ACA-92CE-4C4F46E5A529}" type="slidenum">
              <a:rPr lang="en-ID" smtClean="0"/>
              <a:t>5</a:t>
            </a:fld>
            <a:endParaRPr lang="en-ID"/>
          </a:p>
        </p:txBody>
      </p:sp>
    </p:spTree>
    <p:extLst>
      <p:ext uri="{BB962C8B-B14F-4D97-AF65-F5344CB8AC3E}">
        <p14:creationId xmlns:p14="http://schemas.microsoft.com/office/powerpoint/2010/main" val="468702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 </a:t>
            </a:r>
            <a:r>
              <a:rPr lang="en-US" dirty="0" err="1"/>
              <a:t>href</a:t>
            </a:r>
            <a:r>
              <a:rPr lang="en-US" dirty="0"/>
              <a:t>="https://storyset.com/design"&gt;Design illustrations by </a:t>
            </a:r>
            <a:r>
              <a:rPr lang="en-US" dirty="0" err="1"/>
              <a:t>Storyset</a:t>
            </a:r>
            <a:r>
              <a:rPr lang="en-US" dirty="0"/>
              <a:t>&lt;/a&gt;</a:t>
            </a:r>
          </a:p>
          <a:p>
            <a:endParaRPr lang="en-ID" dirty="0"/>
          </a:p>
        </p:txBody>
      </p:sp>
      <p:sp>
        <p:nvSpPr>
          <p:cNvPr id="4" name="Slide Number Placeholder 3"/>
          <p:cNvSpPr>
            <a:spLocks noGrp="1"/>
          </p:cNvSpPr>
          <p:nvPr>
            <p:ph type="sldNum" sz="quarter" idx="5"/>
          </p:nvPr>
        </p:nvSpPr>
        <p:spPr/>
        <p:txBody>
          <a:bodyPr/>
          <a:lstStyle/>
          <a:p>
            <a:fld id="{5BA01D78-6EF9-4ACA-92CE-4C4F46E5A529}" type="slidenum">
              <a:rPr lang="en-ID" smtClean="0"/>
              <a:t>26</a:t>
            </a:fld>
            <a:endParaRPr lang="en-ID"/>
          </a:p>
        </p:txBody>
      </p:sp>
    </p:spTree>
    <p:extLst>
      <p:ext uri="{BB962C8B-B14F-4D97-AF65-F5344CB8AC3E}">
        <p14:creationId xmlns:p14="http://schemas.microsoft.com/office/powerpoint/2010/main" val="834479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a:t>
            </a:r>
            <a:r>
              <a:rPr lang="en-US" dirty="0">
                <a:hlinkClick r:id="rId3"/>
              </a:rPr>
              <a:t>Joseph Gonzalez</a:t>
            </a:r>
            <a:r>
              <a:rPr lang="en-US" dirty="0"/>
              <a:t> on </a:t>
            </a:r>
            <a:r>
              <a:rPr lang="en-US" dirty="0" err="1">
                <a:hlinkClick r:id="rId4"/>
              </a:rPr>
              <a:t>Unsplash</a:t>
            </a:r>
            <a:r>
              <a:rPr lang="en-US" dirty="0"/>
              <a:t> </a:t>
            </a:r>
          </a:p>
        </p:txBody>
      </p:sp>
      <p:sp>
        <p:nvSpPr>
          <p:cNvPr id="4" name="Slide Number Placeholder 3"/>
          <p:cNvSpPr>
            <a:spLocks noGrp="1"/>
          </p:cNvSpPr>
          <p:nvPr>
            <p:ph type="sldNum" sz="quarter" idx="5"/>
          </p:nvPr>
        </p:nvSpPr>
        <p:spPr/>
        <p:txBody>
          <a:bodyPr/>
          <a:lstStyle/>
          <a:p>
            <a:fld id="{5BA01D78-6EF9-4ACA-92CE-4C4F46E5A529}" type="slidenum">
              <a:rPr lang="en-ID" smtClean="0"/>
              <a:t>6</a:t>
            </a:fld>
            <a:endParaRPr lang="en-ID"/>
          </a:p>
        </p:txBody>
      </p:sp>
    </p:spTree>
    <p:extLst>
      <p:ext uri="{BB962C8B-B14F-4D97-AF65-F5344CB8AC3E}">
        <p14:creationId xmlns:p14="http://schemas.microsoft.com/office/powerpoint/2010/main" val="284729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 </a:t>
            </a:r>
          </a:p>
        </p:txBody>
      </p:sp>
      <p:sp>
        <p:nvSpPr>
          <p:cNvPr id="4" name="Slide Number Placeholder 3"/>
          <p:cNvSpPr>
            <a:spLocks noGrp="1"/>
          </p:cNvSpPr>
          <p:nvPr>
            <p:ph type="sldNum" sz="quarter" idx="5"/>
          </p:nvPr>
        </p:nvSpPr>
        <p:spPr/>
        <p:txBody>
          <a:bodyPr/>
          <a:lstStyle/>
          <a:p>
            <a:fld id="{5BA01D78-6EF9-4ACA-92CE-4C4F46E5A529}" type="slidenum">
              <a:rPr lang="en-ID" smtClean="0"/>
              <a:t>7</a:t>
            </a:fld>
            <a:endParaRPr lang="en-ID"/>
          </a:p>
        </p:txBody>
      </p:sp>
    </p:spTree>
    <p:extLst>
      <p:ext uri="{BB962C8B-B14F-4D97-AF65-F5344CB8AC3E}">
        <p14:creationId xmlns:p14="http://schemas.microsoft.com/office/powerpoint/2010/main" val="2213090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 </a:t>
            </a:r>
          </a:p>
        </p:txBody>
      </p:sp>
      <p:sp>
        <p:nvSpPr>
          <p:cNvPr id="4" name="Slide Number Placeholder 3"/>
          <p:cNvSpPr>
            <a:spLocks noGrp="1"/>
          </p:cNvSpPr>
          <p:nvPr>
            <p:ph type="sldNum" sz="quarter" idx="5"/>
          </p:nvPr>
        </p:nvSpPr>
        <p:spPr/>
        <p:txBody>
          <a:bodyPr/>
          <a:lstStyle/>
          <a:p>
            <a:fld id="{5BA01D78-6EF9-4ACA-92CE-4C4F46E5A529}" type="slidenum">
              <a:rPr lang="en-ID" smtClean="0"/>
              <a:t>8</a:t>
            </a:fld>
            <a:endParaRPr lang="en-ID"/>
          </a:p>
        </p:txBody>
      </p:sp>
    </p:spTree>
    <p:extLst>
      <p:ext uri="{BB962C8B-B14F-4D97-AF65-F5344CB8AC3E}">
        <p14:creationId xmlns:p14="http://schemas.microsoft.com/office/powerpoint/2010/main" val="923959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 </a:t>
            </a:r>
          </a:p>
        </p:txBody>
      </p:sp>
      <p:sp>
        <p:nvSpPr>
          <p:cNvPr id="4" name="Slide Number Placeholder 3"/>
          <p:cNvSpPr>
            <a:spLocks noGrp="1"/>
          </p:cNvSpPr>
          <p:nvPr>
            <p:ph type="sldNum" sz="quarter" idx="5"/>
          </p:nvPr>
        </p:nvSpPr>
        <p:spPr/>
        <p:txBody>
          <a:bodyPr/>
          <a:lstStyle/>
          <a:p>
            <a:fld id="{5BA01D78-6EF9-4ACA-92CE-4C4F46E5A529}" type="slidenum">
              <a:rPr lang="en-ID" smtClean="0"/>
              <a:t>9</a:t>
            </a:fld>
            <a:endParaRPr lang="en-ID"/>
          </a:p>
        </p:txBody>
      </p:sp>
    </p:spTree>
    <p:extLst>
      <p:ext uri="{BB962C8B-B14F-4D97-AF65-F5344CB8AC3E}">
        <p14:creationId xmlns:p14="http://schemas.microsoft.com/office/powerpoint/2010/main" val="1709516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="https://storyset.com/design"&gt;Design illustrations by </a:t>
            </a:r>
            <a:r>
              <a:rPr lang="en-US" dirty="0" err="1"/>
              <a:t>Storyset</a:t>
            </a:r>
            <a:r>
              <a:rPr lang="en-US" dirty="0"/>
              <a:t>&lt;/a&gt;</a:t>
            </a:r>
          </a:p>
        </p:txBody>
      </p:sp>
      <p:sp>
        <p:nvSpPr>
          <p:cNvPr id="4" name="Slide Number Placeholder 3"/>
          <p:cNvSpPr>
            <a:spLocks noGrp="1"/>
          </p:cNvSpPr>
          <p:nvPr>
            <p:ph type="sldNum" sz="quarter" idx="5"/>
          </p:nvPr>
        </p:nvSpPr>
        <p:spPr/>
        <p:txBody>
          <a:bodyPr/>
          <a:lstStyle/>
          <a:p>
            <a:fld id="{5BA01D78-6EF9-4ACA-92CE-4C4F46E5A529}" type="slidenum">
              <a:rPr lang="en-ID" smtClean="0"/>
              <a:t>11</a:t>
            </a:fld>
            <a:endParaRPr lang="en-ID"/>
          </a:p>
        </p:txBody>
      </p:sp>
    </p:spTree>
    <p:extLst>
      <p:ext uri="{BB962C8B-B14F-4D97-AF65-F5344CB8AC3E}">
        <p14:creationId xmlns:p14="http://schemas.microsoft.com/office/powerpoint/2010/main" val="2099719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="https://storyset.com/design"&gt;Design illustrations by </a:t>
            </a:r>
            <a:r>
              <a:rPr lang="en-US" dirty="0" err="1"/>
              <a:t>Storyset</a:t>
            </a:r>
            <a:r>
              <a:rPr lang="en-US" dirty="0"/>
              <a:t>&lt;/a&gt;</a:t>
            </a:r>
          </a:p>
        </p:txBody>
      </p:sp>
      <p:sp>
        <p:nvSpPr>
          <p:cNvPr id="4" name="Slide Number Placeholder 3"/>
          <p:cNvSpPr>
            <a:spLocks noGrp="1"/>
          </p:cNvSpPr>
          <p:nvPr>
            <p:ph type="sldNum" sz="quarter" idx="5"/>
          </p:nvPr>
        </p:nvSpPr>
        <p:spPr/>
        <p:txBody>
          <a:bodyPr/>
          <a:lstStyle/>
          <a:p>
            <a:fld id="{5BA01D78-6EF9-4ACA-92CE-4C4F46E5A529}" type="slidenum">
              <a:rPr lang="en-ID" smtClean="0"/>
              <a:t>12</a:t>
            </a:fld>
            <a:endParaRPr lang="en-ID"/>
          </a:p>
        </p:txBody>
      </p:sp>
    </p:spTree>
    <p:extLst>
      <p:ext uri="{BB962C8B-B14F-4D97-AF65-F5344CB8AC3E}">
        <p14:creationId xmlns:p14="http://schemas.microsoft.com/office/powerpoint/2010/main" val="1716406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b="0" i="0" dirty="0">
                <a:solidFill>
                  <a:srgbClr val="374151"/>
                </a:solidFill>
                <a:effectLst/>
                <a:latin typeface="Söhne"/>
              </a:rPr>
              <a:t>Page Value </a:t>
            </a:r>
            <a:r>
              <a:rPr lang="en-ID" b="0" i="0" dirty="0" err="1">
                <a:solidFill>
                  <a:srgbClr val="374151"/>
                </a:solidFill>
                <a:effectLst/>
                <a:latin typeface="Söhne"/>
              </a:rPr>
              <a:t>dihitung</a:t>
            </a:r>
            <a:r>
              <a:rPr lang="en-ID" b="0" i="0" dirty="0">
                <a:solidFill>
                  <a:srgbClr val="374151"/>
                </a:solidFill>
                <a:effectLst/>
                <a:latin typeface="Söhne"/>
              </a:rPr>
              <a:t> </a:t>
            </a:r>
            <a:r>
              <a:rPr lang="en-ID" b="0" i="0" dirty="0" err="1">
                <a:solidFill>
                  <a:srgbClr val="374151"/>
                </a:solidFill>
                <a:effectLst/>
                <a:latin typeface="Söhne"/>
              </a:rPr>
              <a:t>dengan</a:t>
            </a:r>
            <a:r>
              <a:rPr lang="en-ID" b="0" i="0" dirty="0">
                <a:solidFill>
                  <a:srgbClr val="374151"/>
                </a:solidFill>
                <a:effectLst/>
                <a:latin typeface="Söhne"/>
              </a:rPr>
              <a:t> </a:t>
            </a:r>
            <a:r>
              <a:rPr lang="en-ID" b="0" i="0" dirty="0" err="1">
                <a:solidFill>
                  <a:srgbClr val="374151"/>
                </a:solidFill>
                <a:effectLst/>
                <a:latin typeface="Söhne"/>
              </a:rPr>
              <a:t>membagi</a:t>
            </a:r>
            <a:r>
              <a:rPr lang="en-ID" b="0" i="0" dirty="0">
                <a:solidFill>
                  <a:srgbClr val="374151"/>
                </a:solidFill>
                <a:effectLst/>
                <a:latin typeface="Söhne"/>
              </a:rPr>
              <a:t> total </a:t>
            </a:r>
            <a:r>
              <a:rPr lang="en-ID" b="0" i="0" dirty="0" err="1">
                <a:solidFill>
                  <a:srgbClr val="374151"/>
                </a:solidFill>
                <a:effectLst/>
                <a:latin typeface="Söhne"/>
              </a:rPr>
              <a:t>nilai</a:t>
            </a:r>
            <a:r>
              <a:rPr lang="en-ID" b="0" i="0" dirty="0">
                <a:solidFill>
                  <a:srgbClr val="374151"/>
                </a:solidFill>
                <a:effectLst/>
                <a:latin typeface="Söhne"/>
              </a:rPr>
              <a:t> </a:t>
            </a:r>
            <a:r>
              <a:rPr lang="en-ID" b="0" i="0" dirty="0" err="1">
                <a:solidFill>
                  <a:srgbClr val="374151"/>
                </a:solidFill>
                <a:effectLst/>
                <a:latin typeface="Söhne"/>
              </a:rPr>
              <a:t>transaksi</a:t>
            </a:r>
            <a:r>
              <a:rPr lang="en-ID" b="0" i="0" dirty="0">
                <a:solidFill>
                  <a:srgbClr val="374151"/>
                </a:solidFill>
                <a:effectLst/>
                <a:latin typeface="Söhne"/>
              </a:rPr>
              <a:t> </a:t>
            </a:r>
            <a:r>
              <a:rPr lang="en-ID" b="0" i="0" dirty="0" err="1">
                <a:solidFill>
                  <a:srgbClr val="374151"/>
                </a:solidFill>
                <a:effectLst/>
                <a:latin typeface="Söhne"/>
              </a:rPr>
              <a:t>atau</a:t>
            </a:r>
            <a:r>
              <a:rPr lang="en-ID" b="0" i="0" dirty="0">
                <a:solidFill>
                  <a:srgbClr val="374151"/>
                </a:solidFill>
                <a:effectLst/>
                <a:latin typeface="Söhne"/>
              </a:rPr>
              <a:t> </a:t>
            </a:r>
            <a:r>
              <a:rPr lang="en-ID" b="0" i="0" dirty="0" err="1">
                <a:solidFill>
                  <a:srgbClr val="374151"/>
                </a:solidFill>
                <a:effectLst/>
                <a:latin typeface="Söhne"/>
              </a:rPr>
              <a:t>pendapatan</a:t>
            </a:r>
            <a:r>
              <a:rPr lang="en-ID" b="0" i="0" dirty="0">
                <a:solidFill>
                  <a:srgbClr val="374151"/>
                </a:solidFill>
                <a:effectLst/>
                <a:latin typeface="Söhne"/>
              </a:rPr>
              <a:t> yang </a:t>
            </a:r>
            <a:r>
              <a:rPr lang="en-ID" b="0" i="0" dirty="0" err="1">
                <a:solidFill>
                  <a:srgbClr val="374151"/>
                </a:solidFill>
                <a:effectLst/>
                <a:latin typeface="Söhne"/>
              </a:rPr>
              <a:t>dihasilkan</a:t>
            </a:r>
            <a:r>
              <a:rPr lang="en-ID" b="0" i="0" dirty="0">
                <a:solidFill>
                  <a:srgbClr val="374151"/>
                </a:solidFill>
                <a:effectLst/>
                <a:latin typeface="Söhne"/>
              </a:rPr>
              <a:t> </a:t>
            </a:r>
            <a:r>
              <a:rPr lang="en-ID" b="0" i="0" dirty="0" err="1">
                <a:solidFill>
                  <a:srgbClr val="374151"/>
                </a:solidFill>
                <a:effectLst/>
                <a:latin typeface="Söhne"/>
              </a:rPr>
              <a:t>dari</a:t>
            </a:r>
            <a:r>
              <a:rPr lang="en-ID" b="0" i="0" dirty="0">
                <a:solidFill>
                  <a:srgbClr val="374151"/>
                </a:solidFill>
                <a:effectLst/>
                <a:latin typeface="Söhne"/>
              </a:rPr>
              <a:t> </a:t>
            </a:r>
            <a:r>
              <a:rPr lang="en-ID" b="0" i="0" dirty="0" err="1">
                <a:solidFill>
                  <a:srgbClr val="374151"/>
                </a:solidFill>
                <a:effectLst/>
                <a:latin typeface="Söhne"/>
              </a:rPr>
              <a:t>halaman</a:t>
            </a:r>
            <a:r>
              <a:rPr lang="en-ID" b="0" i="0" dirty="0">
                <a:solidFill>
                  <a:srgbClr val="374151"/>
                </a:solidFill>
                <a:effectLst/>
                <a:latin typeface="Söhne"/>
              </a:rPr>
              <a:t> </a:t>
            </a:r>
            <a:r>
              <a:rPr lang="en-ID" b="0" i="0" dirty="0" err="1">
                <a:solidFill>
                  <a:srgbClr val="374151"/>
                </a:solidFill>
                <a:effectLst/>
                <a:latin typeface="Söhne"/>
              </a:rPr>
              <a:t>tertentu</a:t>
            </a:r>
            <a:r>
              <a:rPr lang="en-ID" b="0" i="0" dirty="0">
                <a:solidFill>
                  <a:srgbClr val="374151"/>
                </a:solidFill>
                <a:effectLst/>
                <a:latin typeface="Söhne"/>
              </a:rPr>
              <a:t> </a:t>
            </a:r>
            <a:r>
              <a:rPr lang="en-ID" b="0" i="0" dirty="0" err="1">
                <a:solidFill>
                  <a:srgbClr val="374151"/>
                </a:solidFill>
                <a:effectLst/>
                <a:latin typeface="Söhne"/>
              </a:rPr>
              <a:t>dengan</a:t>
            </a:r>
            <a:r>
              <a:rPr lang="en-ID" b="0" i="0" dirty="0">
                <a:solidFill>
                  <a:srgbClr val="374151"/>
                </a:solidFill>
                <a:effectLst/>
                <a:latin typeface="Söhne"/>
              </a:rPr>
              <a:t> </a:t>
            </a:r>
            <a:r>
              <a:rPr lang="en-ID" b="0" i="0" dirty="0" err="1">
                <a:solidFill>
                  <a:srgbClr val="374151"/>
                </a:solidFill>
                <a:effectLst/>
                <a:latin typeface="Söhne"/>
              </a:rPr>
              <a:t>jumlah</a:t>
            </a:r>
            <a:r>
              <a:rPr lang="en-ID" b="0" i="0" dirty="0">
                <a:solidFill>
                  <a:srgbClr val="374151"/>
                </a:solidFill>
                <a:effectLst/>
                <a:latin typeface="Söhne"/>
              </a:rPr>
              <a:t> </a:t>
            </a:r>
            <a:r>
              <a:rPr lang="en-ID" b="0" i="0" dirty="0" err="1">
                <a:solidFill>
                  <a:srgbClr val="374151"/>
                </a:solidFill>
                <a:effectLst/>
                <a:latin typeface="Söhne"/>
              </a:rPr>
              <a:t>kunjungan</a:t>
            </a:r>
            <a:r>
              <a:rPr lang="en-ID" b="0" i="0" dirty="0">
                <a:solidFill>
                  <a:srgbClr val="374151"/>
                </a:solidFill>
                <a:effectLst/>
                <a:latin typeface="Söhne"/>
              </a:rPr>
              <a:t> </a:t>
            </a:r>
            <a:r>
              <a:rPr lang="en-ID" b="0" i="0" dirty="0" err="1">
                <a:solidFill>
                  <a:srgbClr val="374151"/>
                </a:solidFill>
                <a:effectLst/>
                <a:latin typeface="Söhne"/>
              </a:rPr>
              <a:t>ke</a:t>
            </a:r>
            <a:r>
              <a:rPr lang="en-ID" b="0" i="0" dirty="0">
                <a:solidFill>
                  <a:srgbClr val="374151"/>
                </a:solidFill>
                <a:effectLst/>
                <a:latin typeface="Söhne"/>
              </a:rPr>
              <a:t> </a:t>
            </a:r>
            <a:r>
              <a:rPr lang="en-ID" b="0" i="0" dirty="0" err="1">
                <a:solidFill>
                  <a:srgbClr val="374151"/>
                </a:solidFill>
                <a:effectLst/>
                <a:latin typeface="Söhne"/>
              </a:rPr>
              <a:t>halaman</a:t>
            </a:r>
            <a:r>
              <a:rPr lang="en-ID" b="0" i="0" dirty="0">
                <a:solidFill>
                  <a:srgbClr val="374151"/>
                </a:solidFill>
                <a:effectLst/>
                <a:latin typeface="Söhne"/>
              </a:rPr>
              <a:t> </a:t>
            </a:r>
            <a:r>
              <a:rPr lang="en-ID" b="0" i="0" dirty="0" err="1">
                <a:solidFill>
                  <a:srgbClr val="374151"/>
                </a:solidFill>
                <a:effectLst/>
                <a:latin typeface="Söhne"/>
              </a:rPr>
              <a:t>tersebut</a:t>
            </a:r>
            <a:r>
              <a:rPr lang="en-ID" b="0" i="0" dirty="0">
                <a:solidFill>
                  <a:srgbClr val="374151"/>
                </a:solidFill>
                <a:effectLst/>
                <a:latin typeface="Söhne"/>
              </a:rPr>
              <a:t>. Jadi, </a:t>
            </a:r>
            <a:r>
              <a:rPr lang="en-ID" b="0" i="0" dirty="0" err="1">
                <a:solidFill>
                  <a:srgbClr val="374151"/>
                </a:solidFill>
                <a:effectLst/>
                <a:latin typeface="Söhne"/>
              </a:rPr>
              <a:t>nilai</a:t>
            </a:r>
            <a:r>
              <a:rPr lang="en-ID" b="0" i="0" dirty="0">
                <a:solidFill>
                  <a:srgbClr val="374151"/>
                </a:solidFill>
                <a:effectLst/>
                <a:latin typeface="Söhne"/>
              </a:rPr>
              <a:t> Page Value </a:t>
            </a:r>
            <a:r>
              <a:rPr lang="en-ID" b="0" i="0" dirty="0" err="1">
                <a:solidFill>
                  <a:srgbClr val="374151"/>
                </a:solidFill>
                <a:effectLst/>
                <a:latin typeface="Söhne"/>
              </a:rPr>
              <a:t>tinggi</a:t>
            </a:r>
            <a:r>
              <a:rPr lang="en-ID" b="0" i="0" dirty="0">
                <a:solidFill>
                  <a:srgbClr val="374151"/>
                </a:solidFill>
                <a:effectLst/>
                <a:latin typeface="Söhne"/>
              </a:rPr>
              <a:t> </a:t>
            </a:r>
            <a:r>
              <a:rPr lang="en-ID" b="0" i="0" dirty="0" err="1">
                <a:solidFill>
                  <a:srgbClr val="374151"/>
                </a:solidFill>
                <a:effectLst/>
                <a:latin typeface="Söhne"/>
              </a:rPr>
              <a:t>menunjukkan</a:t>
            </a:r>
            <a:r>
              <a:rPr lang="en-ID" b="0" i="0" dirty="0">
                <a:solidFill>
                  <a:srgbClr val="374151"/>
                </a:solidFill>
                <a:effectLst/>
                <a:latin typeface="Söhne"/>
              </a:rPr>
              <a:t> </a:t>
            </a:r>
            <a:r>
              <a:rPr lang="en-ID" b="0" i="0" dirty="0" err="1">
                <a:solidFill>
                  <a:srgbClr val="374151"/>
                </a:solidFill>
                <a:effectLst/>
                <a:latin typeface="Söhne"/>
              </a:rPr>
              <a:t>bahwa</a:t>
            </a:r>
            <a:r>
              <a:rPr lang="en-ID" b="0" i="0" dirty="0">
                <a:solidFill>
                  <a:srgbClr val="374151"/>
                </a:solidFill>
                <a:effectLst/>
                <a:latin typeface="Söhne"/>
              </a:rPr>
              <a:t> </a:t>
            </a:r>
            <a:r>
              <a:rPr lang="en-ID" b="0" i="0" dirty="0" err="1">
                <a:solidFill>
                  <a:srgbClr val="374151"/>
                </a:solidFill>
                <a:effectLst/>
                <a:latin typeface="Söhne"/>
              </a:rPr>
              <a:t>halaman</a:t>
            </a:r>
            <a:r>
              <a:rPr lang="en-ID" b="0" i="0" dirty="0">
                <a:solidFill>
                  <a:srgbClr val="374151"/>
                </a:solidFill>
                <a:effectLst/>
                <a:latin typeface="Söhne"/>
              </a:rPr>
              <a:t> </a:t>
            </a:r>
            <a:r>
              <a:rPr lang="en-ID" b="0" i="0" dirty="0" err="1">
                <a:solidFill>
                  <a:srgbClr val="374151"/>
                </a:solidFill>
                <a:effectLst/>
                <a:latin typeface="Söhne"/>
              </a:rPr>
              <a:t>tersebut</a:t>
            </a:r>
            <a:r>
              <a:rPr lang="en-ID" b="0" i="0" dirty="0">
                <a:solidFill>
                  <a:srgbClr val="374151"/>
                </a:solidFill>
                <a:effectLst/>
                <a:latin typeface="Söhne"/>
              </a:rPr>
              <a:t> </a:t>
            </a:r>
            <a:r>
              <a:rPr lang="en-ID" b="0" i="0" dirty="0" err="1">
                <a:solidFill>
                  <a:srgbClr val="374151"/>
                </a:solidFill>
                <a:effectLst/>
                <a:latin typeface="Söhne"/>
              </a:rPr>
              <a:t>memberikan</a:t>
            </a:r>
            <a:r>
              <a:rPr lang="en-ID" b="0" i="0" dirty="0">
                <a:solidFill>
                  <a:srgbClr val="374151"/>
                </a:solidFill>
                <a:effectLst/>
                <a:latin typeface="Söhne"/>
              </a:rPr>
              <a:t> </a:t>
            </a:r>
            <a:r>
              <a:rPr lang="en-ID" b="0" i="0" dirty="0" err="1">
                <a:solidFill>
                  <a:srgbClr val="374151"/>
                </a:solidFill>
                <a:effectLst/>
                <a:latin typeface="Söhne"/>
              </a:rPr>
              <a:t>kontribusi</a:t>
            </a:r>
            <a:r>
              <a:rPr lang="en-ID" b="0" i="0" dirty="0">
                <a:solidFill>
                  <a:srgbClr val="374151"/>
                </a:solidFill>
                <a:effectLst/>
                <a:latin typeface="Söhne"/>
              </a:rPr>
              <a:t> yang </a:t>
            </a:r>
            <a:r>
              <a:rPr lang="en-ID" b="0" i="0" dirty="0" err="1">
                <a:solidFill>
                  <a:srgbClr val="374151"/>
                </a:solidFill>
                <a:effectLst/>
                <a:latin typeface="Söhne"/>
              </a:rPr>
              <a:t>signifikan</a:t>
            </a:r>
            <a:r>
              <a:rPr lang="en-ID" b="0" i="0" dirty="0">
                <a:solidFill>
                  <a:srgbClr val="374151"/>
                </a:solidFill>
                <a:effectLst/>
                <a:latin typeface="Söhne"/>
              </a:rPr>
              <a:t> </a:t>
            </a:r>
            <a:r>
              <a:rPr lang="en-ID" b="0" i="0" dirty="0" err="1">
                <a:solidFill>
                  <a:srgbClr val="374151"/>
                </a:solidFill>
                <a:effectLst/>
                <a:latin typeface="Söhne"/>
              </a:rPr>
              <a:t>terhadap</a:t>
            </a:r>
            <a:r>
              <a:rPr lang="en-ID" b="0" i="0" dirty="0">
                <a:solidFill>
                  <a:srgbClr val="374151"/>
                </a:solidFill>
                <a:effectLst/>
                <a:latin typeface="Söhne"/>
              </a:rPr>
              <a:t> </a:t>
            </a:r>
            <a:r>
              <a:rPr lang="en-ID" b="0" i="0" dirty="0" err="1">
                <a:solidFill>
                  <a:srgbClr val="374151"/>
                </a:solidFill>
                <a:effectLst/>
                <a:latin typeface="Söhne"/>
              </a:rPr>
              <a:t>hasil</a:t>
            </a:r>
            <a:r>
              <a:rPr lang="en-ID" b="0" i="0" dirty="0">
                <a:solidFill>
                  <a:srgbClr val="374151"/>
                </a:solidFill>
                <a:effectLst/>
                <a:latin typeface="Söhne"/>
              </a:rPr>
              <a:t> </a:t>
            </a:r>
            <a:r>
              <a:rPr lang="en-ID" b="0" i="0" dirty="0" err="1">
                <a:solidFill>
                  <a:srgbClr val="374151"/>
                </a:solidFill>
                <a:effectLst/>
                <a:latin typeface="Söhne"/>
              </a:rPr>
              <a:t>bisnis</a:t>
            </a:r>
            <a:r>
              <a:rPr lang="en-ID" b="0" i="0" dirty="0">
                <a:solidFill>
                  <a:srgbClr val="374151"/>
                </a:solidFill>
                <a:effectLst/>
                <a:latin typeface="Söhne"/>
              </a:rPr>
              <a:t> Anda, </a:t>
            </a:r>
            <a:r>
              <a:rPr lang="en-ID" b="0" i="0" dirty="0" err="1">
                <a:solidFill>
                  <a:srgbClr val="374151"/>
                </a:solidFill>
                <a:effectLst/>
                <a:latin typeface="Söhne"/>
              </a:rPr>
              <a:t>tetapi</a:t>
            </a:r>
            <a:r>
              <a:rPr lang="en-ID" b="0" i="0" dirty="0">
                <a:solidFill>
                  <a:srgbClr val="374151"/>
                </a:solidFill>
                <a:effectLst/>
                <a:latin typeface="Söhne"/>
              </a:rPr>
              <a:t> </a:t>
            </a:r>
            <a:r>
              <a:rPr lang="en-ID" b="0" i="0" dirty="0" err="1">
                <a:solidFill>
                  <a:srgbClr val="374151"/>
                </a:solidFill>
                <a:effectLst/>
                <a:latin typeface="Söhne"/>
              </a:rPr>
              <a:t>tidak</a:t>
            </a:r>
            <a:r>
              <a:rPr lang="en-ID" b="0" i="0" dirty="0">
                <a:solidFill>
                  <a:srgbClr val="374151"/>
                </a:solidFill>
                <a:effectLst/>
                <a:latin typeface="Söhne"/>
              </a:rPr>
              <a:t> </a:t>
            </a:r>
            <a:r>
              <a:rPr lang="en-ID" b="0" i="0" dirty="0" err="1">
                <a:solidFill>
                  <a:srgbClr val="374151"/>
                </a:solidFill>
                <a:effectLst/>
                <a:latin typeface="Söhne"/>
              </a:rPr>
              <a:t>memberikan</a:t>
            </a:r>
            <a:r>
              <a:rPr lang="en-ID" b="0" i="0" dirty="0">
                <a:solidFill>
                  <a:srgbClr val="374151"/>
                </a:solidFill>
                <a:effectLst/>
                <a:latin typeface="Söhne"/>
              </a:rPr>
              <a:t> </a:t>
            </a:r>
            <a:r>
              <a:rPr lang="en-ID" b="0" i="0" dirty="0" err="1">
                <a:solidFill>
                  <a:srgbClr val="374151"/>
                </a:solidFill>
                <a:effectLst/>
                <a:latin typeface="Söhne"/>
              </a:rPr>
              <a:t>informasi</a:t>
            </a:r>
            <a:r>
              <a:rPr lang="en-ID" b="0" i="0" dirty="0">
                <a:solidFill>
                  <a:srgbClr val="374151"/>
                </a:solidFill>
                <a:effectLst/>
                <a:latin typeface="Söhne"/>
              </a:rPr>
              <a:t> </a:t>
            </a:r>
            <a:r>
              <a:rPr lang="en-ID" b="0" i="0" dirty="0" err="1">
                <a:solidFill>
                  <a:srgbClr val="374151"/>
                </a:solidFill>
                <a:effectLst/>
                <a:latin typeface="Söhne"/>
              </a:rPr>
              <a:t>tentang</a:t>
            </a:r>
            <a:r>
              <a:rPr lang="en-ID" b="0" i="0" dirty="0">
                <a:solidFill>
                  <a:srgbClr val="374151"/>
                </a:solidFill>
                <a:effectLst/>
                <a:latin typeface="Söhne"/>
              </a:rPr>
              <a:t> </a:t>
            </a:r>
            <a:r>
              <a:rPr lang="en-ID" b="0" i="0" dirty="0" err="1">
                <a:solidFill>
                  <a:srgbClr val="374151"/>
                </a:solidFill>
                <a:effectLst/>
                <a:latin typeface="Söhne"/>
              </a:rPr>
              <a:t>jumlah</a:t>
            </a:r>
            <a:r>
              <a:rPr lang="en-ID" b="0" i="0" dirty="0">
                <a:solidFill>
                  <a:srgbClr val="374151"/>
                </a:solidFill>
                <a:effectLst/>
                <a:latin typeface="Söhne"/>
              </a:rPr>
              <a:t> </a:t>
            </a:r>
            <a:r>
              <a:rPr lang="en-ID" b="0" i="0" dirty="0" err="1">
                <a:solidFill>
                  <a:srgbClr val="374151"/>
                </a:solidFill>
                <a:effectLst/>
                <a:latin typeface="Söhne"/>
              </a:rPr>
              <a:t>halaman</a:t>
            </a:r>
            <a:r>
              <a:rPr lang="en-ID" b="0" i="0" dirty="0">
                <a:solidFill>
                  <a:srgbClr val="374151"/>
                </a:solidFill>
                <a:effectLst/>
                <a:latin typeface="Söhne"/>
              </a:rPr>
              <a:t> yang </a:t>
            </a:r>
            <a:r>
              <a:rPr lang="en-ID" b="0" i="0" dirty="0" err="1">
                <a:solidFill>
                  <a:srgbClr val="374151"/>
                </a:solidFill>
                <a:effectLst/>
                <a:latin typeface="Söhne"/>
              </a:rPr>
              <a:t>dikunjungi</a:t>
            </a:r>
            <a:r>
              <a:rPr lang="en-ID" b="0" i="0" dirty="0">
                <a:solidFill>
                  <a:srgbClr val="374151"/>
                </a:solidFill>
                <a:effectLst/>
                <a:latin typeface="Söhne"/>
              </a:rPr>
              <a:t> oleh </a:t>
            </a:r>
            <a:r>
              <a:rPr lang="en-ID" b="0" i="0" dirty="0" err="1">
                <a:solidFill>
                  <a:srgbClr val="374151"/>
                </a:solidFill>
                <a:effectLst/>
                <a:latin typeface="Söhne"/>
              </a:rPr>
              <a:t>pengguna</a:t>
            </a:r>
            <a:r>
              <a:rPr lang="en-ID" b="0" i="0" dirty="0">
                <a:solidFill>
                  <a:srgbClr val="374151"/>
                </a:solidFill>
                <a:effectLst/>
                <a:latin typeface="Söhne"/>
              </a:rPr>
              <a:t>.</a:t>
            </a:r>
          </a:p>
          <a:p>
            <a:endParaRPr lang="en-ID" b="0" i="0" dirty="0">
              <a:solidFill>
                <a:srgbClr val="374151"/>
              </a:solidFill>
              <a:effectLst/>
              <a:latin typeface="Söhne"/>
            </a:endParaRPr>
          </a:p>
          <a:p>
            <a:pPr algn="l"/>
            <a:r>
              <a:rPr lang="en-ID" b="0" i="0" dirty="0" err="1">
                <a:solidFill>
                  <a:srgbClr val="374151"/>
                </a:solidFill>
                <a:effectLst/>
                <a:latin typeface="Söhne"/>
              </a:rPr>
              <a:t>Sebagai</a:t>
            </a:r>
            <a:r>
              <a:rPr lang="en-ID" b="0" i="0" dirty="0">
                <a:solidFill>
                  <a:srgbClr val="374151"/>
                </a:solidFill>
                <a:effectLst/>
                <a:latin typeface="Söhne"/>
              </a:rPr>
              <a:t> </a:t>
            </a:r>
            <a:r>
              <a:rPr lang="en-ID" b="0" i="0" dirty="0" err="1">
                <a:solidFill>
                  <a:srgbClr val="374151"/>
                </a:solidFill>
                <a:effectLst/>
                <a:latin typeface="Söhne"/>
              </a:rPr>
              <a:t>contoh</a:t>
            </a:r>
            <a:r>
              <a:rPr lang="en-ID" b="0" i="0" dirty="0">
                <a:solidFill>
                  <a:srgbClr val="374151"/>
                </a:solidFill>
                <a:effectLst/>
                <a:latin typeface="Söhne"/>
              </a:rPr>
              <a:t>, </a:t>
            </a:r>
            <a:r>
              <a:rPr lang="en-ID" b="0" i="0" dirty="0" err="1">
                <a:solidFill>
                  <a:srgbClr val="374151"/>
                </a:solidFill>
                <a:effectLst/>
                <a:latin typeface="Söhne"/>
              </a:rPr>
              <a:t>jika</a:t>
            </a:r>
            <a:r>
              <a:rPr lang="en-ID" b="0" i="0" dirty="0">
                <a:solidFill>
                  <a:srgbClr val="374151"/>
                </a:solidFill>
                <a:effectLst/>
                <a:latin typeface="Söhne"/>
              </a:rPr>
              <a:t> </a:t>
            </a:r>
            <a:r>
              <a:rPr lang="en-ID" b="0" i="0" dirty="0" err="1">
                <a:solidFill>
                  <a:srgbClr val="374151"/>
                </a:solidFill>
                <a:effectLst/>
                <a:latin typeface="Söhne"/>
              </a:rPr>
              <a:t>ada</a:t>
            </a:r>
            <a:r>
              <a:rPr lang="en-ID" b="0" i="0" dirty="0">
                <a:solidFill>
                  <a:srgbClr val="374151"/>
                </a:solidFill>
                <a:effectLst/>
                <a:latin typeface="Söhne"/>
              </a:rPr>
              <a:t> </a:t>
            </a:r>
            <a:r>
              <a:rPr lang="en-ID" b="0" i="0" dirty="0" err="1">
                <a:solidFill>
                  <a:srgbClr val="374151"/>
                </a:solidFill>
                <a:effectLst/>
                <a:latin typeface="Söhne"/>
              </a:rPr>
              <a:t>halaman</a:t>
            </a:r>
            <a:r>
              <a:rPr lang="en-ID" b="0" i="0" dirty="0">
                <a:solidFill>
                  <a:srgbClr val="374151"/>
                </a:solidFill>
                <a:effectLst/>
                <a:latin typeface="Söhne"/>
              </a:rPr>
              <a:t> </a:t>
            </a:r>
            <a:r>
              <a:rPr lang="en-ID" b="0" i="0" dirty="0" err="1">
                <a:solidFill>
                  <a:srgbClr val="374151"/>
                </a:solidFill>
                <a:effectLst/>
                <a:latin typeface="Söhne"/>
              </a:rPr>
              <a:t>tunggal</a:t>
            </a:r>
            <a:r>
              <a:rPr lang="en-ID" b="0" i="0" dirty="0">
                <a:solidFill>
                  <a:srgbClr val="374151"/>
                </a:solidFill>
                <a:effectLst/>
                <a:latin typeface="Söhne"/>
              </a:rPr>
              <a:t> yang </a:t>
            </a:r>
            <a:r>
              <a:rPr lang="en-ID" b="0" i="0" dirty="0" err="1">
                <a:solidFill>
                  <a:srgbClr val="374151"/>
                </a:solidFill>
                <a:effectLst/>
                <a:latin typeface="Söhne"/>
              </a:rPr>
              <a:t>memiliki</a:t>
            </a:r>
            <a:r>
              <a:rPr lang="en-ID" b="0" i="0" dirty="0">
                <a:solidFill>
                  <a:srgbClr val="374151"/>
                </a:solidFill>
                <a:effectLst/>
                <a:latin typeface="Söhne"/>
              </a:rPr>
              <a:t> </a:t>
            </a:r>
            <a:r>
              <a:rPr lang="en-ID" b="0" i="0" dirty="0" err="1">
                <a:solidFill>
                  <a:srgbClr val="374151"/>
                </a:solidFill>
                <a:effectLst/>
                <a:latin typeface="Söhne"/>
              </a:rPr>
              <a:t>tingkat</a:t>
            </a:r>
            <a:r>
              <a:rPr lang="en-ID" b="0" i="0" dirty="0">
                <a:solidFill>
                  <a:srgbClr val="374151"/>
                </a:solidFill>
                <a:effectLst/>
                <a:latin typeface="Söhne"/>
              </a:rPr>
              <a:t> </a:t>
            </a:r>
            <a:r>
              <a:rPr lang="en-ID" b="0" i="0" dirty="0" err="1">
                <a:solidFill>
                  <a:srgbClr val="374151"/>
                </a:solidFill>
                <a:effectLst/>
                <a:latin typeface="Söhne"/>
              </a:rPr>
              <a:t>konversi</a:t>
            </a:r>
            <a:r>
              <a:rPr lang="en-ID" b="0" i="0" dirty="0">
                <a:solidFill>
                  <a:srgbClr val="374151"/>
                </a:solidFill>
                <a:effectLst/>
                <a:latin typeface="Söhne"/>
              </a:rPr>
              <a:t> yang </a:t>
            </a:r>
            <a:r>
              <a:rPr lang="en-ID" b="0" i="0" dirty="0" err="1">
                <a:solidFill>
                  <a:srgbClr val="374151"/>
                </a:solidFill>
                <a:effectLst/>
                <a:latin typeface="Söhne"/>
              </a:rPr>
              <a:t>tinggi</a:t>
            </a:r>
            <a:r>
              <a:rPr lang="en-ID" b="0" i="0" dirty="0">
                <a:solidFill>
                  <a:srgbClr val="374151"/>
                </a:solidFill>
                <a:effectLst/>
                <a:latin typeface="Söhne"/>
              </a:rPr>
              <a:t>, </a:t>
            </a:r>
            <a:r>
              <a:rPr lang="en-ID" b="0" i="0" dirty="0" err="1">
                <a:solidFill>
                  <a:srgbClr val="374151"/>
                </a:solidFill>
                <a:effectLst/>
                <a:latin typeface="Söhne"/>
              </a:rPr>
              <a:t>dengan</a:t>
            </a:r>
            <a:r>
              <a:rPr lang="en-ID" b="0" i="0" dirty="0">
                <a:solidFill>
                  <a:srgbClr val="374151"/>
                </a:solidFill>
                <a:effectLst/>
                <a:latin typeface="Söhne"/>
              </a:rPr>
              <a:t> </a:t>
            </a:r>
            <a:r>
              <a:rPr lang="en-ID" b="0" i="0" dirty="0" err="1">
                <a:solidFill>
                  <a:srgbClr val="374151"/>
                </a:solidFill>
                <a:effectLst/>
                <a:latin typeface="Söhne"/>
              </a:rPr>
              <a:t>pengguna</a:t>
            </a:r>
            <a:r>
              <a:rPr lang="en-ID" b="0" i="0" dirty="0">
                <a:solidFill>
                  <a:srgbClr val="374151"/>
                </a:solidFill>
                <a:effectLst/>
                <a:latin typeface="Söhne"/>
              </a:rPr>
              <a:t> yang </a:t>
            </a:r>
            <a:r>
              <a:rPr lang="en-ID" b="0" i="0" dirty="0" err="1">
                <a:solidFill>
                  <a:srgbClr val="374151"/>
                </a:solidFill>
                <a:effectLst/>
                <a:latin typeface="Söhne"/>
              </a:rPr>
              <a:t>langsung</a:t>
            </a:r>
            <a:r>
              <a:rPr lang="en-ID" b="0" i="0" dirty="0">
                <a:solidFill>
                  <a:srgbClr val="374151"/>
                </a:solidFill>
                <a:effectLst/>
                <a:latin typeface="Söhne"/>
              </a:rPr>
              <a:t> </a:t>
            </a:r>
            <a:r>
              <a:rPr lang="en-ID" b="0" i="0" dirty="0" err="1">
                <a:solidFill>
                  <a:srgbClr val="374151"/>
                </a:solidFill>
                <a:effectLst/>
                <a:latin typeface="Söhne"/>
              </a:rPr>
              <a:t>melakukan</a:t>
            </a:r>
            <a:r>
              <a:rPr lang="en-ID" b="0" i="0" dirty="0">
                <a:solidFill>
                  <a:srgbClr val="374151"/>
                </a:solidFill>
                <a:effectLst/>
                <a:latin typeface="Söhne"/>
              </a:rPr>
              <a:t> </a:t>
            </a:r>
            <a:r>
              <a:rPr lang="en-ID" b="0" i="0" dirty="0" err="1">
                <a:solidFill>
                  <a:srgbClr val="374151"/>
                </a:solidFill>
                <a:effectLst/>
                <a:latin typeface="Söhne"/>
              </a:rPr>
              <a:t>pembelian</a:t>
            </a:r>
            <a:r>
              <a:rPr lang="en-ID" b="0" i="0" dirty="0">
                <a:solidFill>
                  <a:srgbClr val="374151"/>
                </a:solidFill>
                <a:effectLst/>
                <a:latin typeface="Söhne"/>
              </a:rPr>
              <a:t> </a:t>
            </a:r>
            <a:r>
              <a:rPr lang="en-ID" b="0" i="0" dirty="0" err="1">
                <a:solidFill>
                  <a:srgbClr val="374151"/>
                </a:solidFill>
                <a:effectLst/>
                <a:latin typeface="Söhne"/>
              </a:rPr>
              <a:t>atau</a:t>
            </a:r>
            <a:r>
              <a:rPr lang="en-ID" b="0" i="0" dirty="0">
                <a:solidFill>
                  <a:srgbClr val="374151"/>
                </a:solidFill>
                <a:effectLst/>
                <a:latin typeface="Söhne"/>
              </a:rPr>
              <a:t> </a:t>
            </a:r>
            <a:r>
              <a:rPr lang="en-ID" b="0" i="0" dirty="0" err="1">
                <a:solidFill>
                  <a:srgbClr val="374151"/>
                </a:solidFill>
                <a:effectLst/>
                <a:latin typeface="Söhne"/>
              </a:rPr>
              <a:t>mengisi</a:t>
            </a:r>
            <a:r>
              <a:rPr lang="en-ID" b="0" i="0" dirty="0">
                <a:solidFill>
                  <a:srgbClr val="374151"/>
                </a:solidFill>
                <a:effectLst/>
                <a:latin typeface="Söhne"/>
              </a:rPr>
              <a:t> </a:t>
            </a:r>
            <a:r>
              <a:rPr lang="en-ID" b="0" i="0" dirty="0" err="1">
                <a:solidFill>
                  <a:srgbClr val="374151"/>
                </a:solidFill>
                <a:effectLst/>
                <a:latin typeface="Söhne"/>
              </a:rPr>
              <a:t>formulir</a:t>
            </a:r>
            <a:r>
              <a:rPr lang="en-ID" b="0" i="0" dirty="0">
                <a:solidFill>
                  <a:srgbClr val="374151"/>
                </a:solidFill>
                <a:effectLst/>
                <a:latin typeface="Söhne"/>
              </a:rPr>
              <a:t> pada </a:t>
            </a:r>
            <a:r>
              <a:rPr lang="en-ID" b="0" i="0" dirty="0" err="1">
                <a:solidFill>
                  <a:srgbClr val="374151"/>
                </a:solidFill>
                <a:effectLst/>
                <a:latin typeface="Söhne"/>
              </a:rPr>
              <a:t>halaman</a:t>
            </a:r>
            <a:r>
              <a:rPr lang="en-ID" b="0" i="0" dirty="0">
                <a:solidFill>
                  <a:srgbClr val="374151"/>
                </a:solidFill>
                <a:effectLst/>
                <a:latin typeface="Söhne"/>
              </a:rPr>
              <a:t> </a:t>
            </a:r>
            <a:r>
              <a:rPr lang="en-ID" b="0" i="0" dirty="0" err="1">
                <a:solidFill>
                  <a:srgbClr val="374151"/>
                </a:solidFill>
                <a:effectLst/>
                <a:latin typeface="Söhne"/>
              </a:rPr>
              <a:t>tersebut</a:t>
            </a:r>
            <a:r>
              <a:rPr lang="en-ID" b="0" i="0" dirty="0">
                <a:solidFill>
                  <a:srgbClr val="374151"/>
                </a:solidFill>
                <a:effectLst/>
                <a:latin typeface="Söhne"/>
              </a:rPr>
              <a:t>, </a:t>
            </a:r>
            <a:r>
              <a:rPr lang="en-ID" b="0" i="0" dirty="0" err="1">
                <a:solidFill>
                  <a:srgbClr val="374151"/>
                </a:solidFill>
                <a:effectLst/>
                <a:latin typeface="Söhne"/>
              </a:rPr>
              <a:t>maka</a:t>
            </a:r>
            <a:r>
              <a:rPr lang="en-ID" b="0" i="0" dirty="0">
                <a:solidFill>
                  <a:srgbClr val="374151"/>
                </a:solidFill>
                <a:effectLst/>
                <a:latin typeface="Söhne"/>
              </a:rPr>
              <a:t> Page Value </a:t>
            </a:r>
            <a:r>
              <a:rPr lang="en-ID" b="0" i="0" dirty="0" err="1">
                <a:solidFill>
                  <a:srgbClr val="374151"/>
                </a:solidFill>
                <a:effectLst/>
                <a:latin typeface="Söhne"/>
              </a:rPr>
              <a:t>untuk</a:t>
            </a:r>
            <a:r>
              <a:rPr lang="en-ID" b="0" i="0" dirty="0">
                <a:solidFill>
                  <a:srgbClr val="374151"/>
                </a:solidFill>
                <a:effectLst/>
                <a:latin typeface="Söhne"/>
              </a:rPr>
              <a:t> </a:t>
            </a:r>
            <a:r>
              <a:rPr lang="en-ID" b="0" i="0" dirty="0" err="1">
                <a:solidFill>
                  <a:srgbClr val="374151"/>
                </a:solidFill>
                <a:effectLst/>
                <a:latin typeface="Söhne"/>
              </a:rPr>
              <a:t>halaman</a:t>
            </a:r>
            <a:r>
              <a:rPr lang="en-ID" b="0" i="0" dirty="0">
                <a:solidFill>
                  <a:srgbClr val="374151"/>
                </a:solidFill>
                <a:effectLst/>
                <a:latin typeface="Söhne"/>
              </a:rPr>
              <a:t> </a:t>
            </a:r>
            <a:r>
              <a:rPr lang="en-ID" b="0" i="0" dirty="0" err="1">
                <a:solidFill>
                  <a:srgbClr val="374151"/>
                </a:solidFill>
                <a:effectLst/>
                <a:latin typeface="Söhne"/>
              </a:rPr>
              <a:t>tersebut</a:t>
            </a:r>
            <a:r>
              <a:rPr lang="en-ID" b="0" i="0" dirty="0">
                <a:solidFill>
                  <a:srgbClr val="374151"/>
                </a:solidFill>
                <a:effectLst/>
                <a:latin typeface="Söhne"/>
              </a:rPr>
              <a:t> </a:t>
            </a:r>
            <a:r>
              <a:rPr lang="en-ID" b="0" i="0" dirty="0" err="1">
                <a:solidFill>
                  <a:srgbClr val="374151"/>
                </a:solidFill>
                <a:effectLst/>
                <a:latin typeface="Söhne"/>
              </a:rPr>
              <a:t>bisa</a:t>
            </a:r>
            <a:r>
              <a:rPr lang="en-ID" b="0" i="0" dirty="0">
                <a:solidFill>
                  <a:srgbClr val="374151"/>
                </a:solidFill>
                <a:effectLst/>
                <a:latin typeface="Söhne"/>
              </a:rPr>
              <a:t> </a:t>
            </a:r>
            <a:r>
              <a:rPr lang="en-ID" b="0" i="0" dirty="0" err="1">
                <a:solidFill>
                  <a:srgbClr val="374151"/>
                </a:solidFill>
                <a:effectLst/>
                <a:latin typeface="Söhne"/>
              </a:rPr>
              <a:t>tinggi</a:t>
            </a:r>
            <a:r>
              <a:rPr lang="en-ID" b="0" i="0" dirty="0">
                <a:solidFill>
                  <a:srgbClr val="374151"/>
                </a:solidFill>
                <a:effectLst/>
                <a:latin typeface="Söhne"/>
              </a:rPr>
              <a:t>, </a:t>
            </a:r>
            <a:r>
              <a:rPr lang="en-ID" b="0" i="0" dirty="0" err="1">
                <a:solidFill>
                  <a:srgbClr val="374151"/>
                </a:solidFill>
                <a:effectLst/>
                <a:latin typeface="Söhne"/>
              </a:rPr>
              <a:t>meskipun</a:t>
            </a:r>
            <a:r>
              <a:rPr lang="en-ID" b="0" i="0" dirty="0">
                <a:solidFill>
                  <a:srgbClr val="374151"/>
                </a:solidFill>
                <a:effectLst/>
                <a:latin typeface="Söhne"/>
              </a:rPr>
              <a:t> </a:t>
            </a:r>
            <a:r>
              <a:rPr lang="en-ID" b="0" i="0" dirty="0" err="1">
                <a:solidFill>
                  <a:srgbClr val="374151"/>
                </a:solidFill>
                <a:effectLst/>
                <a:latin typeface="Söhne"/>
              </a:rPr>
              <a:t>pengguna</a:t>
            </a:r>
            <a:r>
              <a:rPr lang="en-ID" b="0" i="0" dirty="0">
                <a:solidFill>
                  <a:srgbClr val="374151"/>
                </a:solidFill>
                <a:effectLst/>
                <a:latin typeface="Söhne"/>
              </a:rPr>
              <a:t> </a:t>
            </a:r>
            <a:r>
              <a:rPr lang="en-ID" b="0" i="0" dirty="0" err="1">
                <a:solidFill>
                  <a:srgbClr val="374151"/>
                </a:solidFill>
                <a:effectLst/>
                <a:latin typeface="Söhne"/>
              </a:rPr>
              <a:t>hanya</a:t>
            </a:r>
            <a:r>
              <a:rPr lang="en-ID" b="0" i="0" dirty="0">
                <a:solidFill>
                  <a:srgbClr val="374151"/>
                </a:solidFill>
                <a:effectLst/>
                <a:latin typeface="Söhne"/>
              </a:rPr>
              <a:t> </a:t>
            </a:r>
            <a:r>
              <a:rPr lang="en-ID" b="0" i="0" dirty="0" err="1">
                <a:solidFill>
                  <a:srgbClr val="374151"/>
                </a:solidFill>
                <a:effectLst/>
                <a:latin typeface="Söhne"/>
              </a:rPr>
              <a:t>mengunjungi</a:t>
            </a:r>
            <a:r>
              <a:rPr lang="en-ID" b="0" i="0" dirty="0">
                <a:solidFill>
                  <a:srgbClr val="374151"/>
                </a:solidFill>
                <a:effectLst/>
                <a:latin typeface="Söhne"/>
              </a:rPr>
              <a:t> </a:t>
            </a:r>
            <a:r>
              <a:rPr lang="en-ID" b="0" i="0" dirty="0" err="1">
                <a:solidFill>
                  <a:srgbClr val="374151"/>
                </a:solidFill>
                <a:effectLst/>
                <a:latin typeface="Söhne"/>
              </a:rPr>
              <a:t>halaman</a:t>
            </a:r>
            <a:r>
              <a:rPr lang="en-ID" b="0" i="0" dirty="0">
                <a:solidFill>
                  <a:srgbClr val="374151"/>
                </a:solidFill>
                <a:effectLst/>
                <a:latin typeface="Söhne"/>
              </a:rPr>
              <a:t> </a:t>
            </a:r>
            <a:r>
              <a:rPr lang="en-ID" b="0" i="0" dirty="0" err="1">
                <a:solidFill>
                  <a:srgbClr val="374151"/>
                </a:solidFill>
                <a:effectLst/>
                <a:latin typeface="Söhne"/>
              </a:rPr>
              <a:t>tersebut</a:t>
            </a:r>
            <a:r>
              <a:rPr lang="en-ID" b="0" i="0" dirty="0">
                <a:solidFill>
                  <a:srgbClr val="374151"/>
                </a:solidFill>
                <a:effectLst/>
                <a:latin typeface="Söhne"/>
              </a:rPr>
              <a:t> </a:t>
            </a:r>
            <a:r>
              <a:rPr lang="en-ID" b="0" i="0" dirty="0" err="1">
                <a:solidFill>
                  <a:srgbClr val="374151"/>
                </a:solidFill>
                <a:effectLst/>
                <a:latin typeface="Söhne"/>
              </a:rPr>
              <a:t>tanpa</a:t>
            </a:r>
            <a:r>
              <a:rPr lang="en-ID" b="0" i="0" dirty="0">
                <a:solidFill>
                  <a:srgbClr val="374151"/>
                </a:solidFill>
                <a:effectLst/>
                <a:latin typeface="Söhne"/>
              </a:rPr>
              <a:t> </a:t>
            </a:r>
            <a:r>
              <a:rPr lang="en-ID" b="0" i="0" dirty="0" err="1">
                <a:solidFill>
                  <a:srgbClr val="374151"/>
                </a:solidFill>
                <a:effectLst/>
                <a:latin typeface="Söhne"/>
              </a:rPr>
              <a:t>melanjutkan</a:t>
            </a:r>
            <a:r>
              <a:rPr lang="en-ID" b="0" i="0" dirty="0">
                <a:solidFill>
                  <a:srgbClr val="374151"/>
                </a:solidFill>
                <a:effectLst/>
                <a:latin typeface="Söhne"/>
              </a:rPr>
              <a:t> </a:t>
            </a:r>
            <a:r>
              <a:rPr lang="en-ID" b="0" i="0" dirty="0" err="1">
                <a:solidFill>
                  <a:srgbClr val="374151"/>
                </a:solidFill>
                <a:effectLst/>
                <a:latin typeface="Söhne"/>
              </a:rPr>
              <a:t>ke</a:t>
            </a:r>
            <a:r>
              <a:rPr lang="en-ID" b="0" i="0" dirty="0">
                <a:solidFill>
                  <a:srgbClr val="374151"/>
                </a:solidFill>
                <a:effectLst/>
                <a:latin typeface="Söhne"/>
              </a:rPr>
              <a:t> </a:t>
            </a:r>
            <a:r>
              <a:rPr lang="en-ID" b="0" i="0" dirty="0" err="1">
                <a:solidFill>
                  <a:srgbClr val="374151"/>
                </a:solidFill>
                <a:effectLst/>
                <a:latin typeface="Söhne"/>
              </a:rPr>
              <a:t>halaman</a:t>
            </a:r>
            <a:r>
              <a:rPr lang="en-ID" b="0" i="0" dirty="0">
                <a:solidFill>
                  <a:srgbClr val="374151"/>
                </a:solidFill>
                <a:effectLst/>
                <a:latin typeface="Söhne"/>
              </a:rPr>
              <a:t> </a:t>
            </a:r>
            <a:r>
              <a:rPr lang="en-ID" b="0" i="0" dirty="0" err="1">
                <a:solidFill>
                  <a:srgbClr val="374151"/>
                </a:solidFill>
                <a:effectLst/>
                <a:latin typeface="Söhne"/>
              </a:rPr>
              <a:t>lain.Sebaliknya</a:t>
            </a:r>
            <a:r>
              <a:rPr lang="en-ID" b="0" i="0" dirty="0">
                <a:solidFill>
                  <a:srgbClr val="374151"/>
                </a:solidFill>
                <a:effectLst/>
                <a:latin typeface="Söhne"/>
              </a:rPr>
              <a:t>, </a:t>
            </a:r>
            <a:r>
              <a:rPr lang="en-ID" b="0" i="0" dirty="0" err="1">
                <a:solidFill>
                  <a:srgbClr val="374151"/>
                </a:solidFill>
                <a:effectLst/>
                <a:latin typeface="Söhne"/>
              </a:rPr>
              <a:t>pengguna</a:t>
            </a:r>
            <a:r>
              <a:rPr lang="en-ID" b="0" i="0" dirty="0">
                <a:solidFill>
                  <a:srgbClr val="374151"/>
                </a:solidFill>
                <a:effectLst/>
                <a:latin typeface="Söhne"/>
              </a:rPr>
              <a:t> yang </a:t>
            </a:r>
            <a:r>
              <a:rPr lang="en-ID" b="0" i="0" dirty="0" err="1">
                <a:solidFill>
                  <a:srgbClr val="374151"/>
                </a:solidFill>
                <a:effectLst/>
                <a:latin typeface="Söhne"/>
              </a:rPr>
              <a:t>mengunjungi</a:t>
            </a:r>
            <a:r>
              <a:rPr lang="en-ID" b="0" i="0" dirty="0">
                <a:solidFill>
                  <a:srgbClr val="374151"/>
                </a:solidFill>
                <a:effectLst/>
                <a:latin typeface="Söhne"/>
              </a:rPr>
              <a:t> </a:t>
            </a:r>
            <a:r>
              <a:rPr lang="en-ID" b="0" i="0" dirty="0" err="1">
                <a:solidFill>
                  <a:srgbClr val="374151"/>
                </a:solidFill>
                <a:effectLst/>
                <a:latin typeface="Söhne"/>
              </a:rPr>
              <a:t>banyak</a:t>
            </a:r>
            <a:r>
              <a:rPr lang="en-ID" b="0" i="0" dirty="0">
                <a:solidFill>
                  <a:srgbClr val="374151"/>
                </a:solidFill>
                <a:effectLst/>
                <a:latin typeface="Söhne"/>
              </a:rPr>
              <a:t> </a:t>
            </a:r>
            <a:r>
              <a:rPr lang="en-ID" b="0" i="0" dirty="0" err="1">
                <a:solidFill>
                  <a:srgbClr val="374151"/>
                </a:solidFill>
                <a:effectLst/>
                <a:latin typeface="Söhne"/>
              </a:rPr>
              <a:t>halaman</a:t>
            </a:r>
            <a:r>
              <a:rPr lang="en-ID" b="0" i="0" dirty="0">
                <a:solidFill>
                  <a:srgbClr val="374151"/>
                </a:solidFill>
                <a:effectLst/>
                <a:latin typeface="Söhne"/>
              </a:rPr>
              <a:t> </a:t>
            </a:r>
            <a:r>
              <a:rPr lang="en-ID" b="0" i="0" dirty="0" err="1">
                <a:solidFill>
                  <a:srgbClr val="374151"/>
                </a:solidFill>
                <a:effectLst/>
                <a:latin typeface="Söhne"/>
              </a:rPr>
              <a:t>tanpa</a:t>
            </a:r>
            <a:r>
              <a:rPr lang="en-ID" b="0" i="0" dirty="0">
                <a:solidFill>
                  <a:srgbClr val="374151"/>
                </a:solidFill>
                <a:effectLst/>
                <a:latin typeface="Söhne"/>
              </a:rPr>
              <a:t> </a:t>
            </a:r>
            <a:r>
              <a:rPr lang="en-ID" b="0" i="0" dirty="0" err="1">
                <a:solidFill>
                  <a:srgbClr val="374151"/>
                </a:solidFill>
                <a:effectLst/>
                <a:latin typeface="Söhne"/>
              </a:rPr>
              <a:t>melakukan</a:t>
            </a:r>
            <a:r>
              <a:rPr lang="en-ID" b="0" i="0" dirty="0">
                <a:solidFill>
                  <a:srgbClr val="374151"/>
                </a:solidFill>
                <a:effectLst/>
                <a:latin typeface="Söhne"/>
              </a:rPr>
              <a:t> </a:t>
            </a:r>
            <a:r>
              <a:rPr lang="en-ID" b="0" i="0" dirty="0" err="1">
                <a:solidFill>
                  <a:srgbClr val="374151"/>
                </a:solidFill>
                <a:effectLst/>
                <a:latin typeface="Söhne"/>
              </a:rPr>
              <a:t>tindakan</a:t>
            </a:r>
            <a:r>
              <a:rPr lang="en-ID" b="0" i="0" dirty="0">
                <a:solidFill>
                  <a:srgbClr val="374151"/>
                </a:solidFill>
                <a:effectLst/>
                <a:latin typeface="Söhne"/>
              </a:rPr>
              <a:t> </a:t>
            </a:r>
            <a:r>
              <a:rPr lang="en-ID" b="0" i="0" dirty="0" err="1">
                <a:solidFill>
                  <a:srgbClr val="374151"/>
                </a:solidFill>
                <a:effectLst/>
                <a:latin typeface="Söhne"/>
              </a:rPr>
              <a:t>konversi</a:t>
            </a:r>
            <a:r>
              <a:rPr lang="en-ID" b="0" i="0" dirty="0">
                <a:solidFill>
                  <a:srgbClr val="374151"/>
                </a:solidFill>
                <a:effectLst/>
                <a:latin typeface="Söhne"/>
              </a:rPr>
              <a:t> </a:t>
            </a:r>
            <a:r>
              <a:rPr lang="en-ID" b="0" i="0" dirty="0" err="1">
                <a:solidFill>
                  <a:srgbClr val="374151"/>
                </a:solidFill>
                <a:effectLst/>
                <a:latin typeface="Söhne"/>
              </a:rPr>
              <a:t>atau</a:t>
            </a:r>
            <a:r>
              <a:rPr lang="en-ID" b="0" i="0" dirty="0">
                <a:solidFill>
                  <a:srgbClr val="374151"/>
                </a:solidFill>
                <a:effectLst/>
                <a:latin typeface="Söhne"/>
              </a:rPr>
              <a:t> </a:t>
            </a:r>
            <a:r>
              <a:rPr lang="en-ID" b="0" i="0" dirty="0" err="1">
                <a:solidFill>
                  <a:srgbClr val="374151"/>
                </a:solidFill>
                <a:effectLst/>
                <a:latin typeface="Söhne"/>
              </a:rPr>
              <a:t>menghasilkan</a:t>
            </a:r>
            <a:r>
              <a:rPr lang="en-ID" b="0" i="0" dirty="0">
                <a:solidFill>
                  <a:srgbClr val="374151"/>
                </a:solidFill>
                <a:effectLst/>
                <a:latin typeface="Söhne"/>
              </a:rPr>
              <a:t> </a:t>
            </a:r>
            <a:r>
              <a:rPr lang="en-ID" b="0" i="0" dirty="0" err="1">
                <a:solidFill>
                  <a:srgbClr val="374151"/>
                </a:solidFill>
                <a:effectLst/>
                <a:latin typeface="Söhne"/>
              </a:rPr>
              <a:t>pendapatan</a:t>
            </a:r>
            <a:r>
              <a:rPr lang="en-ID" b="0" i="0" dirty="0">
                <a:solidFill>
                  <a:srgbClr val="374151"/>
                </a:solidFill>
                <a:effectLst/>
                <a:latin typeface="Söhne"/>
              </a:rPr>
              <a:t> </a:t>
            </a:r>
            <a:r>
              <a:rPr lang="en-ID" b="0" i="0" dirty="0" err="1">
                <a:solidFill>
                  <a:srgbClr val="374151"/>
                </a:solidFill>
                <a:effectLst/>
                <a:latin typeface="Söhne"/>
              </a:rPr>
              <a:t>mungkin</a:t>
            </a:r>
            <a:r>
              <a:rPr lang="en-ID" b="0" i="0" dirty="0">
                <a:solidFill>
                  <a:srgbClr val="374151"/>
                </a:solidFill>
                <a:effectLst/>
                <a:latin typeface="Söhne"/>
              </a:rPr>
              <a:t> </a:t>
            </a:r>
            <a:r>
              <a:rPr lang="en-ID" b="0" i="0" dirty="0" err="1">
                <a:solidFill>
                  <a:srgbClr val="374151"/>
                </a:solidFill>
                <a:effectLst/>
                <a:latin typeface="Söhne"/>
              </a:rPr>
              <a:t>tidak</a:t>
            </a:r>
            <a:r>
              <a:rPr lang="en-ID" b="0" i="0" dirty="0">
                <a:solidFill>
                  <a:srgbClr val="374151"/>
                </a:solidFill>
                <a:effectLst/>
                <a:latin typeface="Söhne"/>
              </a:rPr>
              <a:t> </a:t>
            </a:r>
            <a:r>
              <a:rPr lang="en-ID" b="0" i="0" dirty="0" err="1">
                <a:solidFill>
                  <a:srgbClr val="374151"/>
                </a:solidFill>
                <a:effectLst/>
                <a:latin typeface="Söhne"/>
              </a:rPr>
              <a:t>memberikan</a:t>
            </a:r>
            <a:r>
              <a:rPr lang="en-ID" b="0" i="0" dirty="0">
                <a:solidFill>
                  <a:srgbClr val="374151"/>
                </a:solidFill>
                <a:effectLst/>
                <a:latin typeface="Söhne"/>
              </a:rPr>
              <a:t> </a:t>
            </a:r>
            <a:r>
              <a:rPr lang="en-ID" b="0" i="0" dirty="0" err="1">
                <a:solidFill>
                  <a:srgbClr val="374151"/>
                </a:solidFill>
                <a:effectLst/>
                <a:latin typeface="Söhne"/>
              </a:rPr>
              <a:t>nilai</a:t>
            </a:r>
            <a:r>
              <a:rPr lang="en-ID" b="0" i="0" dirty="0">
                <a:solidFill>
                  <a:srgbClr val="374151"/>
                </a:solidFill>
                <a:effectLst/>
                <a:latin typeface="Söhne"/>
              </a:rPr>
              <a:t> Page Value yang </a:t>
            </a:r>
            <a:r>
              <a:rPr lang="en-ID" b="0" i="0" dirty="0" err="1">
                <a:solidFill>
                  <a:srgbClr val="374151"/>
                </a:solidFill>
                <a:effectLst/>
                <a:latin typeface="Söhne"/>
              </a:rPr>
              <a:t>tinggi</a:t>
            </a:r>
            <a:endParaRPr lang="en-ID" b="0" i="0" dirty="0">
              <a:solidFill>
                <a:srgbClr val="374151"/>
              </a:solidFill>
              <a:effectLst/>
              <a:latin typeface="Söhne"/>
            </a:endParaRPr>
          </a:p>
          <a:p>
            <a:pPr algn="l"/>
            <a:endParaRPr lang="en-ID" b="0" i="0" dirty="0">
              <a:solidFill>
                <a:srgbClr val="374151"/>
              </a:solidFill>
              <a:effectLst/>
              <a:latin typeface="Söhne"/>
            </a:endParaRPr>
          </a:p>
          <a:p>
            <a:pPr algn="l"/>
            <a:r>
              <a:rPr lang="en-ID" b="0" i="0" dirty="0" err="1">
                <a:solidFill>
                  <a:srgbClr val="374151"/>
                </a:solidFill>
                <a:effectLst/>
                <a:latin typeface="Söhne"/>
              </a:rPr>
              <a:t>jadi</a:t>
            </a:r>
            <a:r>
              <a:rPr lang="en-ID" b="0" i="0" dirty="0">
                <a:solidFill>
                  <a:srgbClr val="374151"/>
                </a:solidFill>
                <a:effectLst/>
                <a:latin typeface="Söhne"/>
              </a:rPr>
              <a:t>, </a:t>
            </a:r>
            <a:r>
              <a:rPr lang="en-ID" b="0" i="0" dirty="0" err="1">
                <a:solidFill>
                  <a:srgbClr val="374151"/>
                </a:solidFill>
                <a:effectLst/>
                <a:latin typeface="Söhne"/>
              </a:rPr>
              <a:t>penting</a:t>
            </a:r>
            <a:r>
              <a:rPr lang="en-ID" b="0" i="0" dirty="0">
                <a:solidFill>
                  <a:srgbClr val="374151"/>
                </a:solidFill>
                <a:effectLst/>
                <a:latin typeface="Söhne"/>
              </a:rPr>
              <a:t> </a:t>
            </a:r>
            <a:r>
              <a:rPr lang="en-ID" b="0" i="0" dirty="0" err="1">
                <a:solidFill>
                  <a:srgbClr val="374151"/>
                </a:solidFill>
                <a:effectLst/>
                <a:latin typeface="Söhne"/>
              </a:rPr>
              <a:t>untuk</a:t>
            </a:r>
            <a:r>
              <a:rPr lang="en-ID" b="0" i="0" dirty="0">
                <a:solidFill>
                  <a:srgbClr val="374151"/>
                </a:solidFill>
                <a:effectLst/>
                <a:latin typeface="Söhne"/>
              </a:rPr>
              <a:t> </a:t>
            </a:r>
            <a:r>
              <a:rPr lang="en-ID" b="0" i="0" dirty="0" err="1">
                <a:solidFill>
                  <a:srgbClr val="374151"/>
                </a:solidFill>
                <a:effectLst/>
                <a:latin typeface="Söhne"/>
              </a:rPr>
              <a:t>membedakan</a:t>
            </a:r>
            <a:r>
              <a:rPr lang="en-ID" b="0" i="0" dirty="0">
                <a:solidFill>
                  <a:srgbClr val="374151"/>
                </a:solidFill>
                <a:effectLst/>
                <a:latin typeface="Söhne"/>
              </a:rPr>
              <a:t> </a:t>
            </a:r>
            <a:r>
              <a:rPr lang="en-ID" b="0" i="0" dirty="0" err="1">
                <a:solidFill>
                  <a:srgbClr val="374151"/>
                </a:solidFill>
                <a:effectLst/>
                <a:latin typeface="Söhne"/>
              </a:rPr>
              <a:t>antara</a:t>
            </a:r>
            <a:r>
              <a:rPr lang="en-ID" b="0" i="0" dirty="0">
                <a:solidFill>
                  <a:srgbClr val="374151"/>
                </a:solidFill>
                <a:effectLst/>
                <a:latin typeface="Söhne"/>
              </a:rPr>
              <a:t> Page Value (</a:t>
            </a:r>
            <a:r>
              <a:rPr lang="en-ID" b="0" i="0" dirty="0" err="1">
                <a:solidFill>
                  <a:srgbClr val="374151"/>
                </a:solidFill>
                <a:effectLst/>
                <a:latin typeface="Söhne"/>
              </a:rPr>
              <a:t>kontribusi</a:t>
            </a:r>
            <a:r>
              <a:rPr lang="en-ID" b="0" i="0" dirty="0">
                <a:solidFill>
                  <a:srgbClr val="374151"/>
                </a:solidFill>
                <a:effectLst/>
                <a:latin typeface="Söhne"/>
              </a:rPr>
              <a:t> </a:t>
            </a:r>
            <a:r>
              <a:rPr lang="en-ID" b="0" i="0" dirty="0" err="1">
                <a:solidFill>
                  <a:srgbClr val="374151"/>
                </a:solidFill>
                <a:effectLst/>
                <a:latin typeface="Söhne"/>
              </a:rPr>
              <a:t>nilai</a:t>
            </a:r>
            <a:r>
              <a:rPr lang="en-ID" b="0" i="0" dirty="0">
                <a:solidFill>
                  <a:srgbClr val="374151"/>
                </a:solidFill>
                <a:effectLst/>
                <a:latin typeface="Söhne"/>
              </a:rPr>
              <a:t> </a:t>
            </a:r>
            <a:r>
              <a:rPr lang="en-ID" b="0" i="0" dirty="0" err="1">
                <a:solidFill>
                  <a:srgbClr val="374151"/>
                </a:solidFill>
                <a:effectLst/>
                <a:latin typeface="Söhne"/>
              </a:rPr>
              <a:t>halaman</a:t>
            </a:r>
            <a:r>
              <a:rPr lang="en-ID" b="0" i="0" dirty="0">
                <a:solidFill>
                  <a:srgbClr val="374151"/>
                </a:solidFill>
                <a:effectLst/>
                <a:latin typeface="Söhne"/>
              </a:rPr>
              <a:t> </a:t>
            </a:r>
            <a:r>
              <a:rPr lang="en-ID" b="0" i="0" dirty="0" err="1">
                <a:solidFill>
                  <a:srgbClr val="374151"/>
                </a:solidFill>
                <a:effectLst/>
                <a:latin typeface="Söhne"/>
              </a:rPr>
              <a:t>tertentu</a:t>
            </a:r>
            <a:r>
              <a:rPr lang="en-ID" b="0" i="0" dirty="0">
                <a:solidFill>
                  <a:srgbClr val="374151"/>
                </a:solidFill>
                <a:effectLst/>
                <a:latin typeface="Söhne"/>
              </a:rPr>
              <a:t>) </a:t>
            </a:r>
            <a:r>
              <a:rPr lang="en-ID" b="0" i="0" dirty="0" err="1">
                <a:solidFill>
                  <a:srgbClr val="374151"/>
                </a:solidFill>
                <a:effectLst/>
                <a:latin typeface="Söhne"/>
              </a:rPr>
              <a:t>dengan</a:t>
            </a:r>
            <a:r>
              <a:rPr lang="en-ID" b="0" i="0" dirty="0">
                <a:solidFill>
                  <a:srgbClr val="374151"/>
                </a:solidFill>
                <a:effectLst/>
                <a:latin typeface="Söhne"/>
              </a:rPr>
              <a:t> </a:t>
            </a:r>
            <a:r>
              <a:rPr lang="en-ID" b="0" i="0" dirty="0" err="1">
                <a:solidFill>
                  <a:srgbClr val="374151"/>
                </a:solidFill>
                <a:effectLst/>
                <a:latin typeface="Söhne"/>
              </a:rPr>
              <a:t>metrik</a:t>
            </a:r>
            <a:r>
              <a:rPr lang="en-ID" b="0" i="0" dirty="0">
                <a:solidFill>
                  <a:srgbClr val="374151"/>
                </a:solidFill>
                <a:effectLst/>
                <a:latin typeface="Söhne"/>
              </a:rPr>
              <a:t> lain </a:t>
            </a:r>
            <a:r>
              <a:rPr lang="en-ID" b="0" i="0" dirty="0" err="1">
                <a:solidFill>
                  <a:srgbClr val="374151"/>
                </a:solidFill>
                <a:effectLst/>
                <a:latin typeface="Söhne"/>
              </a:rPr>
              <a:t>seperti</a:t>
            </a:r>
            <a:r>
              <a:rPr lang="en-ID" b="0" i="0" dirty="0">
                <a:solidFill>
                  <a:srgbClr val="374151"/>
                </a:solidFill>
                <a:effectLst/>
                <a:latin typeface="Söhne"/>
              </a:rPr>
              <a:t> </a:t>
            </a:r>
            <a:r>
              <a:rPr lang="en-ID" b="0" i="0" dirty="0" err="1">
                <a:solidFill>
                  <a:srgbClr val="374151"/>
                </a:solidFill>
                <a:effectLst/>
                <a:latin typeface="Söhne"/>
              </a:rPr>
              <a:t>jumlah</a:t>
            </a:r>
            <a:r>
              <a:rPr lang="en-ID" b="0" i="0" dirty="0">
                <a:solidFill>
                  <a:srgbClr val="374151"/>
                </a:solidFill>
                <a:effectLst/>
                <a:latin typeface="Söhne"/>
              </a:rPr>
              <a:t> </a:t>
            </a:r>
            <a:r>
              <a:rPr lang="en-ID" b="0" i="0" dirty="0" err="1">
                <a:solidFill>
                  <a:srgbClr val="374151"/>
                </a:solidFill>
                <a:effectLst/>
                <a:latin typeface="Söhne"/>
              </a:rPr>
              <a:t>halaman</a:t>
            </a:r>
            <a:r>
              <a:rPr lang="en-ID" b="0" i="0" dirty="0">
                <a:solidFill>
                  <a:srgbClr val="374151"/>
                </a:solidFill>
                <a:effectLst/>
                <a:latin typeface="Söhne"/>
              </a:rPr>
              <a:t> yang </a:t>
            </a:r>
            <a:r>
              <a:rPr lang="en-ID" b="0" i="0" dirty="0" err="1">
                <a:solidFill>
                  <a:srgbClr val="374151"/>
                </a:solidFill>
                <a:effectLst/>
                <a:latin typeface="Söhne"/>
              </a:rPr>
              <a:t>dikunjungi</a:t>
            </a:r>
            <a:r>
              <a:rPr lang="en-ID" b="0" i="0" dirty="0">
                <a:solidFill>
                  <a:srgbClr val="374151"/>
                </a:solidFill>
                <a:effectLst/>
                <a:latin typeface="Söhne"/>
              </a:rPr>
              <a:t> oleh </a:t>
            </a:r>
            <a:r>
              <a:rPr lang="en-ID" b="0" i="0" dirty="0" err="1">
                <a:solidFill>
                  <a:srgbClr val="374151"/>
                </a:solidFill>
                <a:effectLst/>
                <a:latin typeface="Söhne"/>
              </a:rPr>
              <a:t>pengguna</a:t>
            </a:r>
            <a:r>
              <a:rPr lang="en-ID" b="0" i="0" dirty="0">
                <a:solidFill>
                  <a:srgbClr val="374151"/>
                </a:solidFill>
                <a:effectLst/>
                <a:latin typeface="Söhne"/>
              </a:rPr>
              <a:t>. </a:t>
            </a:r>
            <a:r>
              <a:rPr lang="en-ID" b="0" i="0" dirty="0" err="1">
                <a:solidFill>
                  <a:srgbClr val="374151"/>
                </a:solidFill>
                <a:effectLst/>
                <a:latin typeface="Söhne"/>
              </a:rPr>
              <a:t>Keduanya</a:t>
            </a:r>
            <a:r>
              <a:rPr lang="en-ID" b="0" i="0" dirty="0">
                <a:solidFill>
                  <a:srgbClr val="374151"/>
                </a:solidFill>
                <a:effectLst/>
                <a:latin typeface="Söhne"/>
              </a:rPr>
              <a:t> </a:t>
            </a:r>
            <a:r>
              <a:rPr lang="en-ID" b="0" i="0" dirty="0" err="1">
                <a:solidFill>
                  <a:srgbClr val="374151"/>
                </a:solidFill>
                <a:effectLst/>
                <a:latin typeface="Söhne"/>
              </a:rPr>
              <a:t>adalah</a:t>
            </a:r>
            <a:r>
              <a:rPr lang="en-ID" b="0" i="0" dirty="0">
                <a:solidFill>
                  <a:srgbClr val="374151"/>
                </a:solidFill>
                <a:effectLst/>
                <a:latin typeface="Söhne"/>
              </a:rPr>
              <a:t> </a:t>
            </a:r>
            <a:r>
              <a:rPr lang="en-ID" b="0" i="0" dirty="0" err="1">
                <a:solidFill>
                  <a:srgbClr val="374151"/>
                </a:solidFill>
                <a:effectLst/>
                <a:latin typeface="Söhne"/>
              </a:rPr>
              <a:t>metrik</a:t>
            </a:r>
            <a:r>
              <a:rPr lang="en-ID" b="0" i="0" dirty="0">
                <a:solidFill>
                  <a:srgbClr val="374151"/>
                </a:solidFill>
                <a:effectLst/>
                <a:latin typeface="Söhne"/>
              </a:rPr>
              <a:t> yang </a:t>
            </a:r>
            <a:r>
              <a:rPr lang="en-ID" b="0" i="0" dirty="0" err="1">
                <a:solidFill>
                  <a:srgbClr val="374151"/>
                </a:solidFill>
                <a:effectLst/>
                <a:latin typeface="Söhne"/>
              </a:rPr>
              <a:t>berbeda</a:t>
            </a:r>
            <a:r>
              <a:rPr lang="en-ID" b="0" i="0" dirty="0">
                <a:solidFill>
                  <a:srgbClr val="374151"/>
                </a:solidFill>
                <a:effectLst/>
                <a:latin typeface="Söhne"/>
              </a:rPr>
              <a:t> dan masing-masing </a:t>
            </a:r>
            <a:r>
              <a:rPr lang="en-ID" b="0" i="0" dirty="0" err="1">
                <a:solidFill>
                  <a:srgbClr val="374151"/>
                </a:solidFill>
                <a:effectLst/>
                <a:latin typeface="Söhne"/>
              </a:rPr>
              <a:t>memberikan</a:t>
            </a:r>
            <a:r>
              <a:rPr lang="en-ID" b="0" i="0" dirty="0">
                <a:solidFill>
                  <a:srgbClr val="374151"/>
                </a:solidFill>
                <a:effectLst/>
                <a:latin typeface="Söhne"/>
              </a:rPr>
              <a:t> </a:t>
            </a:r>
            <a:r>
              <a:rPr lang="en-ID" b="0" i="0" dirty="0" err="1">
                <a:solidFill>
                  <a:srgbClr val="374151"/>
                </a:solidFill>
                <a:effectLst/>
                <a:latin typeface="Söhne"/>
              </a:rPr>
              <a:t>wawasan</a:t>
            </a:r>
            <a:r>
              <a:rPr lang="en-ID" b="0" i="0" dirty="0">
                <a:solidFill>
                  <a:srgbClr val="374151"/>
                </a:solidFill>
                <a:effectLst/>
                <a:latin typeface="Söhne"/>
              </a:rPr>
              <a:t> yang </a:t>
            </a:r>
            <a:r>
              <a:rPr lang="en-ID" b="0" i="0" dirty="0" err="1">
                <a:solidFill>
                  <a:srgbClr val="374151"/>
                </a:solidFill>
                <a:effectLst/>
                <a:latin typeface="Söhne"/>
              </a:rPr>
              <a:t>berbeda</a:t>
            </a:r>
            <a:r>
              <a:rPr lang="en-ID" b="0" i="0" dirty="0">
                <a:solidFill>
                  <a:srgbClr val="374151"/>
                </a:solidFill>
                <a:effectLst/>
                <a:latin typeface="Söhne"/>
              </a:rPr>
              <a:t> </a:t>
            </a:r>
            <a:r>
              <a:rPr lang="en-ID" b="0" i="0" dirty="0" err="1">
                <a:solidFill>
                  <a:srgbClr val="374151"/>
                </a:solidFill>
                <a:effectLst/>
                <a:latin typeface="Söhne"/>
              </a:rPr>
              <a:t>terkait</a:t>
            </a:r>
            <a:r>
              <a:rPr lang="en-ID" b="0" i="0" dirty="0">
                <a:solidFill>
                  <a:srgbClr val="374151"/>
                </a:solidFill>
                <a:effectLst/>
                <a:latin typeface="Söhne"/>
              </a:rPr>
              <a:t> </a:t>
            </a:r>
            <a:r>
              <a:rPr lang="en-ID" b="0" i="0" dirty="0" err="1">
                <a:solidFill>
                  <a:srgbClr val="374151"/>
                </a:solidFill>
                <a:effectLst/>
                <a:latin typeface="Söhne"/>
              </a:rPr>
              <a:t>dengan</a:t>
            </a:r>
            <a:r>
              <a:rPr lang="en-ID" b="0" i="0" dirty="0">
                <a:solidFill>
                  <a:srgbClr val="374151"/>
                </a:solidFill>
                <a:effectLst/>
                <a:latin typeface="Söhne"/>
              </a:rPr>
              <a:t> </a:t>
            </a:r>
            <a:r>
              <a:rPr lang="en-ID" b="0" i="0" dirty="0" err="1">
                <a:solidFill>
                  <a:srgbClr val="374151"/>
                </a:solidFill>
                <a:effectLst/>
                <a:latin typeface="Söhne"/>
              </a:rPr>
              <a:t>perilaku</a:t>
            </a:r>
            <a:r>
              <a:rPr lang="en-ID" b="0" i="0" dirty="0">
                <a:solidFill>
                  <a:srgbClr val="374151"/>
                </a:solidFill>
                <a:effectLst/>
                <a:latin typeface="Söhne"/>
              </a:rPr>
              <a:t> </a:t>
            </a:r>
            <a:r>
              <a:rPr lang="en-ID" b="0" i="0" dirty="0" err="1">
                <a:solidFill>
                  <a:srgbClr val="374151"/>
                </a:solidFill>
                <a:effectLst/>
                <a:latin typeface="Söhne"/>
              </a:rPr>
              <a:t>pengguna</a:t>
            </a:r>
            <a:r>
              <a:rPr lang="en-ID" b="0" i="0" dirty="0">
                <a:solidFill>
                  <a:srgbClr val="374151"/>
                </a:solidFill>
                <a:effectLst/>
                <a:latin typeface="Söhne"/>
              </a:rPr>
              <a:t> dan </a:t>
            </a:r>
            <a:r>
              <a:rPr lang="en-ID" b="0" i="0" dirty="0" err="1">
                <a:solidFill>
                  <a:srgbClr val="374151"/>
                </a:solidFill>
                <a:effectLst/>
                <a:latin typeface="Söhne"/>
              </a:rPr>
              <a:t>kontribusinya</a:t>
            </a:r>
            <a:r>
              <a:rPr lang="en-ID" b="0" i="0" dirty="0">
                <a:solidFill>
                  <a:srgbClr val="374151"/>
                </a:solidFill>
                <a:effectLst/>
                <a:latin typeface="Söhne"/>
              </a:rPr>
              <a:t> </a:t>
            </a:r>
            <a:r>
              <a:rPr lang="en-ID" b="0" i="0" dirty="0" err="1">
                <a:solidFill>
                  <a:srgbClr val="374151"/>
                </a:solidFill>
                <a:effectLst/>
                <a:latin typeface="Söhne"/>
              </a:rPr>
              <a:t>terhadap</a:t>
            </a:r>
            <a:r>
              <a:rPr lang="en-ID" b="0" i="0" dirty="0">
                <a:solidFill>
                  <a:srgbClr val="374151"/>
                </a:solidFill>
                <a:effectLst/>
                <a:latin typeface="Söhne"/>
              </a:rPr>
              <a:t> </a:t>
            </a:r>
            <a:r>
              <a:rPr lang="en-ID" b="0" i="0" dirty="0" err="1">
                <a:solidFill>
                  <a:srgbClr val="374151"/>
                </a:solidFill>
                <a:effectLst/>
                <a:latin typeface="Söhne"/>
              </a:rPr>
              <a:t>hasil</a:t>
            </a:r>
            <a:r>
              <a:rPr lang="en-ID" b="0" i="0" dirty="0">
                <a:solidFill>
                  <a:srgbClr val="374151"/>
                </a:solidFill>
                <a:effectLst/>
                <a:latin typeface="Söhne"/>
              </a:rPr>
              <a:t> </a:t>
            </a:r>
            <a:r>
              <a:rPr lang="en-ID" b="0" i="0" dirty="0" err="1">
                <a:solidFill>
                  <a:srgbClr val="374151"/>
                </a:solidFill>
                <a:effectLst/>
                <a:latin typeface="Söhne"/>
              </a:rPr>
              <a:t>bisnis</a:t>
            </a:r>
            <a:r>
              <a:rPr lang="en-ID" b="0" i="0" dirty="0">
                <a:solidFill>
                  <a:srgbClr val="374151"/>
                </a:solidFill>
                <a:effectLst/>
                <a:latin typeface="Söhne"/>
              </a:rPr>
              <a:t> Anda.</a:t>
            </a:r>
          </a:p>
          <a:p>
            <a:endParaRPr lang="en-US" dirty="0"/>
          </a:p>
        </p:txBody>
      </p:sp>
      <p:sp>
        <p:nvSpPr>
          <p:cNvPr id="4" name="Slide Number Placeholder 3"/>
          <p:cNvSpPr>
            <a:spLocks noGrp="1"/>
          </p:cNvSpPr>
          <p:nvPr>
            <p:ph type="sldNum" sz="quarter" idx="5"/>
          </p:nvPr>
        </p:nvSpPr>
        <p:spPr/>
        <p:txBody>
          <a:bodyPr/>
          <a:lstStyle/>
          <a:p>
            <a:fld id="{5BA01D78-6EF9-4ACA-92CE-4C4F46E5A529}" type="slidenum">
              <a:rPr lang="en-ID" smtClean="0"/>
              <a:t>13</a:t>
            </a:fld>
            <a:endParaRPr lang="en-ID"/>
          </a:p>
        </p:txBody>
      </p:sp>
    </p:spTree>
    <p:extLst>
      <p:ext uri="{BB962C8B-B14F-4D97-AF65-F5344CB8AC3E}">
        <p14:creationId xmlns:p14="http://schemas.microsoft.com/office/powerpoint/2010/main" val="25016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D237-7E9E-6967-0FAA-DD5642B8A9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333C6B6F-18FB-E05C-D6F3-5153EEAC33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A51D7ECD-6DB9-1201-2BB7-90D0F821BE17}"/>
              </a:ext>
            </a:extLst>
          </p:cNvPr>
          <p:cNvSpPr>
            <a:spLocks noGrp="1"/>
          </p:cNvSpPr>
          <p:nvPr>
            <p:ph type="dt" sz="half" idx="10"/>
          </p:nvPr>
        </p:nvSpPr>
        <p:spPr/>
        <p:txBody>
          <a:bodyPr/>
          <a:lstStyle/>
          <a:p>
            <a:fld id="{23D37A25-69F9-44A1-B3C5-F3AC6EA26AA8}" type="datetime1">
              <a:rPr lang="en-ID" smtClean="0"/>
              <a:t>24/06/2023</a:t>
            </a:fld>
            <a:endParaRPr lang="en-ID"/>
          </a:p>
        </p:txBody>
      </p:sp>
      <p:sp>
        <p:nvSpPr>
          <p:cNvPr id="5" name="Footer Placeholder 4">
            <a:extLst>
              <a:ext uri="{FF2B5EF4-FFF2-40B4-BE49-F238E27FC236}">
                <a16:creationId xmlns:a16="http://schemas.microsoft.com/office/drawing/2014/main" id="{3A7EAF78-04C9-600E-71D6-21A6D33EBCE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A00F47A-72EB-F215-D8C4-22578E52CBD0}"/>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18977242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DEC2-355B-C271-8E9B-92F3F89EEB37}"/>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5131FCBA-AF3A-685F-6EFF-24C8705C22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5B7EA8E-0D29-99F2-91FF-57E5279E3E4D}"/>
              </a:ext>
            </a:extLst>
          </p:cNvPr>
          <p:cNvSpPr>
            <a:spLocks noGrp="1"/>
          </p:cNvSpPr>
          <p:nvPr>
            <p:ph type="dt" sz="half" idx="10"/>
          </p:nvPr>
        </p:nvSpPr>
        <p:spPr/>
        <p:txBody>
          <a:bodyPr/>
          <a:lstStyle/>
          <a:p>
            <a:fld id="{A42EACB0-0159-4FCA-BED8-8B2B78E7D3E7}" type="datetime1">
              <a:rPr lang="en-ID" smtClean="0"/>
              <a:t>24/06/2023</a:t>
            </a:fld>
            <a:endParaRPr lang="en-ID"/>
          </a:p>
        </p:txBody>
      </p:sp>
      <p:sp>
        <p:nvSpPr>
          <p:cNvPr id="5" name="Footer Placeholder 4">
            <a:extLst>
              <a:ext uri="{FF2B5EF4-FFF2-40B4-BE49-F238E27FC236}">
                <a16:creationId xmlns:a16="http://schemas.microsoft.com/office/drawing/2014/main" id="{EFC6C29B-FA13-EB71-6FE3-C34A00CE4FA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066164D-9098-CA93-0521-C23BB124BCD8}"/>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707862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8735E7-DEBC-1854-1F74-81B96D766A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89A4170-799A-EA4F-76FE-0C31ED0B68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F192388-6314-97D6-D6B9-F6EE4C53E77F}"/>
              </a:ext>
            </a:extLst>
          </p:cNvPr>
          <p:cNvSpPr>
            <a:spLocks noGrp="1"/>
          </p:cNvSpPr>
          <p:nvPr>
            <p:ph type="dt" sz="half" idx="10"/>
          </p:nvPr>
        </p:nvSpPr>
        <p:spPr/>
        <p:txBody>
          <a:bodyPr/>
          <a:lstStyle/>
          <a:p>
            <a:fld id="{58F00480-0400-4D29-8A9B-33FEC154889E}" type="datetime1">
              <a:rPr lang="en-ID" smtClean="0"/>
              <a:t>24/06/2023</a:t>
            </a:fld>
            <a:endParaRPr lang="en-ID"/>
          </a:p>
        </p:txBody>
      </p:sp>
      <p:sp>
        <p:nvSpPr>
          <p:cNvPr id="5" name="Footer Placeholder 4">
            <a:extLst>
              <a:ext uri="{FF2B5EF4-FFF2-40B4-BE49-F238E27FC236}">
                <a16:creationId xmlns:a16="http://schemas.microsoft.com/office/drawing/2014/main" id="{66A67AD4-AB02-5133-DFBA-C9A2F4DEB93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56FE118-B920-7279-6867-339DE25E9698}"/>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714549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B1C9-30AE-2574-605B-B1AEBB3E11CF}"/>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000F97F4-1A60-217A-FDB9-D14CA3A8B7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208F35B-5B0A-18CC-BC2B-5C9C98F70872}"/>
              </a:ext>
            </a:extLst>
          </p:cNvPr>
          <p:cNvSpPr>
            <a:spLocks noGrp="1"/>
          </p:cNvSpPr>
          <p:nvPr>
            <p:ph type="dt" sz="half" idx="10"/>
          </p:nvPr>
        </p:nvSpPr>
        <p:spPr/>
        <p:txBody>
          <a:bodyPr/>
          <a:lstStyle/>
          <a:p>
            <a:fld id="{E671683C-E8F4-4AB2-8661-8D348FB20FE6}" type="datetime1">
              <a:rPr lang="en-ID" smtClean="0"/>
              <a:t>24/06/2023</a:t>
            </a:fld>
            <a:endParaRPr lang="en-ID"/>
          </a:p>
        </p:txBody>
      </p:sp>
      <p:sp>
        <p:nvSpPr>
          <p:cNvPr id="5" name="Footer Placeholder 4">
            <a:extLst>
              <a:ext uri="{FF2B5EF4-FFF2-40B4-BE49-F238E27FC236}">
                <a16:creationId xmlns:a16="http://schemas.microsoft.com/office/drawing/2014/main" id="{129CBF39-27C8-08D1-928F-827E736CDBA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2DB6876-16FB-4765-2697-C7C98920432B}"/>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1754367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F853-ACC5-339A-DB1A-80ED1A1E3E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B556172C-A8AE-7A14-DD7C-6F61C94A97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D9DD95-B92D-2F99-C59A-44BE365E82B9}"/>
              </a:ext>
            </a:extLst>
          </p:cNvPr>
          <p:cNvSpPr>
            <a:spLocks noGrp="1"/>
          </p:cNvSpPr>
          <p:nvPr>
            <p:ph type="dt" sz="half" idx="10"/>
          </p:nvPr>
        </p:nvSpPr>
        <p:spPr/>
        <p:txBody>
          <a:bodyPr/>
          <a:lstStyle/>
          <a:p>
            <a:fld id="{E0ED0FE2-0EC8-451C-A77C-AB0906B826B2}" type="datetime1">
              <a:rPr lang="en-ID" smtClean="0"/>
              <a:t>24/06/2023</a:t>
            </a:fld>
            <a:endParaRPr lang="en-ID"/>
          </a:p>
        </p:txBody>
      </p:sp>
      <p:sp>
        <p:nvSpPr>
          <p:cNvPr id="5" name="Footer Placeholder 4">
            <a:extLst>
              <a:ext uri="{FF2B5EF4-FFF2-40B4-BE49-F238E27FC236}">
                <a16:creationId xmlns:a16="http://schemas.microsoft.com/office/drawing/2014/main" id="{671162F9-DD8C-90CD-BBDF-D801586BD45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E7DA473-E9A8-D2F2-BF85-70B71CC4D4BD}"/>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311474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8011A-0DF1-8412-B5B2-97649F771C63}"/>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6C0A8F5-C76B-FB3F-01B4-D79BC4D172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FFB898F7-2F6E-C52F-CE61-8BCCFEB369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F612FBC9-B629-277E-4A4B-525FA86BF499}"/>
              </a:ext>
            </a:extLst>
          </p:cNvPr>
          <p:cNvSpPr>
            <a:spLocks noGrp="1"/>
          </p:cNvSpPr>
          <p:nvPr>
            <p:ph type="dt" sz="half" idx="10"/>
          </p:nvPr>
        </p:nvSpPr>
        <p:spPr/>
        <p:txBody>
          <a:bodyPr/>
          <a:lstStyle/>
          <a:p>
            <a:fld id="{B7BB6DA4-0F08-4209-BAEF-DE26D07A9352}" type="datetime1">
              <a:rPr lang="en-ID" smtClean="0"/>
              <a:t>24/06/2023</a:t>
            </a:fld>
            <a:endParaRPr lang="en-ID"/>
          </a:p>
        </p:txBody>
      </p:sp>
      <p:sp>
        <p:nvSpPr>
          <p:cNvPr id="6" name="Footer Placeholder 5">
            <a:extLst>
              <a:ext uri="{FF2B5EF4-FFF2-40B4-BE49-F238E27FC236}">
                <a16:creationId xmlns:a16="http://schemas.microsoft.com/office/drawing/2014/main" id="{98D9DE5D-C894-A2F6-6A76-0EE6AA202F2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8E51773-CEB3-75D3-FB44-560480167972}"/>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832464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1BE84-7C24-040D-CB87-F9C5ECBA7274}"/>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AAB0A3D2-A1FA-CBD2-7D5A-D3A0D00CC8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6BCB50-D6A0-C060-176D-064A435F55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BF703A3D-C5B0-676D-CA0C-3F302E80D7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CE7019-BD45-5D14-DC76-62EDDAFEB8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3AF9CAD8-9B17-1B3D-08E5-3204D71C383A}"/>
              </a:ext>
            </a:extLst>
          </p:cNvPr>
          <p:cNvSpPr>
            <a:spLocks noGrp="1"/>
          </p:cNvSpPr>
          <p:nvPr>
            <p:ph type="dt" sz="half" idx="10"/>
          </p:nvPr>
        </p:nvSpPr>
        <p:spPr/>
        <p:txBody>
          <a:bodyPr/>
          <a:lstStyle/>
          <a:p>
            <a:fld id="{BBBEA752-E90C-4440-AAE9-630E6C197D57}" type="datetime1">
              <a:rPr lang="en-ID" smtClean="0"/>
              <a:t>24/06/2023</a:t>
            </a:fld>
            <a:endParaRPr lang="en-ID"/>
          </a:p>
        </p:txBody>
      </p:sp>
      <p:sp>
        <p:nvSpPr>
          <p:cNvPr id="8" name="Footer Placeholder 7">
            <a:extLst>
              <a:ext uri="{FF2B5EF4-FFF2-40B4-BE49-F238E27FC236}">
                <a16:creationId xmlns:a16="http://schemas.microsoft.com/office/drawing/2014/main" id="{CA6FEC91-B174-1036-A44E-E148CCF46EE5}"/>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D4F387F5-21C7-71E4-D445-9C71BBC0A8DF}"/>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1068885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28F40-C91E-1DED-C120-5582F35E803D}"/>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86F95A09-97BE-0D73-6C64-8E2CAF2E775A}"/>
              </a:ext>
            </a:extLst>
          </p:cNvPr>
          <p:cNvSpPr>
            <a:spLocks noGrp="1"/>
          </p:cNvSpPr>
          <p:nvPr>
            <p:ph type="dt" sz="half" idx="10"/>
          </p:nvPr>
        </p:nvSpPr>
        <p:spPr/>
        <p:txBody>
          <a:bodyPr/>
          <a:lstStyle/>
          <a:p>
            <a:fld id="{37E2FCD2-FEAB-453D-B309-1B37826B9726}" type="datetime1">
              <a:rPr lang="en-ID" smtClean="0"/>
              <a:t>24/06/2023</a:t>
            </a:fld>
            <a:endParaRPr lang="en-ID"/>
          </a:p>
        </p:txBody>
      </p:sp>
      <p:sp>
        <p:nvSpPr>
          <p:cNvPr id="4" name="Footer Placeholder 3">
            <a:extLst>
              <a:ext uri="{FF2B5EF4-FFF2-40B4-BE49-F238E27FC236}">
                <a16:creationId xmlns:a16="http://schemas.microsoft.com/office/drawing/2014/main" id="{1449345A-B5BE-35BB-AD51-0D0F5C3602AB}"/>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124A099E-A6E3-48DF-C0D1-A31708A307D6}"/>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6314848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D7A58A-264C-F4BC-0AE8-C026827EB6A1}"/>
              </a:ext>
            </a:extLst>
          </p:cNvPr>
          <p:cNvSpPr>
            <a:spLocks noGrp="1"/>
          </p:cNvSpPr>
          <p:nvPr>
            <p:ph type="dt" sz="half" idx="10"/>
          </p:nvPr>
        </p:nvSpPr>
        <p:spPr/>
        <p:txBody>
          <a:bodyPr/>
          <a:lstStyle/>
          <a:p>
            <a:fld id="{622040C3-93E9-4660-8C86-0FB05877BF31}" type="datetime1">
              <a:rPr lang="en-ID" smtClean="0"/>
              <a:t>24/06/2023</a:t>
            </a:fld>
            <a:endParaRPr lang="en-ID"/>
          </a:p>
        </p:txBody>
      </p:sp>
      <p:sp>
        <p:nvSpPr>
          <p:cNvPr id="3" name="Footer Placeholder 2">
            <a:extLst>
              <a:ext uri="{FF2B5EF4-FFF2-40B4-BE49-F238E27FC236}">
                <a16:creationId xmlns:a16="http://schemas.microsoft.com/office/drawing/2014/main" id="{6EA7C0F2-EE82-760C-B78D-D1FE45A40AD4}"/>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39563A70-E366-1C7C-47C6-BC6E2818033B}"/>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3819065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8A22C-9F6D-D3F8-76CE-406A35A901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E050F5BE-F7CD-2B80-C738-03572F329F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6E80BBBC-7FE8-53CF-F731-0C75883EE3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81FFC-4142-469A-3029-021E2F3F1D68}"/>
              </a:ext>
            </a:extLst>
          </p:cNvPr>
          <p:cNvSpPr>
            <a:spLocks noGrp="1"/>
          </p:cNvSpPr>
          <p:nvPr>
            <p:ph type="dt" sz="half" idx="10"/>
          </p:nvPr>
        </p:nvSpPr>
        <p:spPr/>
        <p:txBody>
          <a:bodyPr/>
          <a:lstStyle/>
          <a:p>
            <a:fld id="{56B94ADA-00C8-4361-A567-1F22C00DB7ED}" type="datetime1">
              <a:rPr lang="en-ID" smtClean="0"/>
              <a:t>24/06/2023</a:t>
            </a:fld>
            <a:endParaRPr lang="en-ID"/>
          </a:p>
        </p:txBody>
      </p:sp>
      <p:sp>
        <p:nvSpPr>
          <p:cNvPr id="6" name="Footer Placeholder 5">
            <a:extLst>
              <a:ext uri="{FF2B5EF4-FFF2-40B4-BE49-F238E27FC236}">
                <a16:creationId xmlns:a16="http://schemas.microsoft.com/office/drawing/2014/main" id="{1C3801AC-B6C6-4666-7EE5-DB35D76BEAC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BB111F5F-BC78-3730-67DE-487A4E9B094A}"/>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2721932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10EA5-32E0-134E-0D6B-4B2507EC2D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687C7A32-E6B0-6867-0724-32B9EF8D3A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1525C601-01F0-B690-4092-5B3D7D72ED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577D7C-64AE-0825-B16B-5EEE7221B723}"/>
              </a:ext>
            </a:extLst>
          </p:cNvPr>
          <p:cNvSpPr>
            <a:spLocks noGrp="1"/>
          </p:cNvSpPr>
          <p:nvPr>
            <p:ph type="dt" sz="half" idx="10"/>
          </p:nvPr>
        </p:nvSpPr>
        <p:spPr/>
        <p:txBody>
          <a:bodyPr/>
          <a:lstStyle/>
          <a:p>
            <a:fld id="{83E03422-AE79-4023-9C00-7C2590692991}" type="datetime1">
              <a:rPr lang="en-ID" smtClean="0"/>
              <a:t>24/06/2023</a:t>
            </a:fld>
            <a:endParaRPr lang="en-ID"/>
          </a:p>
        </p:txBody>
      </p:sp>
      <p:sp>
        <p:nvSpPr>
          <p:cNvPr id="6" name="Footer Placeholder 5">
            <a:extLst>
              <a:ext uri="{FF2B5EF4-FFF2-40B4-BE49-F238E27FC236}">
                <a16:creationId xmlns:a16="http://schemas.microsoft.com/office/drawing/2014/main" id="{B135DEC8-CEC4-5A6C-B63A-4B830E5ABC5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DD173AA-C108-60BB-93CA-96CAF45A450F}"/>
              </a:ext>
            </a:extLst>
          </p:cNvPr>
          <p:cNvSpPr>
            <a:spLocks noGrp="1"/>
          </p:cNvSpPr>
          <p:nvPr>
            <p:ph type="sldNum" sz="quarter" idx="12"/>
          </p:nvPr>
        </p:nvSpPr>
        <p:spPr/>
        <p:txBody>
          <a:bodyPr/>
          <a:lstStyle/>
          <a:p>
            <a:fld id="{75416579-C300-48E2-BD77-DE4054BCAD8D}" type="slidenum">
              <a:rPr lang="en-ID" smtClean="0"/>
              <a:t>‹#›</a:t>
            </a:fld>
            <a:endParaRPr lang="en-ID"/>
          </a:p>
        </p:txBody>
      </p:sp>
    </p:spTree>
    <p:extLst>
      <p:ext uri="{BB962C8B-B14F-4D97-AF65-F5344CB8AC3E}">
        <p14:creationId xmlns:p14="http://schemas.microsoft.com/office/powerpoint/2010/main" val="3837489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405AD4-89E5-A25C-4CDC-71D2B02AFA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146D9582-198C-E95E-C244-CE9EDDBFD3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ABEE4B4-D5D4-65DF-81BE-E320F664B2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97329C-E448-455F-9DFA-3D9EB2931244}" type="datetime1">
              <a:rPr lang="en-ID" smtClean="0"/>
              <a:t>24/06/2023</a:t>
            </a:fld>
            <a:endParaRPr lang="en-ID"/>
          </a:p>
        </p:txBody>
      </p:sp>
      <p:sp>
        <p:nvSpPr>
          <p:cNvPr id="5" name="Footer Placeholder 4">
            <a:extLst>
              <a:ext uri="{FF2B5EF4-FFF2-40B4-BE49-F238E27FC236}">
                <a16:creationId xmlns:a16="http://schemas.microsoft.com/office/drawing/2014/main" id="{7D8EB2C7-CC1A-EAFE-BF2D-8FB3348A77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1DEBF760-1814-FB93-CABA-11929547D4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16579-C300-48E2-BD77-DE4054BCAD8D}" type="slidenum">
              <a:rPr lang="en-ID" smtClean="0"/>
              <a:t>‹#›</a:t>
            </a:fld>
            <a:endParaRPr lang="en-ID"/>
          </a:p>
        </p:txBody>
      </p:sp>
    </p:spTree>
    <p:extLst>
      <p:ext uri="{BB962C8B-B14F-4D97-AF65-F5344CB8AC3E}">
        <p14:creationId xmlns:p14="http://schemas.microsoft.com/office/powerpoint/2010/main" val="376802958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43.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archive.ics.uci.edu/ml/datasets/Online+Shoppers+Purchasing+Intention+Datase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5BAFF"/>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220C50B0-2BF5-938B-CC88-014AB9E1F1D8}"/>
              </a:ext>
            </a:extLst>
          </p:cNvPr>
          <p:cNvSpPr/>
          <p:nvPr/>
        </p:nvSpPr>
        <p:spPr>
          <a:xfrm>
            <a:off x="8499793" y="-1"/>
            <a:ext cx="205394" cy="12506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39" name="Group 38">
            <a:extLst>
              <a:ext uri="{FF2B5EF4-FFF2-40B4-BE49-F238E27FC236}">
                <a16:creationId xmlns:a16="http://schemas.microsoft.com/office/drawing/2014/main" id="{DE228221-C424-27E7-2BD4-C1C883CA77A7}"/>
              </a:ext>
            </a:extLst>
          </p:cNvPr>
          <p:cNvGrpSpPr/>
          <p:nvPr/>
        </p:nvGrpSpPr>
        <p:grpSpPr>
          <a:xfrm rot="10800000">
            <a:off x="0" y="4305380"/>
            <a:ext cx="2177080" cy="2552619"/>
            <a:chOff x="8678550" y="0"/>
            <a:chExt cx="3513449" cy="4119508"/>
          </a:xfrm>
        </p:grpSpPr>
        <p:sp>
          <p:nvSpPr>
            <p:cNvPr id="40" name="Rectangle 39">
              <a:extLst>
                <a:ext uri="{FF2B5EF4-FFF2-40B4-BE49-F238E27FC236}">
                  <a16:creationId xmlns:a16="http://schemas.microsoft.com/office/drawing/2014/main" id="{86C7F7D2-F071-9554-E03B-0CED0AA755A1}"/>
                </a:ext>
              </a:extLst>
            </p:cNvPr>
            <p:cNvSpPr/>
            <p:nvPr/>
          </p:nvSpPr>
          <p:spPr>
            <a:xfrm>
              <a:off x="10117276" y="1"/>
              <a:ext cx="2074723" cy="1762812"/>
            </a:xfrm>
            <a:prstGeom prst="rect">
              <a:avLst/>
            </a:prstGeom>
            <a:solidFill>
              <a:srgbClr val="FF8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Rectangle 40">
              <a:extLst>
                <a:ext uri="{FF2B5EF4-FFF2-40B4-BE49-F238E27FC236}">
                  <a16:creationId xmlns:a16="http://schemas.microsoft.com/office/drawing/2014/main" id="{539C58C8-6933-47D9-0C17-18E50FB2E34B}"/>
                </a:ext>
              </a:extLst>
            </p:cNvPr>
            <p:cNvSpPr/>
            <p:nvPr/>
          </p:nvSpPr>
          <p:spPr>
            <a:xfrm>
              <a:off x="8678550" y="0"/>
              <a:ext cx="1438726" cy="2724346"/>
            </a:xfrm>
            <a:prstGeom prst="rect">
              <a:avLst/>
            </a:prstGeom>
            <a:solidFill>
              <a:srgbClr val="A25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Rectangle 41">
              <a:extLst>
                <a:ext uri="{FF2B5EF4-FFF2-40B4-BE49-F238E27FC236}">
                  <a16:creationId xmlns:a16="http://schemas.microsoft.com/office/drawing/2014/main" id="{4B16F0B7-D4F7-AB17-8A05-89A265EB2814}"/>
                </a:ext>
              </a:extLst>
            </p:cNvPr>
            <p:cNvSpPr/>
            <p:nvPr/>
          </p:nvSpPr>
          <p:spPr>
            <a:xfrm>
              <a:off x="10117276" y="1759233"/>
              <a:ext cx="2074723" cy="2360275"/>
            </a:xfrm>
            <a:prstGeom prst="rect">
              <a:avLst/>
            </a:prstGeom>
            <a:gradFill flip="none" rotWithShape="1">
              <a:gsLst>
                <a:gs pos="8000">
                  <a:srgbClr val="FFC700"/>
                </a:gs>
                <a:gs pos="100000">
                  <a:srgbClr val="FC867A">
                    <a:alpha val="5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8" name="Group 37">
            <a:extLst>
              <a:ext uri="{FF2B5EF4-FFF2-40B4-BE49-F238E27FC236}">
                <a16:creationId xmlns:a16="http://schemas.microsoft.com/office/drawing/2014/main" id="{CF2631CB-631F-2B8B-9F09-8AEECE7F83A7}"/>
              </a:ext>
            </a:extLst>
          </p:cNvPr>
          <p:cNvGrpSpPr/>
          <p:nvPr/>
        </p:nvGrpSpPr>
        <p:grpSpPr>
          <a:xfrm>
            <a:off x="8678550" y="0"/>
            <a:ext cx="3513449" cy="5533530"/>
            <a:chOff x="8678550" y="0"/>
            <a:chExt cx="3513449" cy="5533530"/>
          </a:xfrm>
        </p:grpSpPr>
        <p:sp>
          <p:nvSpPr>
            <p:cNvPr id="35" name="Rectangle 34">
              <a:extLst>
                <a:ext uri="{FF2B5EF4-FFF2-40B4-BE49-F238E27FC236}">
                  <a16:creationId xmlns:a16="http://schemas.microsoft.com/office/drawing/2014/main" id="{05758F6F-99D9-6734-AD4E-B78BEC9E43BE}"/>
                </a:ext>
              </a:extLst>
            </p:cNvPr>
            <p:cNvSpPr/>
            <p:nvPr/>
          </p:nvSpPr>
          <p:spPr>
            <a:xfrm>
              <a:off x="10117276" y="1"/>
              <a:ext cx="2074723" cy="1762812"/>
            </a:xfrm>
            <a:prstGeom prst="rect">
              <a:avLst/>
            </a:prstGeom>
            <a:solidFill>
              <a:srgbClr val="FF8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Rectangle 35">
              <a:extLst>
                <a:ext uri="{FF2B5EF4-FFF2-40B4-BE49-F238E27FC236}">
                  <a16:creationId xmlns:a16="http://schemas.microsoft.com/office/drawing/2014/main" id="{B8FD634C-C72B-56D4-669C-B9EE84AABE1F}"/>
                </a:ext>
              </a:extLst>
            </p:cNvPr>
            <p:cNvSpPr/>
            <p:nvPr/>
          </p:nvSpPr>
          <p:spPr>
            <a:xfrm>
              <a:off x="8678550" y="0"/>
              <a:ext cx="1438726" cy="2724346"/>
            </a:xfrm>
            <a:prstGeom prst="rect">
              <a:avLst/>
            </a:prstGeom>
            <a:solidFill>
              <a:srgbClr val="A25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Rectangle 36">
              <a:extLst>
                <a:ext uri="{FF2B5EF4-FFF2-40B4-BE49-F238E27FC236}">
                  <a16:creationId xmlns:a16="http://schemas.microsoft.com/office/drawing/2014/main" id="{98CB2F50-CDEC-466F-3D77-6FF6B03379AF}"/>
                </a:ext>
              </a:extLst>
            </p:cNvPr>
            <p:cNvSpPr/>
            <p:nvPr/>
          </p:nvSpPr>
          <p:spPr>
            <a:xfrm>
              <a:off x="10117276" y="1759233"/>
              <a:ext cx="2074723" cy="3774297"/>
            </a:xfrm>
            <a:prstGeom prst="rect">
              <a:avLst/>
            </a:prstGeom>
            <a:gradFill flip="none" rotWithShape="1">
              <a:gsLst>
                <a:gs pos="0">
                  <a:srgbClr val="FFC700"/>
                </a:gs>
                <a:gs pos="100000">
                  <a:srgbClr val="E49FAE"/>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9" name="Oval 28">
            <a:extLst>
              <a:ext uri="{FF2B5EF4-FFF2-40B4-BE49-F238E27FC236}">
                <a16:creationId xmlns:a16="http://schemas.microsoft.com/office/drawing/2014/main" id="{072448E7-467E-B185-8405-88CE60455C49}"/>
              </a:ext>
            </a:extLst>
          </p:cNvPr>
          <p:cNvSpPr/>
          <p:nvPr/>
        </p:nvSpPr>
        <p:spPr>
          <a:xfrm>
            <a:off x="1848628" y="4657662"/>
            <a:ext cx="1504285" cy="1504285"/>
          </a:xfrm>
          <a:prstGeom prst="ellipse">
            <a:avLst/>
          </a:prstGeom>
          <a:noFill/>
          <a:ln w="25400" cap="rnd">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Slide Number Placeholder 4">
            <a:extLst>
              <a:ext uri="{FF2B5EF4-FFF2-40B4-BE49-F238E27FC236}">
                <a16:creationId xmlns:a16="http://schemas.microsoft.com/office/drawing/2014/main" id="{4EDB204B-699D-3FE9-071C-72725A145B9F}"/>
              </a:ext>
            </a:extLst>
          </p:cNvPr>
          <p:cNvSpPr>
            <a:spLocks noGrp="1"/>
          </p:cNvSpPr>
          <p:nvPr>
            <p:ph type="sldNum" sz="quarter" idx="12"/>
          </p:nvPr>
        </p:nvSpPr>
        <p:spPr/>
        <p:txBody>
          <a:bodyPr/>
          <a:lstStyle/>
          <a:p>
            <a:fld id="{75416579-C300-48E2-BD77-DE4054BCAD8D}" type="slidenum">
              <a:rPr lang="en-ID" smtClean="0"/>
              <a:pPr/>
              <a:t>1</a:t>
            </a:fld>
            <a:endParaRPr lang="en-ID"/>
          </a:p>
        </p:txBody>
      </p:sp>
      <p:sp>
        <p:nvSpPr>
          <p:cNvPr id="6" name="Rectangle: Top Corners Rounded 5">
            <a:extLst>
              <a:ext uri="{FF2B5EF4-FFF2-40B4-BE49-F238E27FC236}">
                <a16:creationId xmlns:a16="http://schemas.microsoft.com/office/drawing/2014/main" id="{3ED1F258-6216-CBDF-4B92-65062FB270DC}"/>
              </a:ext>
            </a:extLst>
          </p:cNvPr>
          <p:cNvSpPr/>
          <p:nvPr/>
        </p:nvSpPr>
        <p:spPr>
          <a:xfrm>
            <a:off x="857839" y="1150070"/>
            <a:ext cx="8157333" cy="923826"/>
          </a:xfrm>
          <a:prstGeom prst="round2SameRect">
            <a:avLst>
              <a:gd name="adj1" fmla="val 26894"/>
              <a:gd name="adj2" fmla="val 0"/>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Top Corners Rounded 6">
            <a:extLst>
              <a:ext uri="{FF2B5EF4-FFF2-40B4-BE49-F238E27FC236}">
                <a16:creationId xmlns:a16="http://schemas.microsoft.com/office/drawing/2014/main" id="{28C980E9-0B7A-2E40-5EFE-0E56C93B733E}"/>
              </a:ext>
            </a:extLst>
          </p:cNvPr>
          <p:cNvSpPr/>
          <p:nvPr/>
        </p:nvSpPr>
        <p:spPr>
          <a:xfrm rot="10800000">
            <a:off x="857839" y="2026640"/>
            <a:ext cx="8157332" cy="3459637"/>
          </a:xfrm>
          <a:prstGeom prst="round2SameRect">
            <a:avLst>
              <a:gd name="adj1" fmla="val 10435"/>
              <a:gd name="adj2" fmla="val 0"/>
            </a:avLst>
          </a:prstGeom>
          <a:gradFill>
            <a:gsLst>
              <a:gs pos="9000">
                <a:srgbClr val="5551FE"/>
              </a:gs>
              <a:gs pos="67000">
                <a:srgbClr val="A259FF"/>
              </a:gs>
              <a:gs pos="100000">
                <a:srgbClr val="FC867A"/>
              </a:gs>
            </a:gsLst>
            <a:lin ang="18900000" scaled="1"/>
          </a:gra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600" dirty="0"/>
          </a:p>
        </p:txBody>
      </p:sp>
      <p:sp>
        <p:nvSpPr>
          <p:cNvPr id="9" name="TextBox 8">
            <a:extLst>
              <a:ext uri="{FF2B5EF4-FFF2-40B4-BE49-F238E27FC236}">
                <a16:creationId xmlns:a16="http://schemas.microsoft.com/office/drawing/2014/main" id="{5D953736-4887-CC00-7E1B-7E044AE5B310}"/>
              </a:ext>
            </a:extLst>
          </p:cNvPr>
          <p:cNvSpPr txBox="1"/>
          <p:nvPr/>
        </p:nvSpPr>
        <p:spPr>
          <a:xfrm>
            <a:off x="1099255" y="1908265"/>
            <a:ext cx="7192360" cy="3046988"/>
          </a:xfrm>
          <a:prstGeom prst="rect">
            <a:avLst/>
          </a:prstGeom>
          <a:noFill/>
        </p:spPr>
        <p:txBody>
          <a:bodyPr wrap="square" lIns="0">
            <a:spAutoFit/>
          </a:bodyPr>
          <a:lstStyle/>
          <a:p>
            <a:r>
              <a:rPr lang="en-US" sz="4800" dirty="0">
                <a:solidFill>
                  <a:schemeClr val="bg1"/>
                </a:solidFill>
                <a:latin typeface="Segoe UI Semibold" panose="020B0702040204020203" pitchFamily="34" charset="0"/>
                <a:cs typeface="Segoe UI Semibold" panose="020B0702040204020203" pitchFamily="34" charset="0"/>
              </a:rPr>
              <a:t>Analysis and Prediction on Online Shopper intention at E-commerce Website</a:t>
            </a:r>
            <a:endParaRPr lang="en-ID" sz="4800" dirty="0">
              <a:solidFill>
                <a:schemeClr val="bg1"/>
              </a:solidFill>
              <a:latin typeface="Segoe UI Semibold" panose="020B0702040204020203" pitchFamily="34" charset="0"/>
              <a:cs typeface="Segoe UI Semibold" panose="020B0702040204020203" pitchFamily="34" charset="0"/>
            </a:endParaRPr>
          </a:p>
        </p:txBody>
      </p:sp>
      <p:cxnSp>
        <p:nvCxnSpPr>
          <p:cNvPr id="14" name="Straight Connector 13">
            <a:extLst>
              <a:ext uri="{FF2B5EF4-FFF2-40B4-BE49-F238E27FC236}">
                <a16:creationId xmlns:a16="http://schemas.microsoft.com/office/drawing/2014/main" id="{CBF80546-E24D-05AB-BC6A-FE611897C5EB}"/>
              </a:ext>
            </a:extLst>
          </p:cNvPr>
          <p:cNvCxnSpPr>
            <a:cxnSpLocks/>
            <a:endCxn id="10" idx="3"/>
          </p:cNvCxnSpPr>
          <p:nvPr/>
        </p:nvCxnSpPr>
        <p:spPr>
          <a:xfrm flipH="1">
            <a:off x="9330186" y="5380800"/>
            <a:ext cx="2741890" cy="1"/>
          </a:xfrm>
          <a:prstGeom prst="line">
            <a:avLst/>
          </a:prstGeom>
          <a:ln w="25400" cap="rnd">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62B234B2-6F63-96D6-6B59-23A30E7887C3}"/>
              </a:ext>
            </a:extLst>
          </p:cNvPr>
          <p:cNvSpPr/>
          <p:nvPr/>
        </p:nvSpPr>
        <p:spPr>
          <a:xfrm>
            <a:off x="6708098" y="4964071"/>
            <a:ext cx="2622088" cy="833459"/>
          </a:xfrm>
          <a:prstGeom prst="roundRect">
            <a:avLst>
              <a:gd name="adj" fmla="val 50000"/>
            </a:avLst>
          </a:prstGeom>
          <a:solidFill>
            <a:srgbClr val="FFC7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rgbClr val="FFC700"/>
              </a:solidFill>
            </a:endParaRPr>
          </a:p>
        </p:txBody>
      </p:sp>
      <p:sp>
        <p:nvSpPr>
          <p:cNvPr id="22" name="Oval 21">
            <a:extLst>
              <a:ext uri="{FF2B5EF4-FFF2-40B4-BE49-F238E27FC236}">
                <a16:creationId xmlns:a16="http://schemas.microsoft.com/office/drawing/2014/main" id="{3DF0E0D4-E66F-B4F5-BEBB-E179A3AE0788}"/>
              </a:ext>
            </a:extLst>
          </p:cNvPr>
          <p:cNvSpPr/>
          <p:nvPr/>
        </p:nvSpPr>
        <p:spPr>
          <a:xfrm>
            <a:off x="7336202" y="1677420"/>
            <a:ext cx="205393" cy="2053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22">
            <a:extLst>
              <a:ext uri="{FF2B5EF4-FFF2-40B4-BE49-F238E27FC236}">
                <a16:creationId xmlns:a16="http://schemas.microsoft.com/office/drawing/2014/main" id="{2803FED7-53C3-017B-C33D-1CE010A116D2}"/>
              </a:ext>
            </a:extLst>
          </p:cNvPr>
          <p:cNvSpPr/>
          <p:nvPr/>
        </p:nvSpPr>
        <p:spPr>
          <a:xfrm>
            <a:off x="7620441" y="1677420"/>
            <a:ext cx="205393" cy="2053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23">
            <a:extLst>
              <a:ext uri="{FF2B5EF4-FFF2-40B4-BE49-F238E27FC236}">
                <a16:creationId xmlns:a16="http://schemas.microsoft.com/office/drawing/2014/main" id="{F7C5A503-50BA-FA7B-7F6A-3E2E0AD5F340}"/>
              </a:ext>
            </a:extLst>
          </p:cNvPr>
          <p:cNvSpPr/>
          <p:nvPr/>
        </p:nvSpPr>
        <p:spPr>
          <a:xfrm>
            <a:off x="7904680" y="1677420"/>
            <a:ext cx="205393" cy="2053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24">
            <a:extLst>
              <a:ext uri="{FF2B5EF4-FFF2-40B4-BE49-F238E27FC236}">
                <a16:creationId xmlns:a16="http://schemas.microsoft.com/office/drawing/2014/main" id="{C689BCD1-78F0-12EE-8E55-D86CC5EC2DDD}"/>
              </a:ext>
            </a:extLst>
          </p:cNvPr>
          <p:cNvSpPr/>
          <p:nvPr/>
        </p:nvSpPr>
        <p:spPr>
          <a:xfrm>
            <a:off x="8188919" y="1677420"/>
            <a:ext cx="205393" cy="2053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25">
            <a:extLst>
              <a:ext uri="{FF2B5EF4-FFF2-40B4-BE49-F238E27FC236}">
                <a16:creationId xmlns:a16="http://schemas.microsoft.com/office/drawing/2014/main" id="{36E45849-A5E0-CBB7-B612-4AA7F0741D82}"/>
              </a:ext>
            </a:extLst>
          </p:cNvPr>
          <p:cNvSpPr/>
          <p:nvPr/>
        </p:nvSpPr>
        <p:spPr>
          <a:xfrm>
            <a:off x="8473157" y="1677420"/>
            <a:ext cx="205393" cy="2053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Freeform 5">
            <a:extLst>
              <a:ext uri="{FF2B5EF4-FFF2-40B4-BE49-F238E27FC236}">
                <a16:creationId xmlns:a16="http://schemas.microsoft.com/office/drawing/2014/main" id="{0CA58922-FCBF-5BF8-43C0-7D2156D5EEA7}"/>
              </a:ext>
            </a:extLst>
          </p:cNvPr>
          <p:cNvSpPr>
            <a:spLocks noEditPoints="1"/>
          </p:cNvSpPr>
          <p:nvPr/>
        </p:nvSpPr>
        <p:spPr bwMode="auto">
          <a:xfrm>
            <a:off x="8678550" y="5112184"/>
            <a:ext cx="534875" cy="537231"/>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66 w 96"/>
              <a:gd name="T11" fmla="*/ 30 h 96"/>
              <a:gd name="T12" fmla="*/ 76 w 96"/>
              <a:gd name="T13" fmla="*/ 40 h 96"/>
              <a:gd name="T14" fmla="*/ 74 w 96"/>
              <a:gd name="T15" fmla="*/ 42 h 96"/>
              <a:gd name="T16" fmla="*/ 72 w 96"/>
              <a:gd name="T17" fmla="*/ 40 h 96"/>
              <a:gd name="T18" fmla="*/ 66 w 96"/>
              <a:gd name="T19" fmla="*/ 34 h 96"/>
              <a:gd name="T20" fmla="*/ 60 w 96"/>
              <a:gd name="T21" fmla="*/ 40 h 96"/>
              <a:gd name="T22" fmla="*/ 58 w 96"/>
              <a:gd name="T23" fmla="*/ 42 h 96"/>
              <a:gd name="T24" fmla="*/ 56 w 96"/>
              <a:gd name="T25" fmla="*/ 40 h 96"/>
              <a:gd name="T26" fmla="*/ 66 w 96"/>
              <a:gd name="T27" fmla="*/ 30 h 96"/>
              <a:gd name="T28" fmla="*/ 30 w 96"/>
              <a:gd name="T29" fmla="*/ 30 h 96"/>
              <a:gd name="T30" fmla="*/ 40 w 96"/>
              <a:gd name="T31" fmla="*/ 40 h 96"/>
              <a:gd name="T32" fmla="*/ 38 w 96"/>
              <a:gd name="T33" fmla="*/ 42 h 96"/>
              <a:gd name="T34" fmla="*/ 36 w 96"/>
              <a:gd name="T35" fmla="*/ 40 h 96"/>
              <a:gd name="T36" fmla="*/ 30 w 96"/>
              <a:gd name="T37" fmla="*/ 34 h 96"/>
              <a:gd name="T38" fmla="*/ 24 w 96"/>
              <a:gd name="T39" fmla="*/ 40 h 96"/>
              <a:gd name="T40" fmla="*/ 22 w 96"/>
              <a:gd name="T41" fmla="*/ 42 h 96"/>
              <a:gd name="T42" fmla="*/ 20 w 96"/>
              <a:gd name="T43" fmla="*/ 40 h 96"/>
              <a:gd name="T44" fmla="*/ 30 w 96"/>
              <a:gd name="T45" fmla="*/ 30 h 96"/>
              <a:gd name="T46" fmla="*/ 48 w 96"/>
              <a:gd name="T47" fmla="*/ 84 h 96"/>
              <a:gd name="T48" fmla="*/ 16 w 96"/>
              <a:gd name="T49" fmla="*/ 52 h 96"/>
              <a:gd name="T50" fmla="*/ 18 w 96"/>
              <a:gd name="T51" fmla="*/ 50 h 96"/>
              <a:gd name="T52" fmla="*/ 20 w 96"/>
              <a:gd name="T53" fmla="*/ 52 h 96"/>
              <a:gd name="T54" fmla="*/ 48 w 96"/>
              <a:gd name="T55" fmla="*/ 80 h 96"/>
              <a:gd name="T56" fmla="*/ 76 w 96"/>
              <a:gd name="T57" fmla="*/ 52 h 96"/>
              <a:gd name="T58" fmla="*/ 78 w 96"/>
              <a:gd name="T59" fmla="*/ 50 h 96"/>
              <a:gd name="T60" fmla="*/ 80 w 96"/>
              <a:gd name="T61" fmla="*/ 52 h 96"/>
              <a:gd name="T62" fmla="*/ 48 w 96"/>
              <a:gd name="T63" fmla="*/ 8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96">
                <a:moveTo>
                  <a:pt x="48" y="0"/>
                </a:moveTo>
                <a:cubicBezTo>
                  <a:pt x="22" y="0"/>
                  <a:pt x="0" y="22"/>
                  <a:pt x="0" y="48"/>
                </a:cubicBezTo>
                <a:cubicBezTo>
                  <a:pt x="0" y="74"/>
                  <a:pt x="22" y="96"/>
                  <a:pt x="48" y="96"/>
                </a:cubicBezTo>
                <a:cubicBezTo>
                  <a:pt x="74" y="96"/>
                  <a:pt x="96" y="74"/>
                  <a:pt x="96" y="48"/>
                </a:cubicBezTo>
                <a:cubicBezTo>
                  <a:pt x="96" y="22"/>
                  <a:pt x="74" y="0"/>
                  <a:pt x="48" y="0"/>
                </a:cubicBezTo>
                <a:close/>
                <a:moveTo>
                  <a:pt x="66" y="30"/>
                </a:moveTo>
                <a:cubicBezTo>
                  <a:pt x="72" y="30"/>
                  <a:pt x="76" y="34"/>
                  <a:pt x="76" y="40"/>
                </a:cubicBezTo>
                <a:cubicBezTo>
                  <a:pt x="76" y="41"/>
                  <a:pt x="75" y="42"/>
                  <a:pt x="74" y="42"/>
                </a:cubicBezTo>
                <a:cubicBezTo>
                  <a:pt x="73" y="42"/>
                  <a:pt x="72" y="41"/>
                  <a:pt x="72" y="40"/>
                </a:cubicBezTo>
                <a:cubicBezTo>
                  <a:pt x="72" y="37"/>
                  <a:pt x="69" y="34"/>
                  <a:pt x="66" y="34"/>
                </a:cubicBezTo>
                <a:cubicBezTo>
                  <a:pt x="63" y="34"/>
                  <a:pt x="60" y="37"/>
                  <a:pt x="60" y="40"/>
                </a:cubicBezTo>
                <a:cubicBezTo>
                  <a:pt x="60" y="41"/>
                  <a:pt x="59" y="42"/>
                  <a:pt x="58" y="42"/>
                </a:cubicBezTo>
                <a:cubicBezTo>
                  <a:pt x="57" y="42"/>
                  <a:pt x="56" y="41"/>
                  <a:pt x="56" y="40"/>
                </a:cubicBezTo>
                <a:cubicBezTo>
                  <a:pt x="56" y="34"/>
                  <a:pt x="60" y="30"/>
                  <a:pt x="66" y="30"/>
                </a:cubicBezTo>
                <a:close/>
                <a:moveTo>
                  <a:pt x="30" y="30"/>
                </a:moveTo>
                <a:cubicBezTo>
                  <a:pt x="36" y="30"/>
                  <a:pt x="40" y="34"/>
                  <a:pt x="40" y="40"/>
                </a:cubicBezTo>
                <a:cubicBezTo>
                  <a:pt x="40" y="41"/>
                  <a:pt x="39" y="42"/>
                  <a:pt x="38" y="42"/>
                </a:cubicBezTo>
                <a:cubicBezTo>
                  <a:pt x="37" y="42"/>
                  <a:pt x="36" y="41"/>
                  <a:pt x="36" y="40"/>
                </a:cubicBezTo>
                <a:cubicBezTo>
                  <a:pt x="36" y="37"/>
                  <a:pt x="33" y="34"/>
                  <a:pt x="30" y="34"/>
                </a:cubicBezTo>
                <a:cubicBezTo>
                  <a:pt x="27" y="34"/>
                  <a:pt x="24" y="37"/>
                  <a:pt x="24" y="40"/>
                </a:cubicBezTo>
                <a:cubicBezTo>
                  <a:pt x="24" y="41"/>
                  <a:pt x="23" y="42"/>
                  <a:pt x="22" y="42"/>
                </a:cubicBezTo>
                <a:cubicBezTo>
                  <a:pt x="21" y="42"/>
                  <a:pt x="20" y="41"/>
                  <a:pt x="20" y="40"/>
                </a:cubicBezTo>
                <a:cubicBezTo>
                  <a:pt x="20" y="34"/>
                  <a:pt x="24" y="30"/>
                  <a:pt x="30" y="30"/>
                </a:cubicBezTo>
                <a:close/>
                <a:moveTo>
                  <a:pt x="48" y="84"/>
                </a:moveTo>
                <a:cubicBezTo>
                  <a:pt x="30" y="84"/>
                  <a:pt x="16" y="70"/>
                  <a:pt x="16" y="52"/>
                </a:cubicBezTo>
                <a:cubicBezTo>
                  <a:pt x="16" y="51"/>
                  <a:pt x="17" y="50"/>
                  <a:pt x="18" y="50"/>
                </a:cubicBezTo>
                <a:cubicBezTo>
                  <a:pt x="19" y="50"/>
                  <a:pt x="20" y="51"/>
                  <a:pt x="20" y="52"/>
                </a:cubicBezTo>
                <a:cubicBezTo>
                  <a:pt x="20" y="67"/>
                  <a:pt x="33" y="80"/>
                  <a:pt x="48" y="80"/>
                </a:cubicBezTo>
                <a:cubicBezTo>
                  <a:pt x="63" y="80"/>
                  <a:pt x="76" y="67"/>
                  <a:pt x="76" y="52"/>
                </a:cubicBezTo>
                <a:cubicBezTo>
                  <a:pt x="76" y="51"/>
                  <a:pt x="77" y="50"/>
                  <a:pt x="78" y="50"/>
                </a:cubicBezTo>
                <a:cubicBezTo>
                  <a:pt x="79" y="50"/>
                  <a:pt x="80" y="51"/>
                  <a:pt x="80" y="52"/>
                </a:cubicBezTo>
                <a:cubicBezTo>
                  <a:pt x="80" y="70"/>
                  <a:pt x="66" y="84"/>
                  <a:pt x="48" y="8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Rectangle 32">
            <a:extLst>
              <a:ext uri="{FF2B5EF4-FFF2-40B4-BE49-F238E27FC236}">
                <a16:creationId xmlns:a16="http://schemas.microsoft.com/office/drawing/2014/main" id="{52A3A4A2-4A40-FD2B-713A-136F6739CA95}"/>
              </a:ext>
            </a:extLst>
          </p:cNvPr>
          <p:cNvSpPr/>
          <p:nvPr/>
        </p:nvSpPr>
        <p:spPr>
          <a:xfrm>
            <a:off x="0" y="6790362"/>
            <a:ext cx="12192000" cy="7706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4" name="Oval 43">
            <a:extLst>
              <a:ext uri="{FF2B5EF4-FFF2-40B4-BE49-F238E27FC236}">
                <a16:creationId xmlns:a16="http://schemas.microsoft.com/office/drawing/2014/main" id="{4D1A9764-6DED-37D3-5C58-13502B05BCB3}"/>
              </a:ext>
            </a:extLst>
          </p:cNvPr>
          <p:cNvSpPr/>
          <p:nvPr/>
        </p:nvSpPr>
        <p:spPr>
          <a:xfrm>
            <a:off x="9710047" y="1351072"/>
            <a:ext cx="814454" cy="814454"/>
          </a:xfrm>
          <a:prstGeom prst="ellipse">
            <a:avLst/>
          </a:prstGeom>
          <a:gradFill flip="none" rotWithShape="1">
            <a:gsLst>
              <a:gs pos="0">
                <a:srgbClr val="FC6645"/>
              </a:gs>
              <a:gs pos="100000">
                <a:srgbClr val="A259FF"/>
              </a:gs>
            </a:gsLst>
            <a:lin ang="2700000" scaled="1"/>
            <a:tileRect/>
          </a:gradFill>
          <a:ln w="22225" cap="rnd">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Rectangle 45">
            <a:extLst>
              <a:ext uri="{FF2B5EF4-FFF2-40B4-BE49-F238E27FC236}">
                <a16:creationId xmlns:a16="http://schemas.microsoft.com/office/drawing/2014/main" id="{6FB71C33-1F6D-EC34-A2AE-DBC3CB7F5DE1}"/>
              </a:ext>
            </a:extLst>
          </p:cNvPr>
          <p:cNvSpPr/>
          <p:nvPr/>
        </p:nvSpPr>
        <p:spPr>
          <a:xfrm>
            <a:off x="2560804" y="5886651"/>
            <a:ext cx="440208" cy="440208"/>
          </a:xfrm>
          <a:prstGeom prst="rect">
            <a:avLst/>
          </a:prstGeom>
          <a:gradFill>
            <a:gsLst>
              <a:gs pos="0">
                <a:srgbClr val="FC6645"/>
              </a:gs>
              <a:gs pos="100000">
                <a:srgbClr val="A259FF"/>
              </a:gs>
            </a:gsLst>
            <a:lin ang="2700000" scaled="1"/>
          </a:gra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Rectangle 48">
            <a:extLst>
              <a:ext uri="{FF2B5EF4-FFF2-40B4-BE49-F238E27FC236}">
                <a16:creationId xmlns:a16="http://schemas.microsoft.com/office/drawing/2014/main" id="{73FF90EF-EEC7-4B44-CBDD-25291DE95005}"/>
              </a:ext>
            </a:extLst>
          </p:cNvPr>
          <p:cNvSpPr/>
          <p:nvPr/>
        </p:nvSpPr>
        <p:spPr>
          <a:xfrm>
            <a:off x="1285584" y="5541321"/>
            <a:ext cx="141663" cy="12490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 name="Graphic 1" descr="Cursor with solid fill">
            <a:extLst>
              <a:ext uri="{FF2B5EF4-FFF2-40B4-BE49-F238E27FC236}">
                <a16:creationId xmlns:a16="http://schemas.microsoft.com/office/drawing/2014/main" id="{00AB2C6D-9ED7-6B53-A2F7-2D5D473258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840634">
            <a:off x="563060" y="3269918"/>
            <a:ext cx="610618" cy="610618"/>
          </a:xfrm>
          <a:prstGeom prst="rect">
            <a:avLst/>
          </a:prstGeom>
        </p:spPr>
      </p:pic>
      <p:sp>
        <p:nvSpPr>
          <p:cNvPr id="3" name="Rectangle 2">
            <a:extLst>
              <a:ext uri="{FF2B5EF4-FFF2-40B4-BE49-F238E27FC236}">
                <a16:creationId xmlns:a16="http://schemas.microsoft.com/office/drawing/2014/main" id="{D0ED26BE-9C5D-8794-0F44-BB1640876E69}"/>
              </a:ext>
            </a:extLst>
          </p:cNvPr>
          <p:cNvSpPr/>
          <p:nvPr/>
        </p:nvSpPr>
        <p:spPr>
          <a:xfrm>
            <a:off x="-647526" y="4846566"/>
            <a:ext cx="5838825" cy="4402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1600" dirty="0"/>
              <a:t>Sena Vietrin Sanidya</a:t>
            </a:r>
            <a:endParaRPr lang="en-ID" dirty="0"/>
          </a:p>
        </p:txBody>
      </p:sp>
      <p:pic>
        <p:nvPicPr>
          <p:cNvPr id="15" name="Picture 14">
            <a:extLst>
              <a:ext uri="{FF2B5EF4-FFF2-40B4-BE49-F238E27FC236}">
                <a16:creationId xmlns:a16="http://schemas.microsoft.com/office/drawing/2014/main" id="{054C0555-679A-38AB-C57A-EE9FA6D48B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3737" y="4939515"/>
            <a:ext cx="290975" cy="290975"/>
          </a:xfrm>
          <a:prstGeom prst="rect">
            <a:avLst/>
          </a:prstGeom>
        </p:spPr>
      </p:pic>
      <p:pic>
        <p:nvPicPr>
          <p:cNvPr id="17" name="Picture 16">
            <a:extLst>
              <a:ext uri="{FF2B5EF4-FFF2-40B4-BE49-F238E27FC236}">
                <a16:creationId xmlns:a16="http://schemas.microsoft.com/office/drawing/2014/main" id="{5E2F7483-D784-355E-D84E-1AA41E6164A8}"/>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513741" y="4879393"/>
            <a:ext cx="388069" cy="388069"/>
          </a:xfrm>
          <a:prstGeom prst="rect">
            <a:avLst/>
          </a:prstGeom>
        </p:spPr>
      </p:pic>
      <p:sp>
        <p:nvSpPr>
          <p:cNvPr id="18" name="Rectangle 17">
            <a:extLst>
              <a:ext uri="{FF2B5EF4-FFF2-40B4-BE49-F238E27FC236}">
                <a16:creationId xmlns:a16="http://schemas.microsoft.com/office/drawing/2014/main" id="{DB647022-1A4B-DD9B-FD1D-C4836E28FA2D}"/>
              </a:ext>
            </a:extLst>
          </p:cNvPr>
          <p:cNvSpPr/>
          <p:nvPr/>
        </p:nvSpPr>
        <p:spPr>
          <a:xfrm>
            <a:off x="3186714" y="4915265"/>
            <a:ext cx="2440426" cy="3163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t>senavietrin</a:t>
            </a:r>
            <a:endParaRPr lang="en-ID" sz="1600" dirty="0"/>
          </a:p>
        </p:txBody>
      </p:sp>
    </p:spTree>
    <p:extLst>
      <p:ext uri="{BB962C8B-B14F-4D97-AF65-F5344CB8AC3E}">
        <p14:creationId xmlns:p14="http://schemas.microsoft.com/office/powerpoint/2010/main" val="1355367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AF09AA-E9F1-21AA-DDD3-EE0A0C41A368}"/>
              </a:ext>
            </a:extLst>
          </p:cNvPr>
          <p:cNvSpPr>
            <a:spLocks noGrp="1"/>
          </p:cNvSpPr>
          <p:nvPr>
            <p:ph type="title"/>
          </p:nvPr>
        </p:nvSpPr>
        <p:spPr>
          <a:xfrm>
            <a:off x="1045029" y="182564"/>
            <a:ext cx="10051596" cy="760412"/>
          </a:xfrm>
        </p:spPr>
        <p:txBody>
          <a:bodyPr>
            <a:normAutofit/>
          </a:bodyPr>
          <a:lstStyle/>
          <a:p>
            <a:pPr algn="ctr"/>
            <a:r>
              <a:rPr lang="en-US" sz="2800" dirty="0">
                <a:latin typeface="Segoe UI Semibold" panose="020B0702040204020203" pitchFamily="34" charset="0"/>
                <a:cs typeface="Segoe UI Semibold" panose="020B0702040204020203" pitchFamily="34" charset="0"/>
              </a:rPr>
              <a:t>Purchases Close To The Special Day</a:t>
            </a:r>
            <a:endParaRPr lang="en-ID" sz="2800" dirty="0">
              <a:latin typeface="Segoe UI Semibold" panose="020B0702040204020203" pitchFamily="34" charset="0"/>
              <a:cs typeface="Segoe UI Semibold" panose="020B0702040204020203" pitchFamily="34" charset="0"/>
            </a:endParaRPr>
          </a:p>
        </p:txBody>
      </p:sp>
      <p:sp>
        <p:nvSpPr>
          <p:cNvPr id="2" name="Slide Number Placeholder 1">
            <a:extLst>
              <a:ext uri="{FF2B5EF4-FFF2-40B4-BE49-F238E27FC236}">
                <a16:creationId xmlns:a16="http://schemas.microsoft.com/office/drawing/2014/main" id="{9E497813-5545-4A31-03EE-C8E7B0D53D2D}"/>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10</a:t>
            </a:fld>
            <a:endParaRPr lang="en-ID"/>
          </a:p>
        </p:txBody>
      </p:sp>
      <p:sp>
        <p:nvSpPr>
          <p:cNvPr id="7" name="Freeform: Shape 6">
            <a:extLst>
              <a:ext uri="{FF2B5EF4-FFF2-40B4-BE49-F238E27FC236}">
                <a16:creationId xmlns:a16="http://schemas.microsoft.com/office/drawing/2014/main" id="{BD878423-55F3-1C6A-EE5F-882D04DA0309}"/>
              </a:ext>
            </a:extLst>
          </p:cNvPr>
          <p:cNvSpPr/>
          <p:nvPr/>
        </p:nvSpPr>
        <p:spPr>
          <a:xfrm>
            <a:off x="8721492" y="0"/>
            <a:ext cx="3470508" cy="2073848"/>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4" name="Picture 3">
            <a:extLst>
              <a:ext uri="{FF2B5EF4-FFF2-40B4-BE49-F238E27FC236}">
                <a16:creationId xmlns:a16="http://schemas.microsoft.com/office/drawing/2014/main" id="{39BF1035-F95D-684F-4063-725983C6992A}"/>
              </a:ext>
            </a:extLst>
          </p:cNvPr>
          <p:cNvPicPr>
            <a:picLocks noChangeAspect="1"/>
          </p:cNvPicPr>
          <p:nvPr/>
        </p:nvPicPr>
        <p:blipFill>
          <a:blip r:embed="rId2"/>
          <a:stretch>
            <a:fillRect/>
          </a:stretch>
        </p:blipFill>
        <p:spPr>
          <a:xfrm>
            <a:off x="3101991" y="1279754"/>
            <a:ext cx="5733801" cy="4012741"/>
          </a:xfrm>
          <a:prstGeom prst="rect">
            <a:avLst/>
          </a:prstGeom>
        </p:spPr>
      </p:pic>
      <p:sp>
        <p:nvSpPr>
          <p:cNvPr id="5" name="TextBox 4">
            <a:extLst>
              <a:ext uri="{FF2B5EF4-FFF2-40B4-BE49-F238E27FC236}">
                <a16:creationId xmlns:a16="http://schemas.microsoft.com/office/drawing/2014/main" id="{59AD5C71-34E0-8F26-8742-8EC6B50A0B7F}"/>
              </a:ext>
            </a:extLst>
          </p:cNvPr>
          <p:cNvSpPr txBox="1"/>
          <p:nvPr/>
        </p:nvSpPr>
        <p:spPr>
          <a:xfrm>
            <a:off x="1508234" y="5292545"/>
            <a:ext cx="9175531" cy="923330"/>
          </a:xfrm>
          <a:prstGeom prst="rect">
            <a:avLst/>
          </a:prstGeom>
          <a:noFill/>
        </p:spPr>
        <p:txBody>
          <a:bodyPr wrap="square">
            <a:spAutoFit/>
          </a:bodyPr>
          <a:lstStyle/>
          <a:p>
            <a:r>
              <a:rPr lang="en-US" dirty="0"/>
              <a:t>Purchases made on special days only occur in May and February, which suggests that the special day was not utilized to its full potential. So that an effort can be made to encourage clients to make purchases and offer discounts on special days in the form of a special day campaign.</a:t>
            </a:r>
            <a:endParaRPr lang="en-ID" dirty="0"/>
          </a:p>
        </p:txBody>
      </p:sp>
    </p:spTree>
    <p:extLst>
      <p:ext uri="{BB962C8B-B14F-4D97-AF65-F5344CB8AC3E}">
        <p14:creationId xmlns:p14="http://schemas.microsoft.com/office/powerpoint/2010/main" val="204266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Freeform: Shape 144">
            <a:extLst>
              <a:ext uri="{FF2B5EF4-FFF2-40B4-BE49-F238E27FC236}">
                <a16:creationId xmlns:a16="http://schemas.microsoft.com/office/drawing/2014/main" id="{E672545F-15BB-5DB9-B2AA-31B4898E2CF9}"/>
              </a:ext>
            </a:extLst>
          </p:cNvPr>
          <p:cNvSpPr/>
          <p:nvPr/>
        </p:nvSpPr>
        <p:spPr>
          <a:xfrm rot="16200000" flipV="1">
            <a:off x="8911884" y="826283"/>
            <a:ext cx="4106399" cy="2453833"/>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dirty="0"/>
          </a:p>
        </p:txBody>
      </p:sp>
      <p:sp>
        <p:nvSpPr>
          <p:cNvPr id="448" name="Freeform: Shape 447">
            <a:extLst>
              <a:ext uri="{FF2B5EF4-FFF2-40B4-BE49-F238E27FC236}">
                <a16:creationId xmlns:a16="http://schemas.microsoft.com/office/drawing/2014/main" id="{DDEFCD36-D944-B522-8D8B-E31B138EA9DD}"/>
              </a:ext>
            </a:extLst>
          </p:cNvPr>
          <p:cNvSpPr/>
          <p:nvPr/>
        </p:nvSpPr>
        <p:spPr>
          <a:xfrm flipV="1">
            <a:off x="54752" y="5117387"/>
            <a:ext cx="2780022" cy="1661238"/>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Slide Number Placeholder 1">
            <a:extLst>
              <a:ext uri="{FF2B5EF4-FFF2-40B4-BE49-F238E27FC236}">
                <a16:creationId xmlns:a16="http://schemas.microsoft.com/office/drawing/2014/main" id="{C1B6BBE4-62FE-05F7-0AF4-2D53E78EC589}"/>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11</a:t>
            </a:fld>
            <a:endParaRPr lang="en-ID"/>
          </a:p>
        </p:txBody>
      </p:sp>
      <p:sp>
        <p:nvSpPr>
          <p:cNvPr id="5" name="Title 4">
            <a:extLst>
              <a:ext uri="{FF2B5EF4-FFF2-40B4-BE49-F238E27FC236}">
                <a16:creationId xmlns:a16="http://schemas.microsoft.com/office/drawing/2014/main" id="{878F9F7F-D634-8336-7B3B-5B77025AF7BE}"/>
              </a:ext>
            </a:extLst>
          </p:cNvPr>
          <p:cNvSpPr>
            <a:spLocks noGrp="1"/>
          </p:cNvSpPr>
          <p:nvPr>
            <p:ph type="title"/>
          </p:nvPr>
        </p:nvSpPr>
        <p:spPr>
          <a:xfrm>
            <a:off x="5093412" y="278529"/>
            <a:ext cx="8965099" cy="763711"/>
          </a:xfrm>
        </p:spPr>
        <p:txBody>
          <a:bodyPr>
            <a:normAutofit/>
          </a:bodyPr>
          <a:lstStyle/>
          <a:p>
            <a:r>
              <a:rPr lang="en-US" sz="2800" b="1" dirty="0">
                <a:latin typeface="Segoe UI Semibold" panose="020B0702040204020203" pitchFamily="34" charset="0"/>
                <a:cs typeface="Segoe UI Semibold" panose="020B0702040204020203" pitchFamily="34" charset="0"/>
              </a:rPr>
              <a:t>Number of Visits Per Page By Visitor</a:t>
            </a:r>
            <a:endParaRPr lang="en-ID" sz="2800" b="1" dirty="0">
              <a:latin typeface="Segoe UI Semibold" panose="020B0702040204020203" pitchFamily="34" charset="0"/>
              <a:cs typeface="Segoe UI Semibold" panose="020B0702040204020203" pitchFamily="34" charset="0"/>
            </a:endParaRPr>
          </a:p>
        </p:txBody>
      </p:sp>
      <p:pic>
        <p:nvPicPr>
          <p:cNvPr id="7" name="Picture 6">
            <a:extLst>
              <a:ext uri="{FF2B5EF4-FFF2-40B4-BE49-F238E27FC236}">
                <a16:creationId xmlns:a16="http://schemas.microsoft.com/office/drawing/2014/main" id="{5177DF26-58D1-8A7A-DC64-1CA1B7DDE193}"/>
              </a:ext>
            </a:extLst>
          </p:cNvPr>
          <p:cNvPicPr>
            <a:picLocks noChangeAspect="1"/>
          </p:cNvPicPr>
          <p:nvPr/>
        </p:nvPicPr>
        <p:blipFill>
          <a:blip r:embed="rId3"/>
          <a:stretch>
            <a:fillRect/>
          </a:stretch>
        </p:blipFill>
        <p:spPr>
          <a:xfrm>
            <a:off x="343505" y="278529"/>
            <a:ext cx="4253077" cy="2151737"/>
          </a:xfrm>
          <a:prstGeom prst="rect">
            <a:avLst/>
          </a:prstGeom>
        </p:spPr>
      </p:pic>
      <p:pic>
        <p:nvPicPr>
          <p:cNvPr id="9" name="Picture 8">
            <a:extLst>
              <a:ext uri="{FF2B5EF4-FFF2-40B4-BE49-F238E27FC236}">
                <a16:creationId xmlns:a16="http://schemas.microsoft.com/office/drawing/2014/main" id="{235F2B45-F514-DFEC-45E7-DAA63CBB85A3}"/>
              </a:ext>
            </a:extLst>
          </p:cNvPr>
          <p:cNvPicPr>
            <a:picLocks noChangeAspect="1"/>
          </p:cNvPicPr>
          <p:nvPr/>
        </p:nvPicPr>
        <p:blipFill>
          <a:blip r:embed="rId4"/>
          <a:stretch>
            <a:fillRect/>
          </a:stretch>
        </p:blipFill>
        <p:spPr>
          <a:xfrm>
            <a:off x="224275" y="2504378"/>
            <a:ext cx="4372307" cy="2177267"/>
          </a:xfrm>
          <a:prstGeom prst="rect">
            <a:avLst/>
          </a:prstGeom>
        </p:spPr>
      </p:pic>
      <p:sp>
        <p:nvSpPr>
          <p:cNvPr id="11" name="Rectangle 10">
            <a:extLst>
              <a:ext uri="{FF2B5EF4-FFF2-40B4-BE49-F238E27FC236}">
                <a16:creationId xmlns:a16="http://schemas.microsoft.com/office/drawing/2014/main" id="{84804898-709B-A826-1D9A-4A097D75DB5B}"/>
              </a:ext>
            </a:extLst>
          </p:cNvPr>
          <p:cNvSpPr/>
          <p:nvPr/>
        </p:nvSpPr>
        <p:spPr>
          <a:xfrm>
            <a:off x="4885335" y="781050"/>
            <a:ext cx="6952645" cy="52959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just"/>
            <a:r>
              <a:rPr lang="en-US" b="1" dirty="0"/>
              <a:t>Administrative page: </a:t>
            </a:r>
            <a:r>
              <a:rPr lang="en-US" dirty="0"/>
              <a:t>the number of visits in a single session might range from 0 to 10. The median estimate yields two visits each session for visitors that generate revenue.</a:t>
            </a:r>
          </a:p>
          <a:p>
            <a:pPr algn="just"/>
            <a:endParaRPr lang="en-US" b="1" dirty="0"/>
          </a:p>
          <a:p>
            <a:pPr algn="just"/>
            <a:r>
              <a:rPr lang="en-US" b="1" dirty="0"/>
              <a:t>Page relating to the product</a:t>
            </a:r>
            <a:r>
              <a:rPr lang="en-US" dirty="0"/>
              <a:t>: The number of visits each session ranges from 0 and 80. The median number of visits to revenue-generating visitors is 24 visits each session.</a:t>
            </a:r>
          </a:p>
          <a:p>
            <a:pPr algn="just"/>
            <a:endParaRPr lang="en-US" b="1" dirty="0"/>
          </a:p>
          <a:p>
            <a:pPr algn="just"/>
            <a:r>
              <a:rPr lang="en-US" b="1" dirty="0"/>
              <a:t>Informational page: </a:t>
            </a:r>
            <a:r>
              <a:rPr lang="en-US" dirty="0"/>
              <a:t>the page that is rarely seen by both revenue and non-revenue users. Based on the median number of visits for users with and without revenue, there are 0 visits</a:t>
            </a:r>
            <a:r>
              <a:rPr lang="en-US" b="1" dirty="0"/>
              <a:t>.  </a:t>
            </a:r>
          </a:p>
          <a:p>
            <a:pPr algn="just"/>
            <a:endParaRPr lang="en-US" b="1" dirty="0"/>
          </a:p>
          <a:p>
            <a:pPr algn="just"/>
            <a:endParaRPr lang="en-US" b="1" dirty="0"/>
          </a:p>
          <a:p>
            <a:pPr algn="just"/>
            <a:r>
              <a:rPr lang="en-US" b="1" dirty="0"/>
              <a:t>In general, revenue users have fewer visits per page than non-revenue users.</a:t>
            </a:r>
            <a:endParaRPr lang="en-ID" b="1" dirty="0"/>
          </a:p>
        </p:txBody>
      </p:sp>
      <p:pic>
        <p:nvPicPr>
          <p:cNvPr id="3" name="Picture 2">
            <a:extLst>
              <a:ext uri="{FF2B5EF4-FFF2-40B4-BE49-F238E27FC236}">
                <a16:creationId xmlns:a16="http://schemas.microsoft.com/office/drawing/2014/main" id="{B9630EBF-57C9-4C96-50AB-E3E48F7E2E7F}"/>
              </a:ext>
            </a:extLst>
          </p:cNvPr>
          <p:cNvPicPr>
            <a:picLocks noChangeAspect="1"/>
          </p:cNvPicPr>
          <p:nvPr/>
        </p:nvPicPr>
        <p:blipFill>
          <a:blip r:embed="rId5"/>
          <a:stretch>
            <a:fillRect/>
          </a:stretch>
        </p:blipFill>
        <p:spPr>
          <a:xfrm>
            <a:off x="232134" y="4744917"/>
            <a:ext cx="4299182" cy="2033708"/>
          </a:xfrm>
          <a:prstGeom prst="rect">
            <a:avLst/>
          </a:prstGeom>
        </p:spPr>
      </p:pic>
    </p:spTree>
    <p:extLst>
      <p:ext uri="{BB962C8B-B14F-4D97-AF65-F5344CB8AC3E}">
        <p14:creationId xmlns:p14="http://schemas.microsoft.com/office/powerpoint/2010/main" val="295906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Freeform: Shape 144">
            <a:extLst>
              <a:ext uri="{FF2B5EF4-FFF2-40B4-BE49-F238E27FC236}">
                <a16:creationId xmlns:a16="http://schemas.microsoft.com/office/drawing/2014/main" id="{E672545F-15BB-5DB9-B2AA-31B4898E2CF9}"/>
              </a:ext>
            </a:extLst>
          </p:cNvPr>
          <p:cNvSpPr/>
          <p:nvPr/>
        </p:nvSpPr>
        <p:spPr>
          <a:xfrm rot="16200000" flipV="1">
            <a:off x="8911884" y="826283"/>
            <a:ext cx="4106399" cy="2453833"/>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48" name="Freeform: Shape 447">
            <a:extLst>
              <a:ext uri="{FF2B5EF4-FFF2-40B4-BE49-F238E27FC236}">
                <a16:creationId xmlns:a16="http://schemas.microsoft.com/office/drawing/2014/main" id="{DDEFCD36-D944-B522-8D8B-E31B138EA9DD}"/>
              </a:ext>
            </a:extLst>
          </p:cNvPr>
          <p:cNvSpPr/>
          <p:nvPr/>
        </p:nvSpPr>
        <p:spPr>
          <a:xfrm flipV="1">
            <a:off x="54752" y="5117387"/>
            <a:ext cx="2780022" cy="1661238"/>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Slide Number Placeholder 1">
            <a:extLst>
              <a:ext uri="{FF2B5EF4-FFF2-40B4-BE49-F238E27FC236}">
                <a16:creationId xmlns:a16="http://schemas.microsoft.com/office/drawing/2014/main" id="{C1B6BBE4-62FE-05F7-0AF4-2D53E78EC589}"/>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12</a:t>
            </a:fld>
            <a:endParaRPr lang="en-ID" dirty="0"/>
          </a:p>
        </p:txBody>
      </p:sp>
      <p:sp>
        <p:nvSpPr>
          <p:cNvPr id="5" name="Title 4">
            <a:extLst>
              <a:ext uri="{FF2B5EF4-FFF2-40B4-BE49-F238E27FC236}">
                <a16:creationId xmlns:a16="http://schemas.microsoft.com/office/drawing/2014/main" id="{878F9F7F-D634-8336-7B3B-5B77025AF7BE}"/>
              </a:ext>
            </a:extLst>
          </p:cNvPr>
          <p:cNvSpPr>
            <a:spLocks noGrp="1"/>
          </p:cNvSpPr>
          <p:nvPr>
            <p:ph type="title"/>
          </p:nvPr>
        </p:nvSpPr>
        <p:spPr>
          <a:xfrm>
            <a:off x="5343525" y="517525"/>
            <a:ext cx="8048625" cy="130175"/>
          </a:xfrm>
        </p:spPr>
        <p:txBody>
          <a:bodyPr>
            <a:noAutofit/>
          </a:bodyPr>
          <a:lstStyle/>
          <a:p>
            <a:r>
              <a:rPr lang="en-US" sz="2800" b="1" dirty="0">
                <a:latin typeface="Segoe UI Semibold" panose="020B0702040204020203" pitchFamily="34" charset="0"/>
                <a:cs typeface="Segoe UI Semibold" panose="020B0702040204020203" pitchFamily="34" charset="0"/>
              </a:rPr>
              <a:t>Duration Of Visitor Visits Per Page</a:t>
            </a:r>
            <a:endParaRPr lang="en-ID" sz="2800" b="1" dirty="0">
              <a:latin typeface="Segoe UI Semibold" panose="020B0702040204020203" pitchFamily="34" charset="0"/>
              <a:cs typeface="Segoe UI Semibold" panose="020B0702040204020203" pitchFamily="34" charset="0"/>
            </a:endParaRPr>
          </a:p>
        </p:txBody>
      </p:sp>
      <p:pic>
        <p:nvPicPr>
          <p:cNvPr id="2" name="Picture 1">
            <a:extLst>
              <a:ext uri="{FF2B5EF4-FFF2-40B4-BE49-F238E27FC236}">
                <a16:creationId xmlns:a16="http://schemas.microsoft.com/office/drawing/2014/main" id="{E786E368-1A13-FF5C-8753-9F3112AC08A6}"/>
              </a:ext>
            </a:extLst>
          </p:cNvPr>
          <p:cNvPicPr>
            <a:picLocks noChangeAspect="1"/>
          </p:cNvPicPr>
          <p:nvPr/>
        </p:nvPicPr>
        <p:blipFill>
          <a:blip r:embed="rId3"/>
          <a:stretch>
            <a:fillRect/>
          </a:stretch>
        </p:blipFill>
        <p:spPr>
          <a:xfrm>
            <a:off x="462380" y="219076"/>
            <a:ext cx="4214177" cy="2124054"/>
          </a:xfrm>
          <a:prstGeom prst="rect">
            <a:avLst/>
          </a:prstGeom>
        </p:spPr>
      </p:pic>
      <p:pic>
        <p:nvPicPr>
          <p:cNvPr id="3" name="Picture 2">
            <a:extLst>
              <a:ext uri="{FF2B5EF4-FFF2-40B4-BE49-F238E27FC236}">
                <a16:creationId xmlns:a16="http://schemas.microsoft.com/office/drawing/2014/main" id="{A8ABB1B3-76E3-9B71-8D56-76B8EDAEDE56}"/>
              </a:ext>
            </a:extLst>
          </p:cNvPr>
          <p:cNvPicPr>
            <a:picLocks noChangeAspect="1"/>
          </p:cNvPicPr>
          <p:nvPr/>
        </p:nvPicPr>
        <p:blipFill>
          <a:blip r:embed="rId4"/>
          <a:stretch>
            <a:fillRect/>
          </a:stretch>
        </p:blipFill>
        <p:spPr>
          <a:xfrm>
            <a:off x="462380" y="2435566"/>
            <a:ext cx="4214178" cy="2206772"/>
          </a:xfrm>
          <a:prstGeom prst="rect">
            <a:avLst/>
          </a:prstGeom>
        </p:spPr>
      </p:pic>
      <p:sp>
        <p:nvSpPr>
          <p:cNvPr id="7" name="Rectangle 6">
            <a:extLst>
              <a:ext uri="{FF2B5EF4-FFF2-40B4-BE49-F238E27FC236}">
                <a16:creationId xmlns:a16="http://schemas.microsoft.com/office/drawing/2014/main" id="{09AFE9A5-DCF4-8E22-EB4F-561AB3B72714}"/>
              </a:ext>
            </a:extLst>
          </p:cNvPr>
          <p:cNvSpPr/>
          <p:nvPr/>
        </p:nvSpPr>
        <p:spPr>
          <a:xfrm>
            <a:off x="5492216" y="1165225"/>
            <a:ext cx="6091601" cy="4686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Administrative: </a:t>
            </a:r>
            <a:r>
              <a:rPr lang="en-US" dirty="0">
                <a:solidFill>
                  <a:schemeClr val="tx1"/>
                </a:solidFill>
              </a:rPr>
              <a:t>the median duration of visits by visitors with revenue is 34 seconds per session. Visitors with revenue spend less time, according to distribution.</a:t>
            </a:r>
          </a:p>
          <a:p>
            <a:endParaRPr lang="en-US" b="1" dirty="0">
              <a:solidFill>
                <a:schemeClr val="tx1"/>
              </a:solidFill>
            </a:endParaRPr>
          </a:p>
          <a:p>
            <a:r>
              <a:rPr lang="en-US" b="1" dirty="0">
                <a:solidFill>
                  <a:schemeClr val="tx1"/>
                </a:solidFill>
              </a:rPr>
              <a:t>Product-related: </a:t>
            </a:r>
            <a:r>
              <a:rPr lang="en-US" dirty="0">
                <a:solidFill>
                  <a:schemeClr val="tx1"/>
                </a:solidFill>
              </a:rPr>
              <a:t>the median duration of visits by visitors with revenue is 15 minutes for each session. Visitors with revenue spend less time, according to distribution.</a:t>
            </a:r>
          </a:p>
          <a:p>
            <a:endParaRPr lang="en-US" b="1" dirty="0">
              <a:solidFill>
                <a:schemeClr val="tx1"/>
              </a:solidFill>
            </a:endParaRPr>
          </a:p>
          <a:p>
            <a:r>
              <a:rPr lang="en-US" b="1" dirty="0">
                <a:solidFill>
                  <a:schemeClr val="tx1"/>
                </a:solidFill>
              </a:rPr>
              <a:t>Informational: </a:t>
            </a:r>
            <a:r>
              <a:rPr lang="en-US" dirty="0">
                <a:solidFill>
                  <a:schemeClr val="tx1"/>
                </a:solidFill>
              </a:rPr>
              <a:t>Based on the median duration for users with and without revenue on this page, users with revenue have a shorter duration than users without revenue.</a:t>
            </a:r>
          </a:p>
          <a:p>
            <a:endParaRPr lang="en-US" dirty="0">
              <a:solidFill>
                <a:schemeClr val="tx1"/>
              </a:solidFill>
            </a:endParaRPr>
          </a:p>
          <a:p>
            <a:r>
              <a:rPr lang="en-US" b="1" dirty="0">
                <a:solidFill>
                  <a:schemeClr val="tx1"/>
                </a:solidFill>
              </a:rPr>
              <a:t>The duration of a user's visit with revenue is shorter than the duration of a user's visit without revenue.</a:t>
            </a:r>
          </a:p>
        </p:txBody>
      </p:sp>
      <p:pic>
        <p:nvPicPr>
          <p:cNvPr id="8" name="Picture 7">
            <a:extLst>
              <a:ext uri="{FF2B5EF4-FFF2-40B4-BE49-F238E27FC236}">
                <a16:creationId xmlns:a16="http://schemas.microsoft.com/office/drawing/2014/main" id="{F7431983-0997-3512-5231-FC2BF1C98D41}"/>
              </a:ext>
            </a:extLst>
          </p:cNvPr>
          <p:cNvPicPr>
            <a:picLocks noChangeAspect="1"/>
          </p:cNvPicPr>
          <p:nvPr/>
        </p:nvPicPr>
        <p:blipFill>
          <a:blip r:embed="rId5"/>
          <a:stretch>
            <a:fillRect/>
          </a:stretch>
        </p:blipFill>
        <p:spPr>
          <a:xfrm>
            <a:off x="232134" y="4734774"/>
            <a:ext cx="4444424" cy="2037834"/>
          </a:xfrm>
          <a:prstGeom prst="rect">
            <a:avLst/>
          </a:prstGeom>
        </p:spPr>
      </p:pic>
    </p:spTree>
    <p:extLst>
      <p:ext uri="{BB962C8B-B14F-4D97-AF65-F5344CB8AC3E}">
        <p14:creationId xmlns:p14="http://schemas.microsoft.com/office/powerpoint/2010/main" val="2731376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Freeform: Shape 144">
            <a:extLst>
              <a:ext uri="{FF2B5EF4-FFF2-40B4-BE49-F238E27FC236}">
                <a16:creationId xmlns:a16="http://schemas.microsoft.com/office/drawing/2014/main" id="{E672545F-15BB-5DB9-B2AA-31B4898E2CF9}"/>
              </a:ext>
            </a:extLst>
          </p:cNvPr>
          <p:cNvSpPr/>
          <p:nvPr/>
        </p:nvSpPr>
        <p:spPr>
          <a:xfrm rot="16200000" flipV="1">
            <a:off x="8911884" y="826283"/>
            <a:ext cx="4106399" cy="2453833"/>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Slide Number Placeholder 1">
            <a:extLst>
              <a:ext uri="{FF2B5EF4-FFF2-40B4-BE49-F238E27FC236}">
                <a16:creationId xmlns:a16="http://schemas.microsoft.com/office/drawing/2014/main" id="{C1B6BBE4-62FE-05F7-0AF4-2D53E78EC589}"/>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13</a:t>
            </a:fld>
            <a:endParaRPr lang="en-ID" dirty="0"/>
          </a:p>
        </p:txBody>
      </p:sp>
      <p:sp>
        <p:nvSpPr>
          <p:cNvPr id="5" name="Title 4">
            <a:extLst>
              <a:ext uri="{FF2B5EF4-FFF2-40B4-BE49-F238E27FC236}">
                <a16:creationId xmlns:a16="http://schemas.microsoft.com/office/drawing/2014/main" id="{878F9F7F-D634-8336-7B3B-5B77025AF7BE}"/>
              </a:ext>
            </a:extLst>
          </p:cNvPr>
          <p:cNvSpPr>
            <a:spLocks noGrp="1"/>
          </p:cNvSpPr>
          <p:nvPr>
            <p:ph type="title"/>
          </p:nvPr>
        </p:nvSpPr>
        <p:spPr>
          <a:xfrm>
            <a:off x="1322450" y="86611"/>
            <a:ext cx="9547100" cy="608714"/>
          </a:xfrm>
        </p:spPr>
        <p:txBody>
          <a:bodyPr>
            <a:noAutofit/>
          </a:bodyPr>
          <a:lstStyle/>
          <a:p>
            <a:r>
              <a:rPr lang="en-US" sz="2800" dirty="0">
                <a:latin typeface="Segoe UI Semibold" panose="020B0702040204020203" pitchFamily="34" charset="0"/>
                <a:cs typeface="Segoe UI Semibold" panose="020B0702040204020203" pitchFamily="34" charset="0"/>
              </a:rPr>
              <a:t>Page Value  (PV) , Bounce Rate (BR) , and Exit Rate (ER)</a:t>
            </a:r>
            <a:endParaRPr lang="en-ID" sz="2800" dirty="0">
              <a:latin typeface="Segoe UI Semibold" panose="020B0702040204020203" pitchFamily="34" charset="0"/>
              <a:cs typeface="Segoe UI Semibold" panose="020B0702040204020203" pitchFamily="34" charset="0"/>
            </a:endParaRPr>
          </a:p>
        </p:txBody>
      </p:sp>
      <p:pic>
        <p:nvPicPr>
          <p:cNvPr id="6" name="Picture 5">
            <a:extLst>
              <a:ext uri="{FF2B5EF4-FFF2-40B4-BE49-F238E27FC236}">
                <a16:creationId xmlns:a16="http://schemas.microsoft.com/office/drawing/2014/main" id="{5F2405BE-E695-A306-4561-1B5B2D4CE7E3}"/>
              </a:ext>
            </a:extLst>
          </p:cNvPr>
          <p:cNvPicPr>
            <a:picLocks noChangeAspect="1"/>
          </p:cNvPicPr>
          <p:nvPr/>
        </p:nvPicPr>
        <p:blipFill>
          <a:blip r:embed="rId3"/>
          <a:stretch>
            <a:fillRect/>
          </a:stretch>
        </p:blipFill>
        <p:spPr>
          <a:xfrm>
            <a:off x="190501" y="1126239"/>
            <a:ext cx="5076826" cy="4821767"/>
          </a:xfrm>
          <a:prstGeom prst="rect">
            <a:avLst/>
          </a:prstGeom>
        </p:spPr>
      </p:pic>
      <p:sp>
        <p:nvSpPr>
          <p:cNvPr id="2" name="Rectangle 1">
            <a:extLst>
              <a:ext uri="{FF2B5EF4-FFF2-40B4-BE49-F238E27FC236}">
                <a16:creationId xmlns:a16="http://schemas.microsoft.com/office/drawing/2014/main" id="{4B67BD18-659E-93BD-93FD-6C419D6AE70F}"/>
              </a:ext>
            </a:extLst>
          </p:cNvPr>
          <p:cNvSpPr/>
          <p:nvPr/>
        </p:nvSpPr>
        <p:spPr>
          <a:xfrm>
            <a:off x="5138946" y="966800"/>
            <a:ext cx="7053054" cy="5797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r>
              <a:rPr lang="en-US" sz="2000" b="1" dirty="0">
                <a:solidFill>
                  <a:schemeClr val="tx1"/>
                </a:solidFill>
                <a:latin typeface="+mj-lt"/>
              </a:rPr>
              <a:t>PV</a:t>
            </a:r>
            <a:r>
              <a:rPr lang="en-US" sz="2000" dirty="0">
                <a:solidFill>
                  <a:schemeClr val="tx1"/>
                </a:solidFill>
                <a:latin typeface="+mj-lt"/>
              </a:rPr>
              <a:t>: the average page value held by the user; a high page value implies that the page contributes significantly to income but does not show the number of pages visited. Because the number of visits and the value of a page are two distinct metrics</a:t>
            </a:r>
          </a:p>
          <a:p>
            <a:pPr marL="457200" indent="-457200">
              <a:buFont typeface="+mj-lt"/>
              <a:buAutoNum type="arabicPeriod"/>
            </a:pPr>
            <a:endParaRPr lang="en-US" sz="2000" dirty="0">
              <a:solidFill>
                <a:schemeClr val="tx1"/>
              </a:solidFill>
              <a:latin typeface="+mj-lt"/>
            </a:endParaRPr>
          </a:p>
          <a:p>
            <a:pPr marL="457200" indent="-457200">
              <a:buFont typeface="+mj-lt"/>
              <a:buAutoNum type="arabicPeriod"/>
            </a:pPr>
            <a:r>
              <a:rPr lang="en-US" sz="2000" b="1" dirty="0">
                <a:solidFill>
                  <a:schemeClr val="tx1"/>
                </a:solidFill>
                <a:latin typeface="+mj-lt"/>
              </a:rPr>
              <a:t>BR</a:t>
            </a:r>
            <a:r>
              <a:rPr lang="en-US" sz="2000" dirty="0">
                <a:solidFill>
                  <a:schemeClr val="tx1"/>
                </a:solidFill>
                <a:latin typeface="+mj-lt"/>
              </a:rPr>
              <a:t>: the percentage of people that leave a website after only seeing one page. The bounce rate might show the level of visitor involvement as well as the interest or relevance of the initial page visited.</a:t>
            </a:r>
          </a:p>
          <a:p>
            <a:pPr marL="457200" indent="-457200">
              <a:buFont typeface="+mj-lt"/>
              <a:buAutoNum type="arabicPeriod"/>
            </a:pPr>
            <a:endParaRPr lang="en-US" sz="2000" dirty="0">
              <a:solidFill>
                <a:schemeClr val="tx1"/>
              </a:solidFill>
              <a:latin typeface="+mj-lt"/>
            </a:endParaRPr>
          </a:p>
          <a:p>
            <a:pPr marL="457200" indent="-457200">
              <a:buFont typeface="+mj-lt"/>
              <a:buAutoNum type="arabicPeriod"/>
            </a:pPr>
            <a:r>
              <a:rPr lang="en-US" sz="2000" b="1" dirty="0">
                <a:solidFill>
                  <a:schemeClr val="tx1"/>
                </a:solidFill>
                <a:latin typeface="+mj-lt"/>
              </a:rPr>
              <a:t>ER</a:t>
            </a:r>
            <a:r>
              <a:rPr lang="en-US" sz="2000" dirty="0">
                <a:solidFill>
                  <a:schemeClr val="tx1"/>
                </a:solidFill>
                <a:latin typeface="+mj-lt"/>
              </a:rPr>
              <a:t>: the percentage of people that leave a website after visiting a specific page as the final page before leaving.</a:t>
            </a:r>
          </a:p>
          <a:p>
            <a:pPr marL="457200" indent="-457200">
              <a:buFont typeface="+mj-lt"/>
              <a:buAutoNum type="arabicPeriod"/>
            </a:pPr>
            <a:endParaRPr lang="en-US" sz="2000" dirty="0">
              <a:solidFill>
                <a:schemeClr val="tx1"/>
              </a:solidFill>
              <a:latin typeface="+mj-lt"/>
            </a:endParaRPr>
          </a:p>
          <a:p>
            <a:pPr marL="457200" indent="-457200">
              <a:buFont typeface="+mj-lt"/>
              <a:buAutoNum type="arabicPeriod"/>
            </a:pPr>
            <a:r>
              <a:rPr lang="en-US" sz="2000" dirty="0">
                <a:solidFill>
                  <a:schemeClr val="tx1"/>
                </a:solidFill>
                <a:latin typeface="+mj-lt"/>
              </a:rPr>
              <a:t>According to the Pearson correlation, BR and ER are significantly associated (0.9), while Page value has the highest correlation to Revenue of any parameter (0.49).</a:t>
            </a:r>
          </a:p>
          <a:p>
            <a:pPr marL="342900" indent="-342900">
              <a:buFont typeface="+mj-lt"/>
              <a:buAutoNum type="arabicPeriod"/>
            </a:pPr>
            <a:endParaRPr lang="en-ID" sz="2000" dirty="0"/>
          </a:p>
        </p:txBody>
      </p:sp>
    </p:spTree>
    <p:extLst>
      <p:ext uri="{BB962C8B-B14F-4D97-AF65-F5344CB8AC3E}">
        <p14:creationId xmlns:p14="http://schemas.microsoft.com/office/powerpoint/2010/main" val="3761164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Freeform: Shape 144">
            <a:extLst>
              <a:ext uri="{FF2B5EF4-FFF2-40B4-BE49-F238E27FC236}">
                <a16:creationId xmlns:a16="http://schemas.microsoft.com/office/drawing/2014/main" id="{E672545F-15BB-5DB9-B2AA-31B4898E2CF9}"/>
              </a:ext>
            </a:extLst>
          </p:cNvPr>
          <p:cNvSpPr/>
          <p:nvPr/>
        </p:nvSpPr>
        <p:spPr>
          <a:xfrm rot="16200000" flipV="1">
            <a:off x="8911884" y="826283"/>
            <a:ext cx="4106399" cy="2453833"/>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Slide Number Placeholder 1">
            <a:extLst>
              <a:ext uri="{FF2B5EF4-FFF2-40B4-BE49-F238E27FC236}">
                <a16:creationId xmlns:a16="http://schemas.microsoft.com/office/drawing/2014/main" id="{C1B6BBE4-62FE-05F7-0AF4-2D53E78EC589}"/>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14</a:t>
            </a:fld>
            <a:endParaRPr lang="en-ID"/>
          </a:p>
        </p:txBody>
      </p:sp>
      <p:pic>
        <p:nvPicPr>
          <p:cNvPr id="3" name="Picture 2">
            <a:extLst>
              <a:ext uri="{FF2B5EF4-FFF2-40B4-BE49-F238E27FC236}">
                <a16:creationId xmlns:a16="http://schemas.microsoft.com/office/drawing/2014/main" id="{A45DF061-5907-3B0C-FF63-CF75ABF27933}"/>
              </a:ext>
            </a:extLst>
          </p:cNvPr>
          <p:cNvPicPr>
            <a:picLocks noChangeAspect="1"/>
          </p:cNvPicPr>
          <p:nvPr/>
        </p:nvPicPr>
        <p:blipFill>
          <a:blip r:embed="rId3"/>
          <a:stretch>
            <a:fillRect/>
          </a:stretch>
        </p:blipFill>
        <p:spPr>
          <a:xfrm>
            <a:off x="1022023" y="900247"/>
            <a:ext cx="4492951" cy="3481981"/>
          </a:xfrm>
          <a:prstGeom prst="rect">
            <a:avLst/>
          </a:prstGeom>
        </p:spPr>
      </p:pic>
      <p:pic>
        <p:nvPicPr>
          <p:cNvPr id="6" name="Picture 5">
            <a:extLst>
              <a:ext uri="{FF2B5EF4-FFF2-40B4-BE49-F238E27FC236}">
                <a16:creationId xmlns:a16="http://schemas.microsoft.com/office/drawing/2014/main" id="{BBED7A28-7C8F-7D63-2EC3-25DFA245ABA9}"/>
              </a:ext>
            </a:extLst>
          </p:cNvPr>
          <p:cNvPicPr>
            <a:picLocks noChangeAspect="1"/>
          </p:cNvPicPr>
          <p:nvPr/>
        </p:nvPicPr>
        <p:blipFill rotWithShape="1">
          <a:blip r:embed="rId4"/>
          <a:srcRect r="5246"/>
          <a:stretch/>
        </p:blipFill>
        <p:spPr>
          <a:xfrm>
            <a:off x="6096000" y="924057"/>
            <a:ext cx="4670217" cy="3276160"/>
          </a:xfrm>
          <a:prstGeom prst="rect">
            <a:avLst/>
          </a:prstGeom>
        </p:spPr>
      </p:pic>
      <p:sp>
        <p:nvSpPr>
          <p:cNvPr id="21" name="Title 9">
            <a:extLst>
              <a:ext uri="{FF2B5EF4-FFF2-40B4-BE49-F238E27FC236}">
                <a16:creationId xmlns:a16="http://schemas.microsoft.com/office/drawing/2014/main" id="{4C9A0D6C-82EE-3B9C-DD69-93B9992061B7}"/>
              </a:ext>
            </a:extLst>
          </p:cNvPr>
          <p:cNvSpPr>
            <a:spLocks noGrp="1"/>
          </p:cNvSpPr>
          <p:nvPr>
            <p:ph type="title"/>
          </p:nvPr>
        </p:nvSpPr>
        <p:spPr>
          <a:xfrm>
            <a:off x="712692" y="94078"/>
            <a:ext cx="10515600" cy="712091"/>
          </a:xfrm>
        </p:spPr>
        <p:txBody>
          <a:bodyPr>
            <a:normAutofit/>
          </a:bodyPr>
          <a:lstStyle/>
          <a:p>
            <a:pPr algn="ctr"/>
            <a:r>
              <a:rPr lang="en-US" sz="2400" b="1" dirty="0">
                <a:latin typeface="Segoe UI Semibold" panose="020B0702040204020203" pitchFamily="34" charset="0"/>
                <a:cs typeface="Segoe UI Semibold" panose="020B0702040204020203" pitchFamily="34" charset="0"/>
              </a:rPr>
              <a:t>Visitor’s type VS Page Value  </a:t>
            </a:r>
            <a:endParaRPr lang="en-ID" sz="2400" b="1" dirty="0">
              <a:latin typeface="Segoe UI Semibold" panose="020B0702040204020203" pitchFamily="34" charset="0"/>
              <a:cs typeface="Segoe UI Semibold" panose="020B0702040204020203" pitchFamily="34" charset="0"/>
            </a:endParaRPr>
          </a:p>
        </p:txBody>
      </p:sp>
      <p:sp>
        <p:nvSpPr>
          <p:cNvPr id="22" name="Rectangle 21">
            <a:extLst>
              <a:ext uri="{FF2B5EF4-FFF2-40B4-BE49-F238E27FC236}">
                <a16:creationId xmlns:a16="http://schemas.microsoft.com/office/drawing/2014/main" id="{B5868034-0646-AA62-0527-6C06CC3434A7}"/>
              </a:ext>
            </a:extLst>
          </p:cNvPr>
          <p:cNvSpPr/>
          <p:nvPr/>
        </p:nvSpPr>
        <p:spPr>
          <a:xfrm>
            <a:off x="1022023" y="4318105"/>
            <a:ext cx="10373511" cy="2188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Segoe UI Semilight" panose="020B0402040204020203" pitchFamily="34" charset="0"/>
                <a:cs typeface="Segoe UI Semilight" panose="020B0402040204020203" pitchFamily="34" charset="0"/>
              </a:rPr>
              <a:t>Observation :</a:t>
            </a:r>
          </a:p>
          <a:p>
            <a:pPr marL="342900" indent="-342900">
              <a:buFont typeface="+mj-lt"/>
              <a:buAutoNum type="arabicPeriod"/>
            </a:pPr>
            <a:r>
              <a:rPr lang="en-US" dirty="0">
                <a:solidFill>
                  <a:schemeClr val="tx1"/>
                </a:solidFill>
                <a:latin typeface="Segoe UI Semilight" panose="020B0402040204020203" pitchFamily="34" charset="0"/>
                <a:cs typeface="Segoe UI Semilight" panose="020B0402040204020203" pitchFamily="34" charset="0"/>
              </a:rPr>
              <a:t>Because of their high page value and income, new visitors have the potential to create conversions.</a:t>
            </a:r>
          </a:p>
          <a:p>
            <a:pPr marL="342900" indent="-342900">
              <a:buFont typeface="+mj-lt"/>
              <a:buAutoNum type="arabicPeriod"/>
            </a:pPr>
            <a:r>
              <a:rPr lang="en-US" dirty="0">
                <a:solidFill>
                  <a:schemeClr val="tx1"/>
                </a:solidFill>
                <a:latin typeface="Segoe UI Semilight" panose="020B0402040204020203" pitchFamily="34" charset="0"/>
                <a:cs typeface="Segoe UI Semilight" panose="020B0402040204020203" pitchFamily="34" charset="0"/>
              </a:rPr>
              <a:t>New visitors may have a specific interest to make a purchase. They have no prior experience with websites, but they may be influenced by a promotion or special deal that urges them to make a purchase.</a:t>
            </a:r>
          </a:p>
        </p:txBody>
      </p:sp>
    </p:spTree>
    <p:extLst>
      <p:ext uri="{BB962C8B-B14F-4D97-AF65-F5344CB8AC3E}">
        <p14:creationId xmlns:p14="http://schemas.microsoft.com/office/powerpoint/2010/main" val="210235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Freeform: Shape 85">
            <a:extLst>
              <a:ext uri="{FF2B5EF4-FFF2-40B4-BE49-F238E27FC236}">
                <a16:creationId xmlns:a16="http://schemas.microsoft.com/office/drawing/2014/main" id="{BCF28929-92DA-C595-63AF-8E8BFB6B7E38}"/>
              </a:ext>
            </a:extLst>
          </p:cNvPr>
          <p:cNvSpPr/>
          <p:nvPr/>
        </p:nvSpPr>
        <p:spPr>
          <a:xfrm flipV="1">
            <a:off x="-42999" y="5171113"/>
            <a:ext cx="2780022" cy="1661238"/>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3" name="Picture 2">
            <a:extLst>
              <a:ext uri="{FF2B5EF4-FFF2-40B4-BE49-F238E27FC236}">
                <a16:creationId xmlns:a16="http://schemas.microsoft.com/office/drawing/2014/main" id="{CC23966C-6A47-6C17-F95A-9D7D0A01E6E1}"/>
              </a:ext>
            </a:extLst>
          </p:cNvPr>
          <p:cNvPicPr>
            <a:picLocks noChangeAspect="1"/>
          </p:cNvPicPr>
          <p:nvPr/>
        </p:nvPicPr>
        <p:blipFill rotWithShape="1">
          <a:blip r:embed="rId3"/>
          <a:srcRect l="1536" r="3965"/>
          <a:stretch/>
        </p:blipFill>
        <p:spPr>
          <a:xfrm>
            <a:off x="537513" y="4587136"/>
            <a:ext cx="4754268" cy="2221603"/>
          </a:xfrm>
          <a:prstGeom prst="rect">
            <a:avLst/>
          </a:prstGeom>
        </p:spPr>
      </p:pic>
      <p:pic>
        <p:nvPicPr>
          <p:cNvPr id="6" name="Picture 5">
            <a:extLst>
              <a:ext uri="{FF2B5EF4-FFF2-40B4-BE49-F238E27FC236}">
                <a16:creationId xmlns:a16="http://schemas.microsoft.com/office/drawing/2014/main" id="{FFF22A70-8B03-BDFE-2537-7C57775DFDC3}"/>
              </a:ext>
            </a:extLst>
          </p:cNvPr>
          <p:cNvPicPr>
            <a:picLocks noChangeAspect="1"/>
          </p:cNvPicPr>
          <p:nvPr/>
        </p:nvPicPr>
        <p:blipFill rotWithShape="1">
          <a:blip r:embed="rId4"/>
          <a:srcRect r="9078" b="4207"/>
          <a:stretch/>
        </p:blipFill>
        <p:spPr>
          <a:xfrm>
            <a:off x="592512" y="2377371"/>
            <a:ext cx="4754268" cy="2202343"/>
          </a:xfrm>
          <a:prstGeom prst="rect">
            <a:avLst/>
          </a:prstGeom>
        </p:spPr>
      </p:pic>
      <p:sp>
        <p:nvSpPr>
          <p:cNvPr id="10" name="Title 9">
            <a:extLst>
              <a:ext uri="{FF2B5EF4-FFF2-40B4-BE49-F238E27FC236}">
                <a16:creationId xmlns:a16="http://schemas.microsoft.com/office/drawing/2014/main" id="{A2F394E8-43D6-144B-1877-A44C01610167}"/>
              </a:ext>
            </a:extLst>
          </p:cNvPr>
          <p:cNvSpPr>
            <a:spLocks noGrp="1"/>
          </p:cNvSpPr>
          <p:nvPr>
            <p:ph type="title"/>
          </p:nvPr>
        </p:nvSpPr>
        <p:spPr>
          <a:xfrm>
            <a:off x="3622364" y="75227"/>
            <a:ext cx="10515600" cy="712091"/>
          </a:xfrm>
        </p:spPr>
        <p:txBody>
          <a:bodyPr>
            <a:normAutofit/>
          </a:bodyPr>
          <a:lstStyle/>
          <a:p>
            <a:pPr algn="ctr"/>
            <a:r>
              <a:rPr lang="en-US" sz="2400" b="1" dirty="0">
                <a:latin typeface="Segoe UI Semibold" panose="020B0702040204020203" pitchFamily="34" charset="0"/>
                <a:cs typeface="Segoe UI Semibold" panose="020B0702040204020203" pitchFamily="34" charset="0"/>
              </a:rPr>
              <a:t>Visitor’s Bounce Rate (BR) and Exit Rate (ER)</a:t>
            </a:r>
            <a:endParaRPr lang="en-ID" sz="2400" b="1" dirty="0">
              <a:latin typeface="Segoe UI Semibold" panose="020B0702040204020203" pitchFamily="34" charset="0"/>
              <a:cs typeface="Segoe UI Semibold" panose="020B0702040204020203" pitchFamily="34" charset="0"/>
            </a:endParaRPr>
          </a:p>
        </p:txBody>
      </p:sp>
      <p:pic>
        <p:nvPicPr>
          <p:cNvPr id="15" name="Picture 14">
            <a:extLst>
              <a:ext uri="{FF2B5EF4-FFF2-40B4-BE49-F238E27FC236}">
                <a16:creationId xmlns:a16="http://schemas.microsoft.com/office/drawing/2014/main" id="{856522C4-46ED-1CB4-9F28-70F5C58A5E1B}"/>
              </a:ext>
            </a:extLst>
          </p:cNvPr>
          <p:cNvPicPr>
            <a:picLocks noChangeAspect="1"/>
          </p:cNvPicPr>
          <p:nvPr/>
        </p:nvPicPr>
        <p:blipFill rotWithShape="1">
          <a:blip r:embed="rId5"/>
          <a:srcRect r="4766"/>
          <a:stretch/>
        </p:blipFill>
        <p:spPr>
          <a:xfrm>
            <a:off x="592512" y="165607"/>
            <a:ext cx="4754268" cy="2189891"/>
          </a:xfrm>
          <a:prstGeom prst="rect">
            <a:avLst/>
          </a:prstGeom>
        </p:spPr>
      </p:pic>
      <p:sp>
        <p:nvSpPr>
          <p:cNvPr id="17" name="Rectangle 16">
            <a:extLst>
              <a:ext uri="{FF2B5EF4-FFF2-40B4-BE49-F238E27FC236}">
                <a16:creationId xmlns:a16="http://schemas.microsoft.com/office/drawing/2014/main" id="{4554E598-D366-1201-0019-8552611C7AE8}"/>
              </a:ext>
            </a:extLst>
          </p:cNvPr>
          <p:cNvSpPr/>
          <p:nvPr/>
        </p:nvSpPr>
        <p:spPr>
          <a:xfrm>
            <a:off x="6039848" y="753093"/>
            <a:ext cx="5643355" cy="364585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marL="457200" indent="-457200">
              <a:buFont typeface="+mj-lt"/>
              <a:buAutoNum type="arabicPeriod"/>
            </a:pPr>
            <a:endParaRPr lang="en-US" sz="2000" b="1" dirty="0">
              <a:solidFill>
                <a:schemeClr val="tx1"/>
              </a:solidFill>
              <a:latin typeface="Segoe UI Semilight" panose="020B0402040204020203" pitchFamily="34" charset="0"/>
              <a:cs typeface="Segoe UI Semilight" panose="020B0402040204020203" pitchFamily="34" charset="0"/>
            </a:endParaRPr>
          </a:p>
          <a:p>
            <a:pPr algn="ctr"/>
            <a:r>
              <a:rPr lang="en-US" sz="2000" b="1" dirty="0">
                <a:solidFill>
                  <a:schemeClr val="tx1"/>
                </a:solidFill>
                <a:latin typeface="Segoe UI Semilight" panose="020B0402040204020203" pitchFamily="34" charset="0"/>
                <a:cs typeface="Segoe UI Semilight" panose="020B0402040204020203" pitchFamily="34" charset="0"/>
              </a:rPr>
              <a:t>“Visitors who experience high BR are also more likely to have high ER.”</a:t>
            </a:r>
          </a:p>
          <a:p>
            <a:endParaRPr lang="en-US" sz="2000" b="1" dirty="0">
              <a:solidFill>
                <a:schemeClr val="tx1"/>
              </a:solidFill>
              <a:latin typeface="Segoe UI Semilight" panose="020B0402040204020203" pitchFamily="34" charset="0"/>
              <a:cs typeface="Segoe UI Semilight" panose="020B0402040204020203" pitchFamily="34" charset="0"/>
            </a:endParaRPr>
          </a:p>
          <a:p>
            <a:r>
              <a:rPr lang="en-US" b="1" i="0" dirty="0">
                <a:solidFill>
                  <a:schemeClr val="tx1"/>
                </a:solidFill>
                <a:effectLst/>
                <a:latin typeface="Segoe UI Semilight" panose="020B0402040204020203" pitchFamily="34" charset="0"/>
                <a:cs typeface="Segoe UI Semilight" panose="020B0402040204020203" pitchFamily="34" charset="0"/>
              </a:rPr>
              <a:t>Insight: </a:t>
            </a:r>
            <a:r>
              <a:rPr lang="en-US" i="0" dirty="0">
                <a:solidFill>
                  <a:schemeClr val="tx1"/>
                </a:solidFill>
                <a:effectLst/>
                <a:latin typeface="Segoe UI Semilight" panose="020B0402040204020203" pitchFamily="34" charset="0"/>
                <a:cs typeface="Segoe UI Semilight" panose="020B0402040204020203" pitchFamily="34" charset="0"/>
              </a:rPr>
              <a:t>many users leave after only visiting one page (bounce), and that page is also the last page before visitors leave the website (exit). In the context of web analytics, this can be interpreted as an indication of a problem or an area in which the user experience should be improved.</a:t>
            </a:r>
            <a:endParaRPr lang="en-US" dirty="0">
              <a:solidFill>
                <a:schemeClr val="tx1"/>
              </a:solidFill>
              <a:latin typeface="Segoe UI Semilight" panose="020B0402040204020203" pitchFamily="34" charset="0"/>
              <a:cs typeface="Segoe UI Semilight" panose="020B0402040204020203" pitchFamily="34" charset="0"/>
            </a:endParaRPr>
          </a:p>
        </p:txBody>
      </p:sp>
      <p:grpSp>
        <p:nvGrpSpPr>
          <p:cNvPr id="496" name="Google Shape;1846;p33">
            <a:extLst>
              <a:ext uri="{FF2B5EF4-FFF2-40B4-BE49-F238E27FC236}">
                <a16:creationId xmlns:a16="http://schemas.microsoft.com/office/drawing/2014/main" id="{7945A33D-334B-F663-0CB1-31F5DE6A636E}"/>
              </a:ext>
            </a:extLst>
          </p:cNvPr>
          <p:cNvGrpSpPr/>
          <p:nvPr/>
        </p:nvGrpSpPr>
        <p:grpSpPr>
          <a:xfrm>
            <a:off x="10858024" y="5835546"/>
            <a:ext cx="796463" cy="746348"/>
            <a:chOff x="6457088" y="2179621"/>
            <a:chExt cx="796463" cy="746348"/>
          </a:xfrm>
        </p:grpSpPr>
        <p:sp>
          <p:nvSpPr>
            <p:cNvPr id="498" name="Google Shape;1847;p33">
              <a:extLst>
                <a:ext uri="{FF2B5EF4-FFF2-40B4-BE49-F238E27FC236}">
                  <a16:creationId xmlns:a16="http://schemas.microsoft.com/office/drawing/2014/main" id="{C83FE628-16C8-09D3-32C6-0001A837D6B0}"/>
                </a:ext>
              </a:extLst>
            </p:cNvPr>
            <p:cNvSpPr/>
            <p:nvPr/>
          </p:nvSpPr>
          <p:spPr>
            <a:xfrm>
              <a:off x="6830738" y="2378289"/>
              <a:ext cx="36306" cy="36782"/>
            </a:xfrm>
            <a:custGeom>
              <a:avLst/>
              <a:gdLst/>
              <a:ahLst/>
              <a:cxnLst/>
              <a:rect l="l" t="t" r="r" b="b"/>
              <a:pathLst>
                <a:path w="305" h="309" extrusionOk="0">
                  <a:moveTo>
                    <a:pt x="304" y="157"/>
                  </a:moveTo>
                  <a:cubicBezTo>
                    <a:pt x="304" y="239"/>
                    <a:pt x="235" y="309"/>
                    <a:pt x="152" y="309"/>
                  </a:cubicBezTo>
                  <a:cubicBezTo>
                    <a:pt x="66" y="309"/>
                    <a:pt x="1" y="239"/>
                    <a:pt x="1" y="157"/>
                  </a:cubicBezTo>
                  <a:cubicBezTo>
                    <a:pt x="1" y="70"/>
                    <a:pt x="66" y="1"/>
                    <a:pt x="152" y="1"/>
                  </a:cubicBezTo>
                  <a:cubicBezTo>
                    <a:pt x="235" y="1"/>
                    <a:pt x="304" y="70"/>
                    <a:pt x="304" y="157"/>
                  </a:cubicBezTo>
                  <a:close/>
                </a:path>
              </a:pathLst>
            </a:custGeom>
            <a:solidFill>
              <a:srgbClr val="00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1848;p33">
              <a:extLst>
                <a:ext uri="{FF2B5EF4-FFF2-40B4-BE49-F238E27FC236}">
                  <a16:creationId xmlns:a16="http://schemas.microsoft.com/office/drawing/2014/main" id="{B38B9D5B-5EC4-0138-9FED-25024730AD1E}"/>
                </a:ext>
              </a:extLst>
            </p:cNvPr>
            <p:cNvSpPr/>
            <p:nvPr/>
          </p:nvSpPr>
          <p:spPr>
            <a:xfrm>
              <a:off x="7033574" y="2378289"/>
              <a:ext cx="36306" cy="36782"/>
            </a:xfrm>
            <a:custGeom>
              <a:avLst/>
              <a:gdLst/>
              <a:ahLst/>
              <a:cxnLst/>
              <a:rect l="l" t="t" r="r" b="b"/>
              <a:pathLst>
                <a:path w="305" h="309" extrusionOk="0">
                  <a:moveTo>
                    <a:pt x="304" y="157"/>
                  </a:moveTo>
                  <a:cubicBezTo>
                    <a:pt x="304" y="239"/>
                    <a:pt x="239" y="309"/>
                    <a:pt x="152" y="309"/>
                  </a:cubicBezTo>
                  <a:cubicBezTo>
                    <a:pt x="70" y="309"/>
                    <a:pt x="1" y="239"/>
                    <a:pt x="1" y="157"/>
                  </a:cubicBezTo>
                  <a:cubicBezTo>
                    <a:pt x="1" y="70"/>
                    <a:pt x="70" y="1"/>
                    <a:pt x="152" y="1"/>
                  </a:cubicBezTo>
                  <a:cubicBezTo>
                    <a:pt x="239" y="1"/>
                    <a:pt x="304" y="70"/>
                    <a:pt x="304" y="157"/>
                  </a:cubicBezTo>
                  <a:close/>
                </a:path>
              </a:pathLst>
            </a:custGeom>
            <a:solidFill>
              <a:srgbClr val="00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1849;p33">
              <a:extLst>
                <a:ext uri="{FF2B5EF4-FFF2-40B4-BE49-F238E27FC236}">
                  <a16:creationId xmlns:a16="http://schemas.microsoft.com/office/drawing/2014/main" id="{F9062E56-1941-A298-A754-CA370EBCF385}"/>
                </a:ext>
              </a:extLst>
            </p:cNvPr>
            <p:cNvSpPr/>
            <p:nvPr/>
          </p:nvSpPr>
          <p:spPr>
            <a:xfrm>
              <a:off x="6844189" y="2179621"/>
              <a:ext cx="212239" cy="222000"/>
            </a:xfrm>
            <a:custGeom>
              <a:avLst/>
              <a:gdLst/>
              <a:ahLst/>
              <a:cxnLst/>
              <a:rect l="l" t="t" r="r" b="b"/>
              <a:pathLst>
                <a:path w="1783" h="1865" extrusionOk="0">
                  <a:moveTo>
                    <a:pt x="1743" y="1865"/>
                  </a:moveTo>
                  <a:cubicBezTo>
                    <a:pt x="1722" y="1865"/>
                    <a:pt x="1704" y="1847"/>
                    <a:pt x="1704" y="1826"/>
                  </a:cubicBezTo>
                  <a:lnTo>
                    <a:pt x="1704" y="894"/>
                  </a:lnTo>
                  <a:cubicBezTo>
                    <a:pt x="1704" y="443"/>
                    <a:pt x="1340" y="78"/>
                    <a:pt x="889" y="78"/>
                  </a:cubicBezTo>
                  <a:cubicBezTo>
                    <a:pt x="443" y="78"/>
                    <a:pt x="78" y="443"/>
                    <a:pt x="78" y="894"/>
                  </a:cubicBezTo>
                  <a:lnTo>
                    <a:pt x="78" y="1826"/>
                  </a:lnTo>
                  <a:cubicBezTo>
                    <a:pt x="78" y="1847"/>
                    <a:pt x="61" y="1865"/>
                    <a:pt x="39" y="1865"/>
                  </a:cubicBezTo>
                  <a:cubicBezTo>
                    <a:pt x="18" y="1865"/>
                    <a:pt x="0" y="1847"/>
                    <a:pt x="0" y="1826"/>
                  </a:cubicBezTo>
                  <a:lnTo>
                    <a:pt x="0" y="894"/>
                  </a:lnTo>
                  <a:cubicBezTo>
                    <a:pt x="0" y="399"/>
                    <a:pt x="399" y="0"/>
                    <a:pt x="889" y="0"/>
                  </a:cubicBezTo>
                  <a:cubicBezTo>
                    <a:pt x="1383" y="0"/>
                    <a:pt x="1782" y="399"/>
                    <a:pt x="1782" y="894"/>
                  </a:cubicBezTo>
                  <a:lnTo>
                    <a:pt x="1782" y="1826"/>
                  </a:lnTo>
                  <a:cubicBezTo>
                    <a:pt x="1782" y="1847"/>
                    <a:pt x="1765" y="1865"/>
                    <a:pt x="1743" y="1865"/>
                  </a:cubicBezTo>
                  <a:close/>
                </a:path>
              </a:pathLst>
            </a:custGeom>
            <a:solidFill>
              <a:srgbClr val="00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1850;p33">
              <a:extLst>
                <a:ext uri="{FF2B5EF4-FFF2-40B4-BE49-F238E27FC236}">
                  <a16:creationId xmlns:a16="http://schemas.microsoft.com/office/drawing/2014/main" id="{011EDEBF-F6AC-849E-6B1F-674E0D735104}"/>
                </a:ext>
              </a:extLst>
            </p:cNvPr>
            <p:cNvSpPr/>
            <p:nvPr/>
          </p:nvSpPr>
          <p:spPr>
            <a:xfrm>
              <a:off x="6706347" y="2353530"/>
              <a:ext cx="166887" cy="537443"/>
            </a:xfrm>
            <a:custGeom>
              <a:avLst/>
              <a:gdLst/>
              <a:ahLst/>
              <a:cxnLst/>
              <a:rect l="l" t="t" r="r" b="b"/>
              <a:pathLst>
                <a:path w="1402" h="4515" extrusionOk="0">
                  <a:moveTo>
                    <a:pt x="1401" y="1"/>
                  </a:moveTo>
                  <a:lnTo>
                    <a:pt x="855" y="4514"/>
                  </a:lnTo>
                  <a:lnTo>
                    <a:pt x="1" y="4514"/>
                  </a:lnTo>
                  <a:lnTo>
                    <a:pt x="790" y="1"/>
                  </a:lnTo>
                  <a:close/>
                </a:path>
              </a:pathLst>
            </a:custGeom>
            <a:solidFill>
              <a:srgbClr val="00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1851;p33">
              <a:extLst>
                <a:ext uri="{FF2B5EF4-FFF2-40B4-BE49-F238E27FC236}">
                  <a16:creationId xmlns:a16="http://schemas.microsoft.com/office/drawing/2014/main" id="{EEABF3A9-8F16-C36F-A928-418A51D6BB92}"/>
                </a:ext>
              </a:extLst>
            </p:cNvPr>
            <p:cNvSpPr/>
            <p:nvPr/>
          </p:nvSpPr>
          <p:spPr>
            <a:xfrm>
              <a:off x="6808003" y="2353530"/>
              <a:ext cx="445548" cy="537443"/>
            </a:xfrm>
            <a:custGeom>
              <a:avLst/>
              <a:gdLst/>
              <a:ahLst/>
              <a:cxnLst/>
              <a:rect l="l" t="t" r="r" b="b"/>
              <a:pathLst>
                <a:path w="3743" h="4515" extrusionOk="0">
                  <a:moveTo>
                    <a:pt x="3743" y="4514"/>
                  </a:moveTo>
                  <a:lnTo>
                    <a:pt x="1" y="4514"/>
                  </a:lnTo>
                  <a:lnTo>
                    <a:pt x="547" y="1"/>
                  </a:lnTo>
                  <a:lnTo>
                    <a:pt x="31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1852;p33">
              <a:extLst>
                <a:ext uri="{FF2B5EF4-FFF2-40B4-BE49-F238E27FC236}">
                  <a16:creationId xmlns:a16="http://schemas.microsoft.com/office/drawing/2014/main" id="{AC024592-CD0D-CB5D-D631-A83883264E61}"/>
                </a:ext>
              </a:extLst>
            </p:cNvPr>
            <p:cNvSpPr/>
            <p:nvPr/>
          </p:nvSpPr>
          <p:spPr>
            <a:xfrm>
              <a:off x="6706347" y="2794315"/>
              <a:ext cx="101775" cy="96656"/>
            </a:xfrm>
            <a:custGeom>
              <a:avLst/>
              <a:gdLst/>
              <a:ahLst/>
              <a:cxnLst/>
              <a:rect l="l" t="t" r="r" b="b"/>
              <a:pathLst>
                <a:path w="855" h="812" extrusionOk="0">
                  <a:moveTo>
                    <a:pt x="1" y="811"/>
                  </a:moveTo>
                  <a:lnTo>
                    <a:pt x="521" y="0"/>
                  </a:lnTo>
                  <a:lnTo>
                    <a:pt x="855" y="811"/>
                  </a:lnTo>
                  <a:close/>
                </a:path>
              </a:pathLst>
            </a:custGeom>
            <a:solidFill>
              <a:srgbClr val="019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853;p33">
              <a:extLst>
                <a:ext uri="{FF2B5EF4-FFF2-40B4-BE49-F238E27FC236}">
                  <a16:creationId xmlns:a16="http://schemas.microsoft.com/office/drawing/2014/main" id="{017D6217-1767-1595-E52B-1D33E3A0E2E9}"/>
                </a:ext>
              </a:extLst>
            </p:cNvPr>
            <p:cNvSpPr/>
            <p:nvPr/>
          </p:nvSpPr>
          <p:spPr>
            <a:xfrm>
              <a:off x="6749199" y="2353054"/>
              <a:ext cx="89871" cy="538395"/>
            </a:xfrm>
            <a:custGeom>
              <a:avLst/>
              <a:gdLst/>
              <a:ahLst/>
              <a:cxnLst/>
              <a:rect l="l" t="t" r="r" b="b"/>
              <a:pathLst>
                <a:path w="755" h="4523" extrusionOk="0">
                  <a:moveTo>
                    <a:pt x="79" y="4522"/>
                  </a:moveTo>
                  <a:lnTo>
                    <a:pt x="1" y="4509"/>
                  </a:lnTo>
                  <a:lnTo>
                    <a:pt x="677" y="0"/>
                  </a:lnTo>
                  <a:lnTo>
                    <a:pt x="755" y="9"/>
                  </a:lnTo>
                  <a:close/>
                </a:path>
              </a:pathLst>
            </a:custGeom>
            <a:solidFill>
              <a:srgbClr val="019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54;p33">
              <a:extLst>
                <a:ext uri="{FF2B5EF4-FFF2-40B4-BE49-F238E27FC236}">
                  <a16:creationId xmlns:a16="http://schemas.microsoft.com/office/drawing/2014/main" id="{55A3BC4A-6BFD-80CD-79CD-D1698909EB28}"/>
                </a:ext>
              </a:extLst>
            </p:cNvPr>
            <p:cNvSpPr/>
            <p:nvPr/>
          </p:nvSpPr>
          <p:spPr>
            <a:xfrm>
              <a:off x="6910730" y="2378289"/>
              <a:ext cx="36782" cy="36782"/>
            </a:xfrm>
            <a:custGeom>
              <a:avLst/>
              <a:gdLst/>
              <a:ahLst/>
              <a:cxnLst/>
              <a:rect l="l" t="t" r="r" b="b"/>
              <a:pathLst>
                <a:path w="309" h="309" extrusionOk="0">
                  <a:moveTo>
                    <a:pt x="308" y="157"/>
                  </a:moveTo>
                  <a:cubicBezTo>
                    <a:pt x="308" y="239"/>
                    <a:pt x="239" y="309"/>
                    <a:pt x="157" y="309"/>
                  </a:cubicBezTo>
                  <a:cubicBezTo>
                    <a:pt x="70" y="309"/>
                    <a:pt x="1" y="239"/>
                    <a:pt x="1" y="157"/>
                  </a:cubicBezTo>
                  <a:cubicBezTo>
                    <a:pt x="1" y="70"/>
                    <a:pt x="70" y="1"/>
                    <a:pt x="157" y="1"/>
                  </a:cubicBezTo>
                  <a:cubicBezTo>
                    <a:pt x="239" y="1"/>
                    <a:pt x="308" y="70"/>
                    <a:pt x="308" y="157"/>
                  </a:cubicBezTo>
                  <a:close/>
                </a:path>
              </a:pathLst>
            </a:custGeom>
            <a:solidFill>
              <a:srgbClr val="00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855;p33">
              <a:extLst>
                <a:ext uri="{FF2B5EF4-FFF2-40B4-BE49-F238E27FC236}">
                  <a16:creationId xmlns:a16="http://schemas.microsoft.com/office/drawing/2014/main" id="{D4D737BE-F88A-668B-23B4-6686EA0C1A78}"/>
                </a:ext>
              </a:extLst>
            </p:cNvPr>
            <p:cNvSpPr/>
            <p:nvPr/>
          </p:nvSpPr>
          <p:spPr>
            <a:xfrm>
              <a:off x="7114041" y="2378289"/>
              <a:ext cx="36306" cy="36782"/>
            </a:xfrm>
            <a:custGeom>
              <a:avLst/>
              <a:gdLst/>
              <a:ahLst/>
              <a:cxnLst/>
              <a:rect l="l" t="t" r="r" b="b"/>
              <a:pathLst>
                <a:path w="305" h="309" extrusionOk="0">
                  <a:moveTo>
                    <a:pt x="304" y="157"/>
                  </a:moveTo>
                  <a:cubicBezTo>
                    <a:pt x="304" y="239"/>
                    <a:pt x="239" y="309"/>
                    <a:pt x="153" y="309"/>
                  </a:cubicBezTo>
                  <a:cubicBezTo>
                    <a:pt x="66" y="309"/>
                    <a:pt x="1" y="239"/>
                    <a:pt x="1" y="157"/>
                  </a:cubicBezTo>
                  <a:cubicBezTo>
                    <a:pt x="1" y="70"/>
                    <a:pt x="66" y="1"/>
                    <a:pt x="153" y="1"/>
                  </a:cubicBezTo>
                  <a:cubicBezTo>
                    <a:pt x="239" y="1"/>
                    <a:pt x="304" y="70"/>
                    <a:pt x="304" y="157"/>
                  </a:cubicBezTo>
                  <a:close/>
                </a:path>
              </a:pathLst>
            </a:custGeom>
            <a:solidFill>
              <a:srgbClr val="00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856;p33">
              <a:extLst>
                <a:ext uri="{FF2B5EF4-FFF2-40B4-BE49-F238E27FC236}">
                  <a16:creationId xmlns:a16="http://schemas.microsoft.com/office/drawing/2014/main" id="{069D90F3-9EBD-987A-6BC4-2D18CF36C5EE}"/>
                </a:ext>
              </a:extLst>
            </p:cNvPr>
            <p:cNvSpPr/>
            <p:nvPr/>
          </p:nvSpPr>
          <p:spPr>
            <a:xfrm>
              <a:off x="6924657" y="2179621"/>
              <a:ext cx="212239" cy="222000"/>
            </a:xfrm>
            <a:custGeom>
              <a:avLst/>
              <a:gdLst/>
              <a:ahLst/>
              <a:cxnLst/>
              <a:rect l="l" t="t" r="r" b="b"/>
              <a:pathLst>
                <a:path w="1783" h="1865" extrusionOk="0">
                  <a:moveTo>
                    <a:pt x="1744" y="1865"/>
                  </a:moveTo>
                  <a:cubicBezTo>
                    <a:pt x="1722" y="1865"/>
                    <a:pt x="1705" y="1847"/>
                    <a:pt x="1705" y="1826"/>
                  </a:cubicBezTo>
                  <a:lnTo>
                    <a:pt x="1705" y="894"/>
                  </a:lnTo>
                  <a:cubicBezTo>
                    <a:pt x="1705" y="443"/>
                    <a:pt x="1340" y="78"/>
                    <a:pt x="890" y="78"/>
                  </a:cubicBezTo>
                  <a:cubicBezTo>
                    <a:pt x="443" y="78"/>
                    <a:pt x="79" y="443"/>
                    <a:pt x="79" y="894"/>
                  </a:cubicBezTo>
                  <a:lnTo>
                    <a:pt x="79" y="1826"/>
                  </a:lnTo>
                  <a:cubicBezTo>
                    <a:pt x="79" y="1847"/>
                    <a:pt x="61" y="1865"/>
                    <a:pt x="40" y="1865"/>
                  </a:cubicBezTo>
                  <a:cubicBezTo>
                    <a:pt x="18" y="1865"/>
                    <a:pt x="1" y="1847"/>
                    <a:pt x="1" y="1826"/>
                  </a:cubicBezTo>
                  <a:lnTo>
                    <a:pt x="1" y="894"/>
                  </a:lnTo>
                  <a:cubicBezTo>
                    <a:pt x="1" y="399"/>
                    <a:pt x="400" y="0"/>
                    <a:pt x="890" y="0"/>
                  </a:cubicBezTo>
                  <a:cubicBezTo>
                    <a:pt x="1384" y="0"/>
                    <a:pt x="1783" y="399"/>
                    <a:pt x="1783" y="894"/>
                  </a:cubicBezTo>
                  <a:lnTo>
                    <a:pt x="1783" y="1826"/>
                  </a:lnTo>
                  <a:cubicBezTo>
                    <a:pt x="1783" y="1847"/>
                    <a:pt x="1765" y="1865"/>
                    <a:pt x="1744" y="1865"/>
                  </a:cubicBezTo>
                  <a:close/>
                </a:path>
              </a:pathLst>
            </a:custGeom>
            <a:solidFill>
              <a:srgbClr val="019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57;p33">
              <a:extLst>
                <a:ext uri="{FF2B5EF4-FFF2-40B4-BE49-F238E27FC236}">
                  <a16:creationId xmlns:a16="http://schemas.microsoft.com/office/drawing/2014/main" id="{F9550D74-FBF0-0B42-5E8A-B399368C699E}"/>
                </a:ext>
              </a:extLst>
            </p:cNvPr>
            <p:cNvSpPr/>
            <p:nvPr/>
          </p:nvSpPr>
          <p:spPr>
            <a:xfrm>
              <a:off x="6544340" y="2500657"/>
              <a:ext cx="380436" cy="425312"/>
            </a:xfrm>
            <a:custGeom>
              <a:avLst/>
              <a:gdLst/>
              <a:ahLst/>
              <a:cxnLst/>
              <a:rect l="l" t="t" r="r" b="b"/>
              <a:pathLst>
                <a:path w="3196" h="3573" extrusionOk="0">
                  <a:moveTo>
                    <a:pt x="3196" y="3573"/>
                  </a:moveTo>
                  <a:lnTo>
                    <a:pt x="0" y="3573"/>
                  </a:lnTo>
                  <a:lnTo>
                    <a:pt x="0" y="0"/>
                  </a:lnTo>
                  <a:lnTo>
                    <a:pt x="31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58;p33">
              <a:extLst>
                <a:ext uri="{FF2B5EF4-FFF2-40B4-BE49-F238E27FC236}">
                  <a16:creationId xmlns:a16="http://schemas.microsoft.com/office/drawing/2014/main" id="{3BAC1CCB-60B5-B5A4-EDEE-1F11663C40A1}"/>
                </a:ext>
              </a:extLst>
            </p:cNvPr>
            <p:cNvSpPr/>
            <p:nvPr/>
          </p:nvSpPr>
          <p:spPr>
            <a:xfrm>
              <a:off x="6457088" y="2500657"/>
              <a:ext cx="87372" cy="425312"/>
            </a:xfrm>
            <a:custGeom>
              <a:avLst/>
              <a:gdLst/>
              <a:ahLst/>
              <a:cxnLst/>
              <a:rect l="l" t="t" r="r" b="b"/>
              <a:pathLst>
                <a:path w="734" h="3573" extrusionOk="0">
                  <a:moveTo>
                    <a:pt x="1" y="3573"/>
                  </a:moveTo>
                  <a:lnTo>
                    <a:pt x="733" y="3573"/>
                  </a:lnTo>
                  <a:lnTo>
                    <a:pt x="733" y="0"/>
                  </a:lnTo>
                  <a:lnTo>
                    <a:pt x="1" y="0"/>
                  </a:lnTo>
                  <a:close/>
                </a:path>
              </a:pathLst>
            </a:custGeom>
            <a:solidFill>
              <a:srgbClr val="00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59;p33">
              <a:extLst>
                <a:ext uri="{FF2B5EF4-FFF2-40B4-BE49-F238E27FC236}">
                  <a16:creationId xmlns:a16="http://schemas.microsoft.com/office/drawing/2014/main" id="{C27E1B30-DCB0-603B-F66B-BC06D3BBD97B}"/>
                </a:ext>
              </a:extLst>
            </p:cNvPr>
            <p:cNvSpPr/>
            <p:nvPr/>
          </p:nvSpPr>
          <p:spPr>
            <a:xfrm>
              <a:off x="6497917" y="2500657"/>
              <a:ext cx="6309" cy="425312"/>
            </a:xfrm>
            <a:custGeom>
              <a:avLst/>
              <a:gdLst/>
              <a:ahLst/>
              <a:cxnLst/>
              <a:rect l="l" t="t" r="r" b="b"/>
              <a:pathLst>
                <a:path w="53" h="3573" extrusionOk="0">
                  <a:moveTo>
                    <a:pt x="0" y="3573"/>
                  </a:moveTo>
                  <a:lnTo>
                    <a:pt x="52" y="3573"/>
                  </a:lnTo>
                  <a:lnTo>
                    <a:pt x="52" y="0"/>
                  </a:lnTo>
                  <a:lnTo>
                    <a:pt x="0" y="0"/>
                  </a:lnTo>
                  <a:close/>
                </a:path>
              </a:pathLst>
            </a:custGeom>
            <a:solidFill>
              <a:srgbClr val="019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860;p33">
              <a:extLst>
                <a:ext uri="{FF2B5EF4-FFF2-40B4-BE49-F238E27FC236}">
                  <a16:creationId xmlns:a16="http://schemas.microsoft.com/office/drawing/2014/main" id="{EF5A8CBD-3B9D-4996-FC12-35F8B44D497F}"/>
                </a:ext>
              </a:extLst>
            </p:cNvPr>
            <p:cNvSpPr/>
            <p:nvPr/>
          </p:nvSpPr>
          <p:spPr>
            <a:xfrm>
              <a:off x="6615523" y="2656473"/>
              <a:ext cx="238070" cy="105941"/>
            </a:xfrm>
            <a:custGeom>
              <a:avLst/>
              <a:gdLst/>
              <a:ahLst/>
              <a:cxnLst/>
              <a:rect l="l" t="t" r="r" b="b"/>
              <a:pathLst>
                <a:path w="2000" h="890" extrusionOk="0">
                  <a:moveTo>
                    <a:pt x="1999" y="889"/>
                  </a:moveTo>
                  <a:lnTo>
                    <a:pt x="1" y="889"/>
                  </a:lnTo>
                  <a:lnTo>
                    <a:pt x="1" y="1"/>
                  </a:lnTo>
                  <a:lnTo>
                    <a:pt x="19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861;p33">
              <a:extLst>
                <a:ext uri="{FF2B5EF4-FFF2-40B4-BE49-F238E27FC236}">
                  <a16:creationId xmlns:a16="http://schemas.microsoft.com/office/drawing/2014/main" id="{9D88C025-BFBB-A92B-21FA-21E195DA2594}"/>
                </a:ext>
              </a:extLst>
            </p:cNvPr>
            <p:cNvSpPr/>
            <p:nvPr/>
          </p:nvSpPr>
          <p:spPr>
            <a:xfrm>
              <a:off x="6938584" y="2525892"/>
              <a:ext cx="183909" cy="183909"/>
            </a:xfrm>
            <a:custGeom>
              <a:avLst/>
              <a:gdLst/>
              <a:ahLst/>
              <a:cxnLst/>
              <a:rect l="l" t="t" r="r" b="b"/>
              <a:pathLst>
                <a:path w="1545" h="1545" extrusionOk="0">
                  <a:moveTo>
                    <a:pt x="773" y="1245"/>
                  </a:moveTo>
                  <a:cubicBezTo>
                    <a:pt x="512" y="1245"/>
                    <a:pt x="300" y="1033"/>
                    <a:pt x="300" y="772"/>
                  </a:cubicBezTo>
                  <a:cubicBezTo>
                    <a:pt x="300" y="508"/>
                    <a:pt x="512" y="296"/>
                    <a:pt x="773" y="296"/>
                  </a:cubicBezTo>
                  <a:cubicBezTo>
                    <a:pt x="1037" y="296"/>
                    <a:pt x="1249" y="508"/>
                    <a:pt x="1249" y="772"/>
                  </a:cubicBezTo>
                  <a:cubicBezTo>
                    <a:pt x="1249" y="1033"/>
                    <a:pt x="1037" y="1245"/>
                    <a:pt x="773" y="1245"/>
                  </a:cubicBezTo>
                  <a:close/>
                  <a:moveTo>
                    <a:pt x="773" y="1"/>
                  </a:moveTo>
                  <a:cubicBezTo>
                    <a:pt x="348" y="1"/>
                    <a:pt x="1" y="343"/>
                    <a:pt x="1" y="772"/>
                  </a:cubicBezTo>
                  <a:cubicBezTo>
                    <a:pt x="1" y="1197"/>
                    <a:pt x="348" y="1544"/>
                    <a:pt x="773" y="1544"/>
                  </a:cubicBezTo>
                  <a:cubicBezTo>
                    <a:pt x="1202" y="1544"/>
                    <a:pt x="1544" y="1197"/>
                    <a:pt x="1544" y="772"/>
                  </a:cubicBezTo>
                  <a:cubicBezTo>
                    <a:pt x="1544" y="343"/>
                    <a:pt x="1202" y="1"/>
                    <a:pt x="7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62;p33">
              <a:extLst>
                <a:ext uri="{FF2B5EF4-FFF2-40B4-BE49-F238E27FC236}">
                  <a16:creationId xmlns:a16="http://schemas.microsoft.com/office/drawing/2014/main" id="{AC9682B4-20DE-DD3D-A1AB-23CA76854289}"/>
                </a:ext>
              </a:extLst>
            </p:cNvPr>
            <p:cNvSpPr/>
            <p:nvPr/>
          </p:nvSpPr>
          <p:spPr>
            <a:xfrm>
              <a:off x="7002625" y="2589337"/>
              <a:ext cx="56304" cy="56423"/>
            </a:xfrm>
            <a:custGeom>
              <a:avLst/>
              <a:gdLst/>
              <a:ahLst/>
              <a:cxnLst/>
              <a:rect l="l" t="t" r="r" b="b"/>
              <a:pathLst>
                <a:path w="473" h="474" extrusionOk="0">
                  <a:moveTo>
                    <a:pt x="473" y="239"/>
                  </a:moveTo>
                  <a:cubicBezTo>
                    <a:pt x="473" y="370"/>
                    <a:pt x="369" y="474"/>
                    <a:pt x="235" y="474"/>
                  </a:cubicBezTo>
                  <a:cubicBezTo>
                    <a:pt x="104" y="474"/>
                    <a:pt x="0" y="370"/>
                    <a:pt x="0" y="239"/>
                  </a:cubicBezTo>
                  <a:cubicBezTo>
                    <a:pt x="0" y="105"/>
                    <a:pt x="104" y="1"/>
                    <a:pt x="235" y="1"/>
                  </a:cubicBezTo>
                  <a:cubicBezTo>
                    <a:pt x="369" y="1"/>
                    <a:pt x="473" y="105"/>
                    <a:pt x="473" y="23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863;p33">
              <a:extLst>
                <a:ext uri="{FF2B5EF4-FFF2-40B4-BE49-F238E27FC236}">
                  <a16:creationId xmlns:a16="http://schemas.microsoft.com/office/drawing/2014/main" id="{868873AA-63E1-AD5B-F7E8-FEC316D63896}"/>
                </a:ext>
              </a:extLst>
            </p:cNvPr>
            <p:cNvSpPr/>
            <p:nvPr/>
          </p:nvSpPr>
          <p:spPr>
            <a:xfrm>
              <a:off x="6976318" y="2810265"/>
              <a:ext cx="19760" cy="27021"/>
            </a:xfrm>
            <a:custGeom>
              <a:avLst/>
              <a:gdLst/>
              <a:ahLst/>
              <a:cxnLst/>
              <a:rect l="l" t="t" r="r" b="b"/>
              <a:pathLst>
                <a:path w="166" h="227" extrusionOk="0">
                  <a:moveTo>
                    <a:pt x="0" y="1"/>
                  </a:moveTo>
                  <a:lnTo>
                    <a:pt x="52" y="1"/>
                  </a:lnTo>
                  <a:lnTo>
                    <a:pt x="52" y="183"/>
                  </a:lnTo>
                  <a:lnTo>
                    <a:pt x="165" y="183"/>
                  </a:lnTo>
                  <a:lnTo>
                    <a:pt x="165" y="226"/>
                  </a:lnTo>
                  <a:lnTo>
                    <a:pt x="0" y="226"/>
                  </a:lnTo>
                  <a:close/>
                </a:path>
              </a:pathLst>
            </a:custGeom>
            <a:solidFill>
              <a:srgbClr val="00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64;p33">
              <a:extLst>
                <a:ext uri="{FF2B5EF4-FFF2-40B4-BE49-F238E27FC236}">
                  <a16:creationId xmlns:a16="http://schemas.microsoft.com/office/drawing/2014/main" id="{2EC8174B-B22C-D43B-4DD9-0888D6BBDC9F}"/>
                </a:ext>
              </a:extLst>
            </p:cNvPr>
            <p:cNvSpPr/>
            <p:nvPr/>
          </p:nvSpPr>
          <p:spPr>
            <a:xfrm>
              <a:off x="6997506" y="2809789"/>
              <a:ext cx="29521" cy="27973"/>
            </a:xfrm>
            <a:custGeom>
              <a:avLst/>
              <a:gdLst/>
              <a:ahLst/>
              <a:cxnLst/>
              <a:rect l="l" t="t" r="r" b="b"/>
              <a:pathLst>
                <a:path w="248" h="235" extrusionOk="0">
                  <a:moveTo>
                    <a:pt x="195" y="117"/>
                  </a:moveTo>
                  <a:cubicBezTo>
                    <a:pt x="195" y="74"/>
                    <a:pt x="165" y="44"/>
                    <a:pt x="121" y="44"/>
                  </a:cubicBezTo>
                  <a:cubicBezTo>
                    <a:pt x="82" y="44"/>
                    <a:pt x="52" y="74"/>
                    <a:pt x="52" y="117"/>
                  </a:cubicBezTo>
                  <a:cubicBezTo>
                    <a:pt x="52" y="161"/>
                    <a:pt x="82" y="191"/>
                    <a:pt x="121" y="191"/>
                  </a:cubicBezTo>
                  <a:cubicBezTo>
                    <a:pt x="165" y="191"/>
                    <a:pt x="195" y="161"/>
                    <a:pt x="195" y="117"/>
                  </a:cubicBezTo>
                  <a:close/>
                  <a:moveTo>
                    <a:pt x="0" y="117"/>
                  </a:moveTo>
                  <a:cubicBezTo>
                    <a:pt x="0" y="52"/>
                    <a:pt x="52" y="0"/>
                    <a:pt x="121" y="0"/>
                  </a:cubicBezTo>
                  <a:cubicBezTo>
                    <a:pt x="195" y="0"/>
                    <a:pt x="247" y="52"/>
                    <a:pt x="247" y="117"/>
                  </a:cubicBezTo>
                  <a:cubicBezTo>
                    <a:pt x="247" y="187"/>
                    <a:pt x="195" y="234"/>
                    <a:pt x="121" y="234"/>
                  </a:cubicBezTo>
                  <a:cubicBezTo>
                    <a:pt x="52" y="234"/>
                    <a:pt x="0" y="187"/>
                    <a:pt x="0" y="117"/>
                  </a:cubicBezTo>
                  <a:close/>
                </a:path>
              </a:pathLst>
            </a:custGeom>
            <a:solidFill>
              <a:srgbClr val="00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65;p33">
              <a:extLst>
                <a:ext uri="{FF2B5EF4-FFF2-40B4-BE49-F238E27FC236}">
                  <a16:creationId xmlns:a16="http://schemas.microsoft.com/office/drawing/2014/main" id="{036B90B1-BE3A-EFFD-F0E3-3FEC94B48A57}"/>
                </a:ext>
              </a:extLst>
            </p:cNvPr>
            <p:cNvSpPr/>
            <p:nvPr/>
          </p:nvSpPr>
          <p:spPr>
            <a:xfrm>
              <a:off x="7030003" y="2809789"/>
              <a:ext cx="25831" cy="27973"/>
            </a:xfrm>
            <a:custGeom>
              <a:avLst/>
              <a:gdLst/>
              <a:ahLst/>
              <a:cxnLst/>
              <a:rect l="l" t="t" r="r" b="b"/>
              <a:pathLst>
                <a:path w="217" h="235" extrusionOk="0">
                  <a:moveTo>
                    <a:pt x="165" y="113"/>
                  </a:moveTo>
                  <a:lnTo>
                    <a:pt x="213" y="113"/>
                  </a:lnTo>
                  <a:lnTo>
                    <a:pt x="213" y="204"/>
                  </a:lnTo>
                  <a:cubicBezTo>
                    <a:pt x="187" y="226"/>
                    <a:pt x="152" y="234"/>
                    <a:pt x="122" y="234"/>
                  </a:cubicBezTo>
                  <a:cubicBezTo>
                    <a:pt x="52" y="234"/>
                    <a:pt x="0" y="187"/>
                    <a:pt x="0" y="117"/>
                  </a:cubicBezTo>
                  <a:cubicBezTo>
                    <a:pt x="0" y="48"/>
                    <a:pt x="52" y="0"/>
                    <a:pt x="122" y="0"/>
                  </a:cubicBezTo>
                  <a:cubicBezTo>
                    <a:pt x="161" y="0"/>
                    <a:pt x="195" y="13"/>
                    <a:pt x="217" y="39"/>
                  </a:cubicBezTo>
                  <a:lnTo>
                    <a:pt x="182" y="70"/>
                  </a:lnTo>
                  <a:cubicBezTo>
                    <a:pt x="165" y="52"/>
                    <a:pt x="148" y="44"/>
                    <a:pt x="126" y="44"/>
                  </a:cubicBezTo>
                  <a:cubicBezTo>
                    <a:pt x="83" y="44"/>
                    <a:pt x="52" y="74"/>
                    <a:pt x="52" y="117"/>
                  </a:cubicBezTo>
                  <a:cubicBezTo>
                    <a:pt x="52" y="161"/>
                    <a:pt x="83" y="191"/>
                    <a:pt x="126" y="191"/>
                  </a:cubicBezTo>
                  <a:cubicBezTo>
                    <a:pt x="139" y="191"/>
                    <a:pt x="152" y="187"/>
                    <a:pt x="165" y="182"/>
                  </a:cubicBezTo>
                  <a:close/>
                </a:path>
              </a:pathLst>
            </a:custGeom>
            <a:solidFill>
              <a:srgbClr val="00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66;p33">
              <a:extLst>
                <a:ext uri="{FF2B5EF4-FFF2-40B4-BE49-F238E27FC236}">
                  <a16:creationId xmlns:a16="http://schemas.microsoft.com/office/drawing/2014/main" id="{4E9A0850-E137-A9EB-7D54-39ADB74EF9BF}"/>
                </a:ext>
              </a:extLst>
            </p:cNvPr>
            <p:cNvSpPr/>
            <p:nvPr/>
          </p:nvSpPr>
          <p:spPr>
            <a:xfrm>
              <a:off x="7059404" y="2809789"/>
              <a:ext cx="29521" cy="27973"/>
            </a:xfrm>
            <a:custGeom>
              <a:avLst/>
              <a:gdLst/>
              <a:ahLst/>
              <a:cxnLst/>
              <a:rect l="l" t="t" r="r" b="b"/>
              <a:pathLst>
                <a:path w="248" h="235" extrusionOk="0">
                  <a:moveTo>
                    <a:pt x="195" y="117"/>
                  </a:moveTo>
                  <a:cubicBezTo>
                    <a:pt x="195" y="74"/>
                    <a:pt x="165" y="44"/>
                    <a:pt x="122" y="44"/>
                  </a:cubicBezTo>
                  <a:cubicBezTo>
                    <a:pt x="83" y="44"/>
                    <a:pt x="52" y="74"/>
                    <a:pt x="52" y="117"/>
                  </a:cubicBezTo>
                  <a:cubicBezTo>
                    <a:pt x="52" y="161"/>
                    <a:pt x="83" y="191"/>
                    <a:pt x="122" y="191"/>
                  </a:cubicBezTo>
                  <a:cubicBezTo>
                    <a:pt x="165" y="191"/>
                    <a:pt x="195" y="161"/>
                    <a:pt x="195" y="117"/>
                  </a:cubicBezTo>
                  <a:close/>
                  <a:moveTo>
                    <a:pt x="0" y="117"/>
                  </a:moveTo>
                  <a:cubicBezTo>
                    <a:pt x="0" y="52"/>
                    <a:pt x="52" y="0"/>
                    <a:pt x="122" y="0"/>
                  </a:cubicBezTo>
                  <a:cubicBezTo>
                    <a:pt x="195" y="0"/>
                    <a:pt x="247" y="52"/>
                    <a:pt x="247" y="117"/>
                  </a:cubicBezTo>
                  <a:cubicBezTo>
                    <a:pt x="247" y="187"/>
                    <a:pt x="195" y="234"/>
                    <a:pt x="122" y="234"/>
                  </a:cubicBezTo>
                  <a:cubicBezTo>
                    <a:pt x="52" y="234"/>
                    <a:pt x="0" y="187"/>
                    <a:pt x="0" y="117"/>
                  </a:cubicBezTo>
                  <a:close/>
                </a:path>
              </a:pathLst>
            </a:custGeom>
            <a:solidFill>
              <a:srgbClr val="00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67;p33">
              <a:extLst>
                <a:ext uri="{FF2B5EF4-FFF2-40B4-BE49-F238E27FC236}">
                  <a16:creationId xmlns:a16="http://schemas.microsoft.com/office/drawing/2014/main" id="{061F89A0-6DC4-3162-24AE-C9C6F48ADEFB}"/>
                </a:ext>
              </a:extLst>
            </p:cNvPr>
            <p:cNvSpPr/>
            <p:nvPr/>
          </p:nvSpPr>
          <p:spPr>
            <a:xfrm>
              <a:off x="7089877" y="2810265"/>
              <a:ext cx="23807" cy="27021"/>
            </a:xfrm>
            <a:custGeom>
              <a:avLst/>
              <a:gdLst/>
              <a:ahLst/>
              <a:cxnLst/>
              <a:rect l="l" t="t" r="r" b="b"/>
              <a:pathLst>
                <a:path w="200" h="227" extrusionOk="0">
                  <a:moveTo>
                    <a:pt x="74" y="44"/>
                  </a:moveTo>
                  <a:lnTo>
                    <a:pt x="0" y="44"/>
                  </a:lnTo>
                  <a:lnTo>
                    <a:pt x="0" y="1"/>
                  </a:lnTo>
                  <a:lnTo>
                    <a:pt x="200" y="1"/>
                  </a:lnTo>
                  <a:lnTo>
                    <a:pt x="200" y="44"/>
                  </a:lnTo>
                  <a:lnTo>
                    <a:pt x="126" y="44"/>
                  </a:lnTo>
                  <a:lnTo>
                    <a:pt x="126" y="226"/>
                  </a:lnTo>
                  <a:lnTo>
                    <a:pt x="74" y="226"/>
                  </a:lnTo>
                  <a:close/>
                </a:path>
              </a:pathLst>
            </a:custGeom>
            <a:solidFill>
              <a:srgbClr val="00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868;p33">
              <a:extLst>
                <a:ext uri="{FF2B5EF4-FFF2-40B4-BE49-F238E27FC236}">
                  <a16:creationId xmlns:a16="http://schemas.microsoft.com/office/drawing/2014/main" id="{09479EEA-F1CB-BD6C-53C9-61EEDE19FD94}"/>
                </a:ext>
              </a:extLst>
            </p:cNvPr>
            <p:cNvSpPr/>
            <p:nvPr/>
          </p:nvSpPr>
          <p:spPr>
            <a:xfrm>
              <a:off x="7112494" y="2810265"/>
              <a:ext cx="27021" cy="27021"/>
            </a:xfrm>
            <a:custGeom>
              <a:avLst/>
              <a:gdLst/>
              <a:ahLst/>
              <a:cxnLst/>
              <a:rect l="l" t="t" r="r" b="b"/>
              <a:pathLst>
                <a:path w="227" h="227" extrusionOk="0">
                  <a:moveTo>
                    <a:pt x="140" y="148"/>
                  </a:moveTo>
                  <a:lnTo>
                    <a:pt x="140" y="226"/>
                  </a:lnTo>
                  <a:lnTo>
                    <a:pt x="88" y="226"/>
                  </a:lnTo>
                  <a:lnTo>
                    <a:pt x="88" y="148"/>
                  </a:lnTo>
                  <a:lnTo>
                    <a:pt x="1" y="1"/>
                  </a:lnTo>
                  <a:lnTo>
                    <a:pt x="57" y="1"/>
                  </a:lnTo>
                  <a:lnTo>
                    <a:pt x="118" y="100"/>
                  </a:lnTo>
                  <a:lnTo>
                    <a:pt x="174" y="1"/>
                  </a:lnTo>
                  <a:lnTo>
                    <a:pt x="226" y="1"/>
                  </a:lnTo>
                  <a:close/>
                </a:path>
              </a:pathLst>
            </a:custGeom>
            <a:solidFill>
              <a:srgbClr val="00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869;p33">
              <a:extLst>
                <a:ext uri="{FF2B5EF4-FFF2-40B4-BE49-F238E27FC236}">
                  <a16:creationId xmlns:a16="http://schemas.microsoft.com/office/drawing/2014/main" id="{F0A51870-4347-72AE-323B-E36E6BE2921F}"/>
                </a:ext>
              </a:extLst>
            </p:cNvPr>
            <p:cNvSpPr/>
            <p:nvPr/>
          </p:nvSpPr>
          <p:spPr>
            <a:xfrm>
              <a:off x="7142014" y="2810265"/>
              <a:ext cx="23331" cy="27021"/>
            </a:xfrm>
            <a:custGeom>
              <a:avLst/>
              <a:gdLst/>
              <a:ahLst/>
              <a:cxnLst/>
              <a:rect l="l" t="t" r="r" b="b"/>
              <a:pathLst>
                <a:path w="196" h="227" extrusionOk="0">
                  <a:moveTo>
                    <a:pt x="143" y="83"/>
                  </a:moveTo>
                  <a:cubicBezTo>
                    <a:pt x="143" y="57"/>
                    <a:pt x="126" y="44"/>
                    <a:pt x="95" y="44"/>
                  </a:cubicBezTo>
                  <a:lnTo>
                    <a:pt x="52" y="44"/>
                  </a:lnTo>
                  <a:lnTo>
                    <a:pt x="52" y="122"/>
                  </a:lnTo>
                  <a:lnTo>
                    <a:pt x="95" y="122"/>
                  </a:lnTo>
                  <a:cubicBezTo>
                    <a:pt x="126" y="122"/>
                    <a:pt x="143" y="109"/>
                    <a:pt x="143" y="83"/>
                  </a:cubicBezTo>
                  <a:close/>
                  <a:moveTo>
                    <a:pt x="195" y="83"/>
                  </a:moveTo>
                  <a:cubicBezTo>
                    <a:pt x="195" y="135"/>
                    <a:pt x="156" y="165"/>
                    <a:pt x="95" y="165"/>
                  </a:cubicBezTo>
                  <a:lnTo>
                    <a:pt x="52" y="165"/>
                  </a:lnTo>
                  <a:lnTo>
                    <a:pt x="52" y="226"/>
                  </a:lnTo>
                  <a:lnTo>
                    <a:pt x="0" y="226"/>
                  </a:lnTo>
                  <a:lnTo>
                    <a:pt x="0" y="1"/>
                  </a:lnTo>
                  <a:lnTo>
                    <a:pt x="95" y="1"/>
                  </a:lnTo>
                  <a:cubicBezTo>
                    <a:pt x="156" y="1"/>
                    <a:pt x="195" y="31"/>
                    <a:pt x="195" y="83"/>
                  </a:cubicBezTo>
                  <a:close/>
                </a:path>
              </a:pathLst>
            </a:custGeom>
            <a:solidFill>
              <a:srgbClr val="00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70;p33">
              <a:extLst>
                <a:ext uri="{FF2B5EF4-FFF2-40B4-BE49-F238E27FC236}">
                  <a16:creationId xmlns:a16="http://schemas.microsoft.com/office/drawing/2014/main" id="{A61B77BC-6F48-F6BB-E754-B1DF217DC994}"/>
                </a:ext>
              </a:extLst>
            </p:cNvPr>
            <p:cNvSpPr/>
            <p:nvPr/>
          </p:nvSpPr>
          <p:spPr>
            <a:xfrm>
              <a:off x="7169273" y="2810265"/>
              <a:ext cx="21307" cy="27021"/>
            </a:xfrm>
            <a:custGeom>
              <a:avLst/>
              <a:gdLst/>
              <a:ahLst/>
              <a:cxnLst/>
              <a:rect l="l" t="t" r="r" b="b"/>
              <a:pathLst>
                <a:path w="179" h="227" extrusionOk="0">
                  <a:moveTo>
                    <a:pt x="179" y="183"/>
                  </a:moveTo>
                  <a:lnTo>
                    <a:pt x="179" y="226"/>
                  </a:lnTo>
                  <a:lnTo>
                    <a:pt x="1" y="226"/>
                  </a:lnTo>
                  <a:lnTo>
                    <a:pt x="1" y="1"/>
                  </a:lnTo>
                  <a:lnTo>
                    <a:pt x="174" y="1"/>
                  </a:lnTo>
                  <a:lnTo>
                    <a:pt x="174" y="44"/>
                  </a:lnTo>
                  <a:lnTo>
                    <a:pt x="53" y="44"/>
                  </a:lnTo>
                  <a:lnTo>
                    <a:pt x="53" y="92"/>
                  </a:lnTo>
                  <a:lnTo>
                    <a:pt x="161" y="92"/>
                  </a:lnTo>
                  <a:lnTo>
                    <a:pt x="161" y="131"/>
                  </a:lnTo>
                  <a:lnTo>
                    <a:pt x="53" y="131"/>
                  </a:lnTo>
                  <a:lnTo>
                    <a:pt x="53" y="183"/>
                  </a:lnTo>
                  <a:close/>
                </a:path>
              </a:pathLst>
            </a:custGeom>
            <a:solidFill>
              <a:srgbClr val="00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Freeform: Shape 86">
            <a:extLst>
              <a:ext uri="{FF2B5EF4-FFF2-40B4-BE49-F238E27FC236}">
                <a16:creationId xmlns:a16="http://schemas.microsoft.com/office/drawing/2014/main" id="{3F4DF03C-CB29-D9A1-68C8-852AF8D9E569}"/>
              </a:ext>
            </a:extLst>
          </p:cNvPr>
          <p:cNvSpPr/>
          <p:nvPr/>
        </p:nvSpPr>
        <p:spPr>
          <a:xfrm rot="16200000" flipV="1">
            <a:off x="10032456" y="598986"/>
            <a:ext cx="2780022" cy="1661238"/>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Rectangle 1">
            <a:extLst>
              <a:ext uri="{FF2B5EF4-FFF2-40B4-BE49-F238E27FC236}">
                <a16:creationId xmlns:a16="http://schemas.microsoft.com/office/drawing/2014/main" id="{E86B5181-B4C9-EACE-800D-CBE94FAC8474}"/>
              </a:ext>
            </a:extLst>
          </p:cNvPr>
          <p:cNvSpPr/>
          <p:nvPr/>
        </p:nvSpPr>
        <p:spPr>
          <a:xfrm>
            <a:off x="5984849" y="4176422"/>
            <a:ext cx="5530295" cy="1815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mj-lt"/>
                <a:cs typeface="Segoe UI Semilight" panose="020B0402040204020203" pitchFamily="34" charset="0"/>
              </a:rPr>
              <a:t>from the median we can find the threshold of BR = 0 and ER = 0.015909 when the value is higher than the </a:t>
            </a:r>
            <a:r>
              <a:rPr lang="en-US" dirty="0" err="1">
                <a:solidFill>
                  <a:schemeClr val="tx1"/>
                </a:solidFill>
                <a:latin typeface="+mj-lt"/>
                <a:cs typeface="Segoe UI Semilight" panose="020B0402040204020203" pitchFamily="34" charset="0"/>
              </a:rPr>
              <a:t>treshold</a:t>
            </a:r>
            <a:r>
              <a:rPr lang="en-US" dirty="0">
                <a:solidFill>
                  <a:schemeClr val="tx1"/>
                </a:solidFill>
                <a:latin typeface="+mj-lt"/>
                <a:cs typeface="Segoe UI Semilight" panose="020B0402040204020203" pitchFamily="34" charset="0"/>
              </a:rPr>
              <a:t>, visitors tend to not purchase</a:t>
            </a:r>
            <a:endParaRPr lang="en-ID" dirty="0">
              <a:solidFill>
                <a:schemeClr val="tx1"/>
              </a:solidFill>
              <a:latin typeface="+mj-lt"/>
              <a:cs typeface="Segoe UI Semilight" panose="020B0402040204020203" pitchFamily="34" charset="0"/>
            </a:endParaRPr>
          </a:p>
        </p:txBody>
      </p:sp>
    </p:spTree>
    <p:extLst>
      <p:ext uri="{BB962C8B-B14F-4D97-AF65-F5344CB8AC3E}">
        <p14:creationId xmlns:p14="http://schemas.microsoft.com/office/powerpoint/2010/main" val="1239323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C1B6BBE4-62FE-05F7-0AF4-2D53E78EC589}"/>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16</a:t>
            </a:fld>
            <a:endParaRPr lang="en-ID"/>
          </a:p>
        </p:txBody>
      </p:sp>
      <p:sp>
        <p:nvSpPr>
          <p:cNvPr id="5" name="Title 1">
            <a:extLst>
              <a:ext uri="{FF2B5EF4-FFF2-40B4-BE49-F238E27FC236}">
                <a16:creationId xmlns:a16="http://schemas.microsoft.com/office/drawing/2014/main" id="{127E35A6-3B85-D619-0D64-380C27E0275B}"/>
              </a:ext>
            </a:extLst>
          </p:cNvPr>
          <p:cNvSpPr txBox="1">
            <a:spLocks/>
          </p:cNvSpPr>
          <p:nvPr/>
        </p:nvSpPr>
        <p:spPr>
          <a:xfrm>
            <a:off x="1190625" y="0"/>
            <a:ext cx="9782175"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Segoe UI Semibold" panose="020B0702040204020203" pitchFamily="34" charset="0"/>
                <a:cs typeface="Segoe UI Semibold" panose="020B0702040204020203" pitchFamily="34" charset="0"/>
              </a:rPr>
              <a:t>Bounce Rate (BR) and Exit Rate (ER) according to Visitor Type</a:t>
            </a:r>
            <a:endParaRPr lang="en-ID" sz="2400" dirty="0">
              <a:latin typeface="Segoe UI Semibold" panose="020B0702040204020203" pitchFamily="34" charset="0"/>
              <a:cs typeface="Segoe UI Semibold" panose="020B0702040204020203" pitchFamily="34" charset="0"/>
            </a:endParaRPr>
          </a:p>
        </p:txBody>
      </p:sp>
      <p:pic>
        <p:nvPicPr>
          <p:cNvPr id="6" name="Picture 2">
            <a:extLst>
              <a:ext uri="{FF2B5EF4-FFF2-40B4-BE49-F238E27FC236}">
                <a16:creationId xmlns:a16="http://schemas.microsoft.com/office/drawing/2014/main" id="{6D3836E7-D413-D889-4D42-35B61549C4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880" y="871955"/>
            <a:ext cx="5301098" cy="36920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04DC81D8-CE68-9EDA-E80E-1C65D08EF0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3857" y="780640"/>
            <a:ext cx="5428034" cy="387467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2C8EB0E3-4AEA-AA91-63D7-D93FB8E29335}"/>
              </a:ext>
            </a:extLst>
          </p:cNvPr>
          <p:cNvSpPr/>
          <p:nvPr/>
        </p:nvSpPr>
        <p:spPr>
          <a:xfrm>
            <a:off x="1665259" y="4912599"/>
            <a:ext cx="9307541" cy="158027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marL="342900" indent="-342900">
              <a:buAutoNum type="arabicPeriod"/>
            </a:pPr>
            <a:r>
              <a:rPr lang="en-US" dirty="0"/>
              <a:t>Returning visitors are more likely to have abandoned their journey because they have the greatest BR and ER.</a:t>
            </a:r>
          </a:p>
          <a:p>
            <a:pPr marL="342900" indent="-342900">
              <a:buAutoNum type="arabicPeriod"/>
            </a:pPr>
            <a:endParaRPr lang="en-US" dirty="0"/>
          </a:p>
          <a:p>
            <a:pPr marL="342900" indent="-342900">
              <a:buAutoNum type="arabicPeriod"/>
            </a:pPr>
            <a:r>
              <a:rPr lang="en-US" dirty="0"/>
              <a:t>It is preferable to analyze the e-commerce website's content and user experience so that the company does not miss out on conversion possibilities from recurring visitors.</a:t>
            </a:r>
            <a:endParaRPr lang="en-ID" dirty="0"/>
          </a:p>
        </p:txBody>
      </p:sp>
    </p:spTree>
    <p:extLst>
      <p:ext uri="{BB962C8B-B14F-4D97-AF65-F5344CB8AC3E}">
        <p14:creationId xmlns:p14="http://schemas.microsoft.com/office/powerpoint/2010/main" val="1252917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Freeform: Shape 144">
            <a:extLst>
              <a:ext uri="{FF2B5EF4-FFF2-40B4-BE49-F238E27FC236}">
                <a16:creationId xmlns:a16="http://schemas.microsoft.com/office/drawing/2014/main" id="{E672545F-15BB-5DB9-B2AA-31B4898E2CF9}"/>
              </a:ext>
            </a:extLst>
          </p:cNvPr>
          <p:cNvSpPr/>
          <p:nvPr/>
        </p:nvSpPr>
        <p:spPr>
          <a:xfrm rot="16200000" flipV="1">
            <a:off x="8901924" y="826283"/>
            <a:ext cx="4106399" cy="2453833"/>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dirty="0"/>
          </a:p>
        </p:txBody>
      </p:sp>
      <p:sp>
        <p:nvSpPr>
          <p:cNvPr id="448" name="Freeform: Shape 447">
            <a:extLst>
              <a:ext uri="{FF2B5EF4-FFF2-40B4-BE49-F238E27FC236}">
                <a16:creationId xmlns:a16="http://schemas.microsoft.com/office/drawing/2014/main" id="{DDEFCD36-D944-B522-8D8B-E31B138EA9DD}"/>
              </a:ext>
            </a:extLst>
          </p:cNvPr>
          <p:cNvSpPr/>
          <p:nvPr/>
        </p:nvSpPr>
        <p:spPr>
          <a:xfrm flipV="1">
            <a:off x="0" y="5191999"/>
            <a:ext cx="2780022" cy="1661238"/>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Slide Number Placeholder 1">
            <a:extLst>
              <a:ext uri="{FF2B5EF4-FFF2-40B4-BE49-F238E27FC236}">
                <a16:creationId xmlns:a16="http://schemas.microsoft.com/office/drawing/2014/main" id="{C1B6BBE4-62FE-05F7-0AF4-2D53E78EC589}"/>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17</a:t>
            </a:fld>
            <a:endParaRPr lang="en-ID"/>
          </a:p>
        </p:txBody>
      </p:sp>
      <p:sp>
        <p:nvSpPr>
          <p:cNvPr id="5" name="Title 1">
            <a:extLst>
              <a:ext uri="{FF2B5EF4-FFF2-40B4-BE49-F238E27FC236}">
                <a16:creationId xmlns:a16="http://schemas.microsoft.com/office/drawing/2014/main" id="{127E35A6-3B85-D619-0D64-380C27E0275B}"/>
              </a:ext>
            </a:extLst>
          </p:cNvPr>
          <p:cNvSpPr txBox="1">
            <a:spLocks/>
          </p:cNvSpPr>
          <p:nvPr/>
        </p:nvSpPr>
        <p:spPr>
          <a:xfrm>
            <a:off x="1204912" y="132030"/>
            <a:ext cx="9782175"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Segoe UI Semibold" panose="020B0702040204020203" pitchFamily="34" charset="0"/>
                <a:cs typeface="Segoe UI Semibold" panose="020B0702040204020203" pitchFamily="34" charset="0"/>
              </a:rPr>
              <a:t>User’s Region Type</a:t>
            </a:r>
            <a:endParaRPr lang="en-ID" sz="2400" dirty="0">
              <a:latin typeface="Segoe UI Semibold" panose="020B0702040204020203" pitchFamily="34" charset="0"/>
              <a:cs typeface="Segoe UI Semibold" panose="020B0702040204020203" pitchFamily="34" charset="0"/>
            </a:endParaRPr>
          </a:p>
        </p:txBody>
      </p:sp>
      <p:pic>
        <p:nvPicPr>
          <p:cNvPr id="10" name="Picture 9">
            <a:extLst>
              <a:ext uri="{FF2B5EF4-FFF2-40B4-BE49-F238E27FC236}">
                <a16:creationId xmlns:a16="http://schemas.microsoft.com/office/drawing/2014/main" id="{1A1DEDFD-5CC1-93E5-1FB4-30E08B76D8EE}"/>
              </a:ext>
            </a:extLst>
          </p:cNvPr>
          <p:cNvPicPr>
            <a:picLocks noChangeAspect="1"/>
          </p:cNvPicPr>
          <p:nvPr/>
        </p:nvPicPr>
        <p:blipFill>
          <a:blip r:embed="rId3"/>
          <a:stretch>
            <a:fillRect/>
          </a:stretch>
        </p:blipFill>
        <p:spPr>
          <a:xfrm>
            <a:off x="279758" y="3749895"/>
            <a:ext cx="6972904" cy="2507197"/>
          </a:xfrm>
          <a:prstGeom prst="rect">
            <a:avLst/>
          </a:prstGeom>
        </p:spPr>
      </p:pic>
      <p:pic>
        <p:nvPicPr>
          <p:cNvPr id="15" name="Picture 14">
            <a:extLst>
              <a:ext uri="{FF2B5EF4-FFF2-40B4-BE49-F238E27FC236}">
                <a16:creationId xmlns:a16="http://schemas.microsoft.com/office/drawing/2014/main" id="{E5DC2781-1A7D-9E27-4278-47774C2B9A21}"/>
              </a:ext>
            </a:extLst>
          </p:cNvPr>
          <p:cNvPicPr>
            <a:picLocks noChangeAspect="1"/>
          </p:cNvPicPr>
          <p:nvPr/>
        </p:nvPicPr>
        <p:blipFill>
          <a:blip r:embed="rId4"/>
          <a:stretch>
            <a:fillRect/>
          </a:stretch>
        </p:blipFill>
        <p:spPr>
          <a:xfrm>
            <a:off x="352425" y="1074129"/>
            <a:ext cx="6972904" cy="2507197"/>
          </a:xfrm>
          <a:prstGeom prst="rect">
            <a:avLst/>
          </a:prstGeom>
        </p:spPr>
      </p:pic>
      <p:sp>
        <p:nvSpPr>
          <p:cNvPr id="3" name="Rectangle 2">
            <a:extLst>
              <a:ext uri="{FF2B5EF4-FFF2-40B4-BE49-F238E27FC236}">
                <a16:creationId xmlns:a16="http://schemas.microsoft.com/office/drawing/2014/main" id="{871FE315-6E7F-E6E6-135E-6E5BC2CF344C}"/>
              </a:ext>
            </a:extLst>
          </p:cNvPr>
          <p:cNvSpPr/>
          <p:nvPr/>
        </p:nvSpPr>
        <p:spPr>
          <a:xfrm>
            <a:off x="7432598" y="1693045"/>
            <a:ext cx="4445884" cy="322254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Users come from nine different regions, with the highest conversion rates in regions 2 and 9, which are dominated by around 80% </a:t>
            </a:r>
            <a:r>
              <a:rPr lang="en-US" dirty="0" err="1"/>
              <a:t>retruning</a:t>
            </a:r>
            <a:r>
              <a:rPr lang="en-US" dirty="0"/>
              <a:t> visitors.</a:t>
            </a:r>
            <a:endParaRPr lang="en-ID" dirty="0"/>
          </a:p>
        </p:txBody>
      </p:sp>
    </p:spTree>
    <p:extLst>
      <p:ext uri="{BB962C8B-B14F-4D97-AF65-F5344CB8AC3E}">
        <p14:creationId xmlns:p14="http://schemas.microsoft.com/office/powerpoint/2010/main" val="697333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Freeform: Shape 144">
            <a:extLst>
              <a:ext uri="{FF2B5EF4-FFF2-40B4-BE49-F238E27FC236}">
                <a16:creationId xmlns:a16="http://schemas.microsoft.com/office/drawing/2014/main" id="{E672545F-15BB-5DB9-B2AA-31B4898E2CF9}"/>
              </a:ext>
            </a:extLst>
          </p:cNvPr>
          <p:cNvSpPr/>
          <p:nvPr/>
        </p:nvSpPr>
        <p:spPr>
          <a:xfrm rot="16200000" flipV="1">
            <a:off x="8901924" y="826283"/>
            <a:ext cx="4106399" cy="2453833"/>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dirty="0"/>
          </a:p>
        </p:txBody>
      </p:sp>
      <p:sp>
        <p:nvSpPr>
          <p:cNvPr id="448" name="Freeform: Shape 447">
            <a:extLst>
              <a:ext uri="{FF2B5EF4-FFF2-40B4-BE49-F238E27FC236}">
                <a16:creationId xmlns:a16="http://schemas.microsoft.com/office/drawing/2014/main" id="{DDEFCD36-D944-B522-8D8B-E31B138EA9DD}"/>
              </a:ext>
            </a:extLst>
          </p:cNvPr>
          <p:cNvSpPr/>
          <p:nvPr/>
        </p:nvSpPr>
        <p:spPr>
          <a:xfrm flipV="1">
            <a:off x="0" y="5191999"/>
            <a:ext cx="2780022" cy="1661238"/>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Slide Number Placeholder 1">
            <a:extLst>
              <a:ext uri="{FF2B5EF4-FFF2-40B4-BE49-F238E27FC236}">
                <a16:creationId xmlns:a16="http://schemas.microsoft.com/office/drawing/2014/main" id="{C1B6BBE4-62FE-05F7-0AF4-2D53E78EC589}"/>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18</a:t>
            </a:fld>
            <a:endParaRPr lang="en-ID"/>
          </a:p>
        </p:txBody>
      </p:sp>
      <p:sp>
        <p:nvSpPr>
          <p:cNvPr id="5" name="Title 1">
            <a:extLst>
              <a:ext uri="{FF2B5EF4-FFF2-40B4-BE49-F238E27FC236}">
                <a16:creationId xmlns:a16="http://schemas.microsoft.com/office/drawing/2014/main" id="{127E35A6-3B85-D619-0D64-380C27E0275B}"/>
              </a:ext>
            </a:extLst>
          </p:cNvPr>
          <p:cNvSpPr txBox="1">
            <a:spLocks/>
          </p:cNvSpPr>
          <p:nvPr/>
        </p:nvSpPr>
        <p:spPr>
          <a:xfrm>
            <a:off x="1204912" y="132030"/>
            <a:ext cx="9782175"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Segoe UI Semibold" panose="020B0702040204020203" pitchFamily="34" charset="0"/>
                <a:cs typeface="Segoe UI Semibold" panose="020B0702040204020203" pitchFamily="34" charset="0"/>
              </a:rPr>
              <a:t>User’s Traffic Type</a:t>
            </a:r>
            <a:endParaRPr lang="en-ID" sz="2400" dirty="0">
              <a:latin typeface="Segoe UI Semibold" panose="020B0702040204020203" pitchFamily="34" charset="0"/>
              <a:cs typeface="Segoe UI Semibold" panose="020B0702040204020203" pitchFamily="34" charset="0"/>
            </a:endParaRPr>
          </a:p>
        </p:txBody>
      </p:sp>
      <p:pic>
        <p:nvPicPr>
          <p:cNvPr id="6" name="Picture 5">
            <a:extLst>
              <a:ext uri="{FF2B5EF4-FFF2-40B4-BE49-F238E27FC236}">
                <a16:creationId xmlns:a16="http://schemas.microsoft.com/office/drawing/2014/main" id="{ABA5E2D8-CD4F-AA57-BCCB-CDA9D07BCEF1}"/>
              </a:ext>
            </a:extLst>
          </p:cNvPr>
          <p:cNvPicPr>
            <a:picLocks noChangeAspect="1"/>
          </p:cNvPicPr>
          <p:nvPr/>
        </p:nvPicPr>
        <p:blipFill>
          <a:blip r:embed="rId3"/>
          <a:stretch>
            <a:fillRect/>
          </a:stretch>
        </p:blipFill>
        <p:spPr>
          <a:xfrm>
            <a:off x="440350" y="1038738"/>
            <a:ext cx="6701501" cy="2695062"/>
          </a:xfrm>
          <a:prstGeom prst="rect">
            <a:avLst/>
          </a:prstGeom>
        </p:spPr>
      </p:pic>
      <p:pic>
        <p:nvPicPr>
          <p:cNvPr id="18" name="Picture 17">
            <a:extLst>
              <a:ext uri="{FF2B5EF4-FFF2-40B4-BE49-F238E27FC236}">
                <a16:creationId xmlns:a16="http://schemas.microsoft.com/office/drawing/2014/main" id="{040EC26E-F135-63D1-1061-B1C5FBAF651B}"/>
              </a:ext>
            </a:extLst>
          </p:cNvPr>
          <p:cNvPicPr>
            <a:picLocks noChangeAspect="1"/>
          </p:cNvPicPr>
          <p:nvPr/>
        </p:nvPicPr>
        <p:blipFill>
          <a:blip r:embed="rId4"/>
          <a:stretch>
            <a:fillRect/>
          </a:stretch>
        </p:blipFill>
        <p:spPr>
          <a:xfrm>
            <a:off x="440350" y="3827727"/>
            <a:ext cx="6850974" cy="2591025"/>
          </a:xfrm>
          <a:prstGeom prst="rect">
            <a:avLst/>
          </a:prstGeom>
        </p:spPr>
      </p:pic>
      <p:sp>
        <p:nvSpPr>
          <p:cNvPr id="3" name="Rectangle 2">
            <a:extLst>
              <a:ext uri="{FF2B5EF4-FFF2-40B4-BE49-F238E27FC236}">
                <a16:creationId xmlns:a16="http://schemas.microsoft.com/office/drawing/2014/main" id="{8B0A9FF4-BED3-F7A0-AEB7-8E21369718D0}"/>
              </a:ext>
            </a:extLst>
          </p:cNvPr>
          <p:cNvSpPr/>
          <p:nvPr/>
        </p:nvSpPr>
        <p:spPr>
          <a:xfrm>
            <a:off x="7750605" y="1645296"/>
            <a:ext cx="4001045" cy="35630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There are 20 traffic types used by users, where the highest conversions are on traffic 16 and traffic 7 which is dominated by returning visitors</a:t>
            </a:r>
            <a:endParaRPr lang="en-ID" dirty="0">
              <a:solidFill>
                <a:schemeClr val="tx1"/>
              </a:solidFill>
            </a:endParaRPr>
          </a:p>
        </p:txBody>
      </p:sp>
    </p:spTree>
    <p:extLst>
      <p:ext uri="{BB962C8B-B14F-4D97-AF65-F5344CB8AC3E}">
        <p14:creationId xmlns:p14="http://schemas.microsoft.com/office/powerpoint/2010/main" val="3218697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Freeform: Shape 144">
            <a:extLst>
              <a:ext uri="{FF2B5EF4-FFF2-40B4-BE49-F238E27FC236}">
                <a16:creationId xmlns:a16="http://schemas.microsoft.com/office/drawing/2014/main" id="{E672545F-15BB-5DB9-B2AA-31B4898E2CF9}"/>
              </a:ext>
            </a:extLst>
          </p:cNvPr>
          <p:cNvSpPr/>
          <p:nvPr/>
        </p:nvSpPr>
        <p:spPr>
          <a:xfrm rot="16200000" flipV="1">
            <a:off x="8901924" y="826283"/>
            <a:ext cx="4106399" cy="2453833"/>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dirty="0"/>
          </a:p>
        </p:txBody>
      </p:sp>
      <p:sp>
        <p:nvSpPr>
          <p:cNvPr id="448" name="Freeform: Shape 447">
            <a:extLst>
              <a:ext uri="{FF2B5EF4-FFF2-40B4-BE49-F238E27FC236}">
                <a16:creationId xmlns:a16="http://schemas.microsoft.com/office/drawing/2014/main" id="{DDEFCD36-D944-B522-8D8B-E31B138EA9DD}"/>
              </a:ext>
            </a:extLst>
          </p:cNvPr>
          <p:cNvSpPr/>
          <p:nvPr/>
        </p:nvSpPr>
        <p:spPr>
          <a:xfrm flipV="1">
            <a:off x="0" y="5191999"/>
            <a:ext cx="2780022" cy="1661238"/>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Slide Number Placeholder 1">
            <a:extLst>
              <a:ext uri="{FF2B5EF4-FFF2-40B4-BE49-F238E27FC236}">
                <a16:creationId xmlns:a16="http://schemas.microsoft.com/office/drawing/2014/main" id="{C1B6BBE4-62FE-05F7-0AF4-2D53E78EC589}"/>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19</a:t>
            </a:fld>
            <a:endParaRPr lang="en-ID"/>
          </a:p>
        </p:txBody>
      </p:sp>
      <p:sp>
        <p:nvSpPr>
          <p:cNvPr id="5" name="Title 1">
            <a:extLst>
              <a:ext uri="{FF2B5EF4-FFF2-40B4-BE49-F238E27FC236}">
                <a16:creationId xmlns:a16="http://schemas.microsoft.com/office/drawing/2014/main" id="{127E35A6-3B85-D619-0D64-380C27E0275B}"/>
              </a:ext>
            </a:extLst>
          </p:cNvPr>
          <p:cNvSpPr txBox="1">
            <a:spLocks/>
          </p:cNvSpPr>
          <p:nvPr/>
        </p:nvSpPr>
        <p:spPr>
          <a:xfrm>
            <a:off x="1390011" y="0"/>
            <a:ext cx="9782175"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Segoe UI Semibold" panose="020B0702040204020203" pitchFamily="34" charset="0"/>
                <a:cs typeface="Segoe UI Semibold" panose="020B0702040204020203" pitchFamily="34" charset="0"/>
              </a:rPr>
              <a:t> User’s Browser Type</a:t>
            </a:r>
            <a:endParaRPr lang="en-ID" sz="2400" dirty="0">
              <a:latin typeface="Segoe UI Semibold" panose="020B0702040204020203" pitchFamily="34" charset="0"/>
              <a:cs typeface="Segoe UI Semibold" panose="020B0702040204020203" pitchFamily="34" charset="0"/>
            </a:endParaRPr>
          </a:p>
        </p:txBody>
      </p:sp>
      <p:sp>
        <p:nvSpPr>
          <p:cNvPr id="2" name="Rectangle 1">
            <a:extLst>
              <a:ext uri="{FF2B5EF4-FFF2-40B4-BE49-F238E27FC236}">
                <a16:creationId xmlns:a16="http://schemas.microsoft.com/office/drawing/2014/main" id="{E9299EBD-CDB2-1EFE-31FB-656026796FAB}"/>
              </a:ext>
            </a:extLst>
          </p:cNvPr>
          <p:cNvSpPr/>
          <p:nvPr/>
        </p:nvSpPr>
        <p:spPr>
          <a:xfrm>
            <a:off x="7291324" y="1390650"/>
            <a:ext cx="4558068" cy="46564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Users utilize 13 different types of browsers, with types 12 and 13 having the highest conversion rates. Type 12 is predominately used by returning visitors, while type 13 is predominately used by visitors who are unsure whether they are existing or new users.</a:t>
            </a:r>
            <a:endParaRPr lang="en-ID" dirty="0">
              <a:solidFill>
                <a:schemeClr val="tx1"/>
              </a:solidFill>
            </a:endParaRPr>
          </a:p>
        </p:txBody>
      </p:sp>
      <p:pic>
        <p:nvPicPr>
          <p:cNvPr id="7" name="Picture 6">
            <a:extLst>
              <a:ext uri="{FF2B5EF4-FFF2-40B4-BE49-F238E27FC236}">
                <a16:creationId xmlns:a16="http://schemas.microsoft.com/office/drawing/2014/main" id="{E270DC2F-B00C-0819-12AB-83619472318A}"/>
              </a:ext>
            </a:extLst>
          </p:cNvPr>
          <p:cNvPicPr>
            <a:picLocks noChangeAspect="1"/>
          </p:cNvPicPr>
          <p:nvPr/>
        </p:nvPicPr>
        <p:blipFill>
          <a:blip r:embed="rId3"/>
          <a:stretch>
            <a:fillRect/>
          </a:stretch>
        </p:blipFill>
        <p:spPr>
          <a:xfrm>
            <a:off x="9960" y="955020"/>
            <a:ext cx="7046450" cy="3041483"/>
          </a:xfrm>
          <a:prstGeom prst="rect">
            <a:avLst/>
          </a:prstGeom>
        </p:spPr>
      </p:pic>
      <p:pic>
        <p:nvPicPr>
          <p:cNvPr id="13" name="Picture 12">
            <a:extLst>
              <a:ext uri="{FF2B5EF4-FFF2-40B4-BE49-F238E27FC236}">
                <a16:creationId xmlns:a16="http://schemas.microsoft.com/office/drawing/2014/main" id="{E52CCB95-2063-C00A-CB5A-228CB8EE6F1C}"/>
              </a:ext>
            </a:extLst>
          </p:cNvPr>
          <p:cNvPicPr>
            <a:picLocks noChangeAspect="1"/>
          </p:cNvPicPr>
          <p:nvPr/>
        </p:nvPicPr>
        <p:blipFill>
          <a:blip r:embed="rId4"/>
          <a:stretch>
            <a:fillRect/>
          </a:stretch>
        </p:blipFill>
        <p:spPr>
          <a:xfrm>
            <a:off x="350229" y="4106399"/>
            <a:ext cx="6706181" cy="2530059"/>
          </a:xfrm>
          <a:prstGeom prst="rect">
            <a:avLst/>
          </a:prstGeom>
        </p:spPr>
      </p:pic>
    </p:spTree>
    <p:extLst>
      <p:ext uri="{BB962C8B-B14F-4D97-AF65-F5344CB8AC3E}">
        <p14:creationId xmlns:p14="http://schemas.microsoft.com/office/powerpoint/2010/main" val="29301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Freeform: Shape 71">
            <a:extLst>
              <a:ext uri="{FF2B5EF4-FFF2-40B4-BE49-F238E27FC236}">
                <a16:creationId xmlns:a16="http://schemas.microsoft.com/office/drawing/2014/main" id="{E20F4AA7-0D63-B449-7F20-AF9DC2C6A39B}"/>
              </a:ext>
            </a:extLst>
          </p:cNvPr>
          <p:cNvSpPr/>
          <p:nvPr/>
        </p:nvSpPr>
        <p:spPr>
          <a:xfrm>
            <a:off x="8721492" y="-8982"/>
            <a:ext cx="3470508" cy="2073848"/>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 name="Slide Number Placeholder 2">
            <a:extLst>
              <a:ext uri="{FF2B5EF4-FFF2-40B4-BE49-F238E27FC236}">
                <a16:creationId xmlns:a16="http://schemas.microsoft.com/office/drawing/2014/main" id="{769B3737-4426-A509-16E9-BDD639ADDBAA}"/>
              </a:ext>
            </a:extLst>
          </p:cNvPr>
          <p:cNvSpPr>
            <a:spLocks noGrp="1"/>
          </p:cNvSpPr>
          <p:nvPr>
            <p:ph type="sldNum" sz="quarter" idx="12"/>
          </p:nvPr>
        </p:nvSpPr>
        <p:spPr/>
        <p:txBody>
          <a:bodyPr/>
          <a:lstStyle/>
          <a:p>
            <a:fld id="{75416579-C300-48E2-BD77-DE4054BCAD8D}" type="slidenum">
              <a:rPr lang="en-ID" smtClean="0"/>
              <a:t>2</a:t>
            </a:fld>
            <a:endParaRPr lang="en-ID"/>
          </a:p>
        </p:txBody>
      </p:sp>
      <p:sp>
        <p:nvSpPr>
          <p:cNvPr id="4" name="Google Shape;1240;p28">
            <a:extLst>
              <a:ext uri="{FF2B5EF4-FFF2-40B4-BE49-F238E27FC236}">
                <a16:creationId xmlns:a16="http://schemas.microsoft.com/office/drawing/2014/main" id="{4A618591-FD9D-26C3-9ED3-FAB4F3B9143D}"/>
              </a:ext>
            </a:extLst>
          </p:cNvPr>
          <p:cNvSpPr txBox="1">
            <a:spLocks noGrp="1"/>
          </p:cNvSpPr>
          <p:nvPr>
            <p:ph type="title"/>
          </p:nvPr>
        </p:nvSpPr>
        <p:spPr>
          <a:xfrm>
            <a:off x="1805347" y="627468"/>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Segoe UI Semibold" panose="020B0702040204020203" pitchFamily="34" charset="0"/>
                <a:cs typeface="Segoe UI Semibold" panose="020B0702040204020203" pitchFamily="34" charset="0"/>
              </a:rPr>
              <a:t>Content </a:t>
            </a:r>
            <a:endParaRPr dirty="0">
              <a:latin typeface="Segoe UI Semibold" panose="020B0702040204020203" pitchFamily="34" charset="0"/>
              <a:cs typeface="Segoe UI Semibold" panose="020B0702040204020203" pitchFamily="34" charset="0"/>
            </a:endParaRPr>
          </a:p>
        </p:txBody>
      </p:sp>
      <p:grpSp>
        <p:nvGrpSpPr>
          <p:cNvPr id="5" name="Google Shape;1241;p28">
            <a:extLst>
              <a:ext uri="{FF2B5EF4-FFF2-40B4-BE49-F238E27FC236}">
                <a16:creationId xmlns:a16="http://schemas.microsoft.com/office/drawing/2014/main" id="{FA37F506-50A4-9559-1B9C-D2FFB723FDC8}"/>
              </a:ext>
            </a:extLst>
          </p:cNvPr>
          <p:cNvGrpSpPr/>
          <p:nvPr/>
        </p:nvGrpSpPr>
        <p:grpSpPr>
          <a:xfrm>
            <a:off x="5965560" y="2158287"/>
            <a:ext cx="4350018" cy="432000"/>
            <a:chOff x="4059909" y="1593700"/>
            <a:chExt cx="4350018" cy="432000"/>
          </a:xfrm>
        </p:grpSpPr>
        <p:sp>
          <p:nvSpPr>
            <p:cNvPr id="6" name="Google Shape;1242;p28">
              <a:extLst>
                <a:ext uri="{FF2B5EF4-FFF2-40B4-BE49-F238E27FC236}">
                  <a16:creationId xmlns:a16="http://schemas.microsoft.com/office/drawing/2014/main" id="{84B13F00-FFEF-C1D7-5501-B9B114554E69}"/>
                </a:ext>
              </a:extLst>
            </p:cNvPr>
            <p:cNvSpPr/>
            <p:nvPr/>
          </p:nvSpPr>
          <p:spPr>
            <a:xfrm>
              <a:off x="4059909" y="1593700"/>
              <a:ext cx="1252200" cy="432000"/>
            </a:xfrm>
            <a:prstGeom prst="homePlate">
              <a:avLst>
                <a:gd name="adj" fmla="val 50000"/>
              </a:avLst>
            </a:prstGeom>
            <a:solidFill>
              <a:schemeClr val="tx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dirty="0">
                  <a:solidFill>
                    <a:schemeClr val="lt1"/>
                  </a:solidFill>
                  <a:latin typeface="Fira Sans Extra Condensed"/>
                  <a:ea typeface="Fira Sans Extra Condensed"/>
                  <a:cs typeface="Fira Sans Extra Condensed"/>
                  <a:sym typeface="Fira Sans Extra Condensed"/>
                </a:rPr>
                <a:t>Item 1</a:t>
              </a:r>
              <a:endParaRPr sz="1800" b="1" dirty="0">
                <a:solidFill>
                  <a:schemeClr val="lt1"/>
                </a:solidFill>
                <a:latin typeface="Fira Sans Extra Condensed"/>
                <a:ea typeface="Fira Sans Extra Condensed"/>
                <a:cs typeface="Fira Sans Extra Condensed"/>
                <a:sym typeface="Fira Sans Extra Condensed"/>
              </a:endParaRPr>
            </a:p>
          </p:txBody>
        </p:sp>
        <p:sp>
          <p:nvSpPr>
            <p:cNvPr id="8" name="Google Shape;1244;p28">
              <a:extLst>
                <a:ext uri="{FF2B5EF4-FFF2-40B4-BE49-F238E27FC236}">
                  <a16:creationId xmlns:a16="http://schemas.microsoft.com/office/drawing/2014/main" id="{42C31CA9-92F6-1A06-5C9B-15391BB06978}"/>
                </a:ext>
              </a:extLst>
            </p:cNvPr>
            <p:cNvSpPr txBox="1"/>
            <p:nvPr/>
          </p:nvSpPr>
          <p:spPr>
            <a:xfrm>
              <a:off x="5426475" y="1593700"/>
              <a:ext cx="2983452" cy="432000"/>
            </a:xfrm>
            <a:prstGeom prst="rect">
              <a:avLst/>
            </a:prstGeom>
            <a:solidFill>
              <a:srgbClr val="FF857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chemeClr val="lt1"/>
                  </a:solidFill>
                  <a:latin typeface="Fira Sans Extra Condensed"/>
                  <a:ea typeface="Roboto"/>
                  <a:cs typeface="Roboto"/>
                  <a:sym typeface="Fira Sans Extra Condensed"/>
                </a:rPr>
                <a:t> Background</a:t>
              </a:r>
              <a:endParaRPr sz="1500" dirty="0">
                <a:solidFill>
                  <a:schemeClr val="dk1"/>
                </a:solidFill>
                <a:latin typeface="Roboto"/>
                <a:ea typeface="Roboto"/>
                <a:cs typeface="Roboto"/>
                <a:sym typeface="Roboto"/>
              </a:endParaRPr>
            </a:p>
          </p:txBody>
        </p:sp>
      </p:grpSp>
      <p:grpSp>
        <p:nvGrpSpPr>
          <p:cNvPr id="9" name="Google Shape;1245;p28">
            <a:extLst>
              <a:ext uri="{FF2B5EF4-FFF2-40B4-BE49-F238E27FC236}">
                <a16:creationId xmlns:a16="http://schemas.microsoft.com/office/drawing/2014/main" id="{339BF59B-C98E-F982-73F3-E42BD4871568}"/>
              </a:ext>
            </a:extLst>
          </p:cNvPr>
          <p:cNvGrpSpPr/>
          <p:nvPr/>
        </p:nvGrpSpPr>
        <p:grpSpPr>
          <a:xfrm>
            <a:off x="5965560" y="2669597"/>
            <a:ext cx="4350018" cy="432010"/>
            <a:chOff x="4059912" y="2105025"/>
            <a:chExt cx="4350016" cy="432010"/>
          </a:xfrm>
        </p:grpSpPr>
        <p:sp>
          <p:nvSpPr>
            <p:cNvPr id="10" name="Google Shape;1246;p28">
              <a:extLst>
                <a:ext uri="{FF2B5EF4-FFF2-40B4-BE49-F238E27FC236}">
                  <a16:creationId xmlns:a16="http://schemas.microsoft.com/office/drawing/2014/main" id="{E155312D-9FA7-7FBA-A7AC-F2F5E5F53B50}"/>
                </a:ext>
              </a:extLst>
            </p:cNvPr>
            <p:cNvSpPr/>
            <p:nvPr/>
          </p:nvSpPr>
          <p:spPr>
            <a:xfrm>
              <a:off x="4059912" y="2105035"/>
              <a:ext cx="1252200" cy="432000"/>
            </a:xfrm>
            <a:prstGeom prst="homePlate">
              <a:avLst>
                <a:gd name="adj" fmla="val 50000"/>
              </a:avLst>
            </a:prstGeom>
            <a:solidFill>
              <a:schemeClr val="tx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lt1"/>
                  </a:solidFill>
                  <a:latin typeface="Fira Sans Extra Condensed"/>
                  <a:ea typeface="Fira Sans Extra Condensed"/>
                  <a:cs typeface="Fira Sans Extra Condensed"/>
                  <a:sym typeface="Fira Sans Extra Condensed"/>
                </a:rPr>
                <a:t>Item 2</a:t>
              </a:r>
              <a:endParaRPr sz="1800" b="1" dirty="0">
                <a:solidFill>
                  <a:schemeClr val="lt1"/>
                </a:solidFill>
                <a:latin typeface="Fira Sans Extra Condensed"/>
                <a:ea typeface="Fira Sans Extra Condensed"/>
                <a:cs typeface="Fira Sans Extra Condensed"/>
                <a:sym typeface="Fira Sans Extra Condensed"/>
              </a:endParaRPr>
            </a:p>
          </p:txBody>
        </p:sp>
        <p:sp>
          <p:nvSpPr>
            <p:cNvPr id="12" name="Google Shape;1248;p28">
              <a:extLst>
                <a:ext uri="{FF2B5EF4-FFF2-40B4-BE49-F238E27FC236}">
                  <a16:creationId xmlns:a16="http://schemas.microsoft.com/office/drawing/2014/main" id="{98DFD22B-8EA0-4D49-0D57-42F2E070A36E}"/>
                </a:ext>
              </a:extLst>
            </p:cNvPr>
            <p:cNvSpPr txBox="1"/>
            <p:nvPr/>
          </p:nvSpPr>
          <p:spPr>
            <a:xfrm>
              <a:off x="5426474" y="2105025"/>
              <a:ext cx="2983454" cy="432000"/>
            </a:xfrm>
            <a:prstGeom prst="rect">
              <a:avLst/>
            </a:prstGeom>
            <a:solidFill>
              <a:srgbClr val="FF857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chemeClr val="lt1"/>
                  </a:solidFill>
                  <a:latin typeface="Fira Sans Extra Condensed"/>
                  <a:ea typeface="Roboto"/>
                  <a:cs typeface="Roboto"/>
                  <a:sym typeface="Fira Sans Extra Condensed"/>
                </a:rPr>
                <a:t>Objective</a:t>
              </a:r>
              <a:endParaRPr sz="1500" dirty="0">
                <a:solidFill>
                  <a:schemeClr val="dk1"/>
                </a:solidFill>
                <a:latin typeface="Roboto"/>
                <a:ea typeface="Roboto"/>
                <a:cs typeface="Roboto"/>
                <a:sym typeface="Roboto"/>
              </a:endParaRPr>
            </a:p>
          </p:txBody>
        </p:sp>
      </p:grpSp>
      <p:grpSp>
        <p:nvGrpSpPr>
          <p:cNvPr id="13" name="Google Shape;1249;p28">
            <a:extLst>
              <a:ext uri="{FF2B5EF4-FFF2-40B4-BE49-F238E27FC236}">
                <a16:creationId xmlns:a16="http://schemas.microsoft.com/office/drawing/2014/main" id="{43152ECB-827C-B157-910E-065A0A70BAC8}"/>
              </a:ext>
            </a:extLst>
          </p:cNvPr>
          <p:cNvGrpSpPr/>
          <p:nvPr/>
        </p:nvGrpSpPr>
        <p:grpSpPr>
          <a:xfrm>
            <a:off x="5965561" y="3180917"/>
            <a:ext cx="4350019" cy="432020"/>
            <a:chOff x="4059912" y="2616350"/>
            <a:chExt cx="4350019" cy="432020"/>
          </a:xfrm>
        </p:grpSpPr>
        <p:sp>
          <p:nvSpPr>
            <p:cNvPr id="14" name="Google Shape;1250;p28">
              <a:extLst>
                <a:ext uri="{FF2B5EF4-FFF2-40B4-BE49-F238E27FC236}">
                  <a16:creationId xmlns:a16="http://schemas.microsoft.com/office/drawing/2014/main" id="{A3EA64CD-AECE-EA01-1AC4-829F25E53935}"/>
                </a:ext>
              </a:extLst>
            </p:cNvPr>
            <p:cNvSpPr/>
            <p:nvPr/>
          </p:nvSpPr>
          <p:spPr>
            <a:xfrm>
              <a:off x="4059912" y="2616370"/>
              <a:ext cx="1252200" cy="432000"/>
            </a:xfrm>
            <a:prstGeom prst="homePlate">
              <a:avLst>
                <a:gd name="adj" fmla="val 50000"/>
              </a:avLst>
            </a:prstGeom>
            <a:solidFill>
              <a:schemeClr val="tx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dirty="0">
                  <a:solidFill>
                    <a:schemeClr val="lt1"/>
                  </a:solidFill>
                  <a:latin typeface="Fira Sans Extra Condensed"/>
                  <a:ea typeface="Fira Sans Extra Condensed"/>
                  <a:cs typeface="Fira Sans Extra Condensed"/>
                  <a:sym typeface="Fira Sans Extra Condensed"/>
                </a:rPr>
                <a:t>Item 3</a:t>
              </a:r>
              <a:endParaRPr sz="1800" b="1" dirty="0">
                <a:solidFill>
                  <a:schemeClr val="lt1"/>
                </a:solidFill>
                <a:latin typeface="Fira Sans Extra Condensed"/>
                <a:ea typeface="Fira Sans Extra Condensed"/>
                <a:cs typeface="Fira Sans Extra Condensed"/>
                <a:sym typeface="Fira Sans Extra Condensed"/>
              </a:endParaRPr>
            </a:p>
          </p:txBody>
        </p:sp>
        <p:sp>
          <p:nvSpPr>
            <p:cNvPr id="16" name="Google Shape;1252;p28">
              <a:extLst>
                <a:ext uri="{FF2B5EF4-FFF2-40B4-BE49-F238E27FC236}">
                  <a16:creationId xmlns:a16="http://schemas.microsoft.com/office/drawing/2014/main" id="{AE68DD46-4EC2-A4F8-EB2D-3BAACD6D5C2F}"/>
                </a:ext>
              </a:extLst>
            </p:cNvPr>
            <p:cNvSpPr txBox="1"/>
            <p:nvPr/>
          </p:nvSpPr>
          <p:spPr>
            <a:xfrm>
              <a:off x="5426475" y="2616350"/>
              <a:ext cx="2983456" cy="432000"/>
            </a:xfrm>
            <a:prstGeom prst="rect">
              <a:avLst/>
            </a:prstGeom>
            <a:solidFill>
              <a:srgbClr val="FF857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chemeClr val="lt1"/>
                  </a:solidFill>
                  <a:latin typeface="Fira Sans Extra Condensed"/>
                  <a:ea typeface="Roboto"/>
                  <a:cs typeface="Roboto"/>
                  <a:sym typeface="Fira Sans Extra Condensed"/>
                </a:rPr>
                <a:t>Data Introduction</a:t>
              </a:r>
              <a:endParaRPr sz="1500" dirty="0">
                <a:solidFill>
                  <a:schemeClr val="dk1"/>
                </a:solidFill>
                <a:latin typeface="Roboto"/>
                <a:ea typeface="Roboto"/>
                <a:cs typeface="Roboto"/>
                <a:sym typeface="Roboto"/>
              </a:endParaRPr>
            </a:p>
          </p:txBody>
        </p:sp>
      </p:grpSp>
      <p:grpSp>
        <p:nvGrpSpPr>
          <p:cNvPr id="17" name="Google Shape;1253;p28">
            <a:extLst>
              <a:ext uri="{FF2B5EF4-FFF2-40B4-BE49-F238E27FC236}">
                <a16:creationId xmlns:a16="http://schemas.microsoft.com/office/drawing/2014/main" id="{199DB923-AC8C-C731-6748-CC40AE376658}"/>
              </a:ext>
            </a:extLst>
          </p:cNvPr>
          <p:cNvGrpSpPr/>
          <p:nvPr/>
        </p:nvGrpSpPr>
        <p:grpSpPr>
          <a:xfrm>
            <a:off x="5965561" y="3692247"/>
            <a:ext cx="4350019" cy="432030"/>
            <a:chOff x="4059912" y="3127675"/>
            <a:chExt cx="4350019" cy="432030"/>
          </a:xfrm>
        </p:grpSpPr>
        <p:sp>
          <p:nvSpPr>
            <p:cNvPr id="18" name="Google Shape;1254;p28">
              <a:extLst>
                <a:ext uri="{FF2B5EF4-FFF2-40B4-BE49-F238E27FC236}">
                  <a16:creationId xmlns:a16="http://schemas.microsoft.com/office/drawing/2014/main" id="{E705A84E-30CC-A8E7-AF8A-07D7BEDA5049}"/>
                </a:ext>
              </a:extLst>
            </p:cNvPr>
            <p:cNvSpPr/>
            <p:nvPr/>
          </p:nvSpPr>
          <p:spPr>
            <a:xfrm>
              <a:off x="4059912" y="3127705"/>
              <a:ext cx="1252200" cy="432000"/>
            </a:xfrm>
            <a:prstGeom prst="homePlate">
              <a:avLst>
                <a:gd name="adj" fmla="val 50000"/>
              </a:avLst>
            </a:prstGeom>
            <a:solidFill>
              <a:schemeClr val="tx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dirty="0">
                  <a:solidFill>
                    <a:schemeClr val="lt1"/>
                  </a:solidFill>
                  <a:latin typeface="Fira Sans Extra Condensed"/>
                  <a:ea typeface="Fira Sans Extra Condensed"/>
                  <a:cs typeface="Fira Sans Extra Condensed"/>
                  <a:sym typeface="Fira Sans Extra Condensed"/>
                </a:rPr>
                <a:t>Item 4</a:t>
              </a:r>
              <a:endParaRPr sz="1800" b="1" dirty="0">
                <a:solidFill>
                  <a:schemeClr val="lt1"/>
                </a:solidFill>
                <a:latin typeface="Fira Sans Extra Condensed"/>
                <a:ea typeface="Fira Sans Extra Condensed"/>
                <a:cs typeface="Fira Sans Extra Condensed"/>
                <a:sym typeface="Fira Sans Extra Condensed"/>
              </a:endParaRPr>
            </a:p>
          </p:txBody>
        </p:sp>
        <p:sp>
          <p:nvSpPr>
            <p:cNvPr id="20" name="Google Shape;1256;p28">
              <a:extLst>
                <a:ext uri="{FF2B5EF4-FFF2-40B4-BE49-F238E27FC236}">
                  <a16:creationId xmlns:a16="http://schemas.microsoft.com/office/drawing/2014/main" id="{D11C75FF-D334-6279-035A-952B2638CBF4}"/>
                </a:ext>
              </a:extLst>
            </p:cNvPr>
            <p:cNvSpPr txBox="1"/>
            <p:nvPr/>
          </p:nvSpPr>
          <p:spPr>
            <a:xfrm>
              <a:off x="5426475" y="3127675"/>
              <a:ext cx="2983456" cy="432000"/>
            </a:xfrm>
            <a:prstGeom prst="rect">
              <a:avLst/>
            </a:prstGeom>
            <a:solidFill>
              <a:srgbClr val="FF857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chemeClr val="lt1"/>
                  </a:solidFill>
                  <a:latin typeface="Fira Sans Extra Condensed"/>
                  <a:ea typeface="Roboto"/>
                  <a:cs typeface="Roboto"/>
                  <a:sym typeface="Fira Sans Extra Condensed"/>
                </a:rPr>
                <a:t>Exploratory Data Analysis</a:t>
              </a:r>
              <a:endParaRPr sz="1500" dirty="0">
                <a:solidFill>
                  <a:schemeClr val="dk1"/>
                </a:solidFill>
                <a:latin typeface="Roboto"/>
                <a:ea typeface="Roboto"/>
                <a:cs typeface="Roboto"/>
                <a:sym typeface="Roboto"/>
              </a:endParaRPr>
            </a:p>
          </p:txBody>
        </p:sp>
      </p:grpSp>
      <p:grpSp>
        <p:nvGrpSpPr>
          <p:cNvPr id="21" name="Google Shape;1257;p28">
            <a:extLst>
              <a:ext uri="{FF2B5EF4-FFF2-40B4-BE49-F238E27FC236}">
                <a16:creationId xmlns:a16="http://schemas.microsoft.com/office/drawing/2014/main" id="{7877BF83-C8DA-CED5-40A3-4F226649DFAC}"/>
              </a:ext>
            </a:extLst>
          </p:cNvPr>
          <p:cNvGrpSpPr/>
          <p:nvPr/>
        </p:nvGrpSpPr>
        <p:grpSpPr>
          <a:xfrm>
            <a:off x="5965562" y="4203587"/>
            <a:ext cx="4350015" cy="432040"/>
            <a:chOff x="4059912" y="3639000"/>
            <a:chExt cx="4350015" cy="432040"/>
          </a:xfrm>
        </p:grpSpPr>
        <p:sp>
          <p:nvSpPr>
            <p:cNvPr id="22" name="Google Shape;1258;p28">
              <a:extLst>
                <a:ext uri="{FF2B5EF4-FFF2-40B4-BE49-F238E27FC236}">
                  <a16:creationId xmlns:a16="http://schemas.microsoft.com/office/drawing/2014/main" id="{D1D299AC-5D2C-068E-BEFE-98D6C434F1AD}"/>
                </a:ext>
              </a:extLst>
            </p:cNvPr>
            <p:cNvSpPr/>
            <p:nvPr/>
          </p:nvSpPr>
          <p:spPr>
            <a:xfrm>
              <a:off x="4059912" y="3639040"/>
              <a:ext cx="1252200" cy="432000"/>
            </a:xfrm>
            <a:prstGeom prst="homePlate">
              <a:avLst>
                <a:gd name="adj" fmla="val 50000"/>
              </a:avLst>
            </a:prstGeom>
            <a:solidFill>
              <a:schemeClr val="tx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lt1"/>
                  </a:solidFill>
                  <a:latin typeface="Fira Sans Extra Condensed"/>
                  <a:ea typeface="Fira Sans Extra Condensed"/>
                  <a:cs typeface="Fira Sans Extra Condensed"/>
                  <a:sym typeface="Fira Sans Extra Condensed"/>
                </a:rPr>
                <a:t>Item 5</a:t>
              </a:r>
              <a:endParaRPr sz="1800" b="1">
                <a:solidFill>
                  <a:schemeClr val="lt1"/>
                </a:solidFill>
                <a:latin typeface="Fira Sans Extra Condensed"/>
                <a:ea typeface="Fira Sans Extra Condensed"/>
                <a:cs typeface="Fira Sans Extra Condensed"/>
                <a:sym typeface="Fira Sans Extra Condensed"/>
              </a:endParaRPr>
            </a:p>
          </p:txBody>
        </p:sp>
        <p:sp>
          <p:nvSpPr>
            <p:cNvPr id="24" name="Google Shape;1260;p28">
              <a:extLst>
                <a:ext uri="{FF2B5EF4-FFF2-40B4-BE49-F238E27FC236}">
                  <a16:creationId xmlns:a16="http://schemas.microsoft.com/office/drawing/2014/main" id="{C732E051-0803-538D-01C6-7E0344F7BEDF}"/>
                </a:ext>
              </a:extLst>
            </p:cNvPr>
            <p:cNvSpPr txBox="1"/>
            <p:nvPr/>
          </p:nvSpPr>
          <p:spPr>
            <a:xfrm>
              <a:off x="5426474" y="3639000"/>
              <a:ext cx="2983453" cy="432000"/>
            </a:xfrm>
            <a:prstGeom prst="rect">
              <a:avLst/>
            </a:prstGeom>
            <a:solidFill>
              <a:srgbClr val="FF857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chemeClr val="lt1"/>
                  </a:solidFill>
                  <a:latin typeface="Fira Sans Extra Condensed"/>
                  <a:ea typeface="Roboto"/>
                  <a:cs typeface="Roboto"/>
                  <a:sym typeface="Fira Sans Extra Condensed"/>
                </a:rPr>
                <a:t>Model Building</a:t>
              </a:r>
              <a:endParaRPr sz="1500" dirty="0">
                <a:solidFill>
                  <a:schemeClr val="lt1"/>
                </a:solidFill>
                <a:latin typeface="Roboto"/>
                <a:ea typeface="Roboto"/>
                <a:cs typeface="Roboto"/>
                <a:sym typeface="Roboto"/>
              </a:endParaRPr>
            </a:p>
          </p:txBody>
        </p:sp>
      </p:grpSp>
      <p:grpSp>
        <p:nvGrpSpPr>
          <p:cNvPr id="25" name="Google Shape;1261;p28">
            <a:extLst>
              <a:ext uri="{FF2B5EF4-FFF2-40B4-BE49-F238E27FC236}">
                <a16:creationId xmlns:a16="http://schemas.microsoft.com/office/drawing/2014/main" id="{8CECD8E3-0AA1-15B2-BE1E-4C1C122CB05A}"/>
              </a:ext>
            </a:extLst>
          </p:cNvPr>
          <p:cNvGrpSpPr/>
          <p:nvPr/>
        </p:nvGrpSpPr>
        <p:grpSpPr>
          <a:xfrm>
            <a:off x="5965563" y="4714937"/>
            <a:ext cx="4350015" cy="432000"/>
            <a:chOff x="4059912" y="4150350"/>
            <a:chExt cx="4350015" cy="432000"/>
          </a:xfrm>
        </p:grpSpPr>
        <p:sp>
          <p:nvSpPr>
            <p:cNvPr id="26" name="Google Shape;1262;p28">
              <a:extLst>
                <a:ext uri="{FF2B5EF4-FFF2-40B4-BE49-F238E27FC236}">
                  <a16:creationId xmlns:a16="http://schemas.microsoft.com/office/drawing/2014/main" id="{3126005C-90E0-EB6D-B3C7-98D145B66B09}"/>
                </a:ext>
              </a:extLst>
            </p:cNvPr>
            <p:cNvSpPr/>
            <p:nvPr/>
          </p:nvSpPr>
          <p:spPr>
            <a:xfrm>
              <a:off x="4059912" y="4150350"/>
              <a:ext cx="1252200" cy="432000"/>
            </a:xfrm>
            <a:prstGeom prst="homePlate">
              <a:avLst>
                <a:gd name="adj" fmla="val 50000"/>
              </a:avLst>
            </a:prstGeom>
            <a:solidFill>
              <a:schemeClr val="tx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lt1"/>
                  </a:solidFill>
                  <a:latin typeface="Fira Sans Extra Condensed"/>
                  <a:ea typeface="Fira Sans Extra Condensed"/>
                  <a:cs typeface="Fira Sans Extra Condensed"/>
                  <a:sym typeface="Fira Sans Extra Condensed"/>
                </a:rPr>
                <a:t>Item 6</a:t>
              </a:r>
              <a:endParaRPr sz="1800" b="1">
                <a:solidFill>
                  <a:schemeClr val="lt1"/>
                </a:solidFill>
                <a:latin typeface="Fira Sans Extra Condensed"/>
                <a:ea typeface="Fira Sans Extra Condensed"/>
                <a:cs typeface="Fira Sans Extra Condensed"/>
                <a:sym typeface="Fira Sans Extra Condensed"/>
              </a:endParaRPr>
            </a:p>
          </p:txBody>
        </p:sp>
        <p:sp>
          <p:nvSpPr>
            <p:cNvPr id="28" name="Google Shape;1264;p28">
              <a:extLst>
                <a:ext uri="{FF2B5EF4-FFF2-40B4-BE49-F238E27FC236}">
                  <a16:creationId xmlns:a16="http://schemas.microsoft.com/office/drawing/2014/main" id="{488897B6-3895-5257-96E2-86289BF04D94}"/>
                </a:ext>
              </a:extLst>
            </p:cNvPr>
            <p:cNvSpPr txBox="1"/>
            <p:nvPr/>
          </p:nvSpPr>
          <p:spPr>
            <a:xfrm>
              <a:off x="5426474" y="4150350"/>
              <a:ext cx="2983453" cy="432000"/>
            </a:xfrm>
            <a:prstGeom prst="rect">
              <a:avLst/>
            </a:prstGeom>
            <a:solidFill>
              <a:srgbClr val="FF857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chemeClr val="lt1"/>
                  </a:solidFill>
                  <a:latin typeface="Fira Sans Extra Condensed"/>
                  <a:ea typeface="Roboto"/>
                  <a:cs typeface="Roboto"/>
                  <a:sym typeface="Fira Sans Extra Condensed"/>
                </a:rPr>
                <a:t>Business Recomendation</a:t>
              </a:r>
              <a:endParaRPr sz="1500" dirty="0">
                <a:solidFill>
                  <a:schemeClr val="lt1"/>
                </a:solidFill>
                <a:latin typeface="Roboto"/>
                <a:ea typeface="Roboto"/>
                <a:cs typeface="Roboto"/>
                <a:sym typeface="Roboto"/>
              </a:endParaRPr>
            </a:p>
          </p:txBody>
        </p:sp>
      </p:grpSp>
      <p:grpSp>
        <p:nvGrpSpPr>
          <p:cNvPr id="29" name="Google Shape;1265;p28">
            <a:extLst>
              <a:ext uri="{FF2B5EF4-FFF2-40B4-BE49-F238E27FC236}">
                <a16:creationId xmlns:a16="http://schemas.microsoft.com/office/drawing/2014/main" id="{E4468E43-0ED2-258F-7663-EBA1F806B05E}"/>
              </a:ext>
            </a:extLst>
          </p:cNvPr>
          <p:cNvGrpSpPr/>
          <p:nvPr/>
        </p:nvGrpSpPr>
        <p:grpSpPr>
          <a:xfrm>
            <a:off x="1876420" y="1568033"/>
            <a:ext cx="3359365" cy="4248428"/>
            <a:chOff x="461070" y="1038948"/>
            <a:chExt cx="3374504" cy="4104487"/>
          </a:xfrm>
        </p:grpSpPr>
        <p:sp>
          <p:nvSpPr>
            <p:cNvPr id="30" name="Google Shape;1266;p28">
              <a:extLst>
                <a:ext uri="{FF2B5EF4-FFF2-40B4-BE49-F238E27FC236}">
                  <a16:creationId xmlns:a16="http://schemas.microsoft.com/office/drawing/2014/main" id="{735C73CA-719A-52CC-7D12-5AF63048042E}"/>
                </a:ext>
              </a:extLst>
            </p:cNvPr>
            <p:cNvSpPr/>
            <p:nvPr/>
          </p:nvSpPr>
          <p:spPr>
            <a:xfrm rot="1297">
              <a:off x="2772814" y="4414675"/>
              <a:ext cx="795000" cy="153900"/>
            </a:xfrm>
            <a:prstGeom prst="trapezoid">
              <a:avLst>
                <a:gd name="adj" fmla="val 6484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67;p28">
              <a:extLst>
                <a:ext uri="{FF2B5EF4-FFF2-40B4-BE49-F238E27FC236}">
                  <a16:creationId xmlns:a16="http://schemas.microsoft.com/office/drawing/2014/main" id="{79B7C83B-03AE-4543-BB1A-6059BF0171D5}"/>
                </a:ext>
              </a:extLst>
            </p:cNvPr>
            <p:cNvSpPr/>
            <p:nvPr/>
          </p:nvSpPr>
          <p:spPr>
            <a:xfrm flipH="1">
              <a:off x="2656301" y="3353865"/>
              <a:ext cx="201139" cy="251598"/>
            </a:xfrm>
            <a:custGeom>
              <a:avLst/>
              <a:gdLst/>
              <a:ahLst/>
              <a:cxnLst/>
              <a:rect l="l" t="t" r="r" b="b"/>
              <a:pathLst>
                <a:path w="1618" h="2030" extrusionOk="0">
                  <a:moveTo>
                    <a:pt x="954" y="1"/>
                  </a:moveTo>
                  <a:cubicBezTo>
                    <a:pt x="430" y="1"/>
                    <a:pt x="0" y="430"/>
                    <a:pt x="0" y="955"/>
                  </a:cubicBezTo>
                  <a:lnTo>
                    <a:pt x="0" y="1076"/>
                  </a:lnTo>
                  <a:cubicBezTo>
                    <a:pt x="0" y="1601"/>
                    <a:pt x="430" y="2030"/>
                    <a:pt x="954" y="2030"/>
                  </a:cubicBezTo>
                  <a:lnTo>
                    <a:pt x="1618" y="2030"/>
                  </a:lnTo>
                  <a:lnTo>
                    <a:pt x="1618" y="1"/>
                  </a:lnTo>
                  <a:close/>
                </a:path>
              </a:pathLst>
            </a:custGeom>
            <a:solidFill>
              <a:srgbClr val="FFC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68;p28">
              <a:extLst>
                <a:ext uri="{FF2B5EF4-FFF2-40B4-BE49-F238E27FC236}">
                  <a16:creationId xmlns:a16="http://schemas.microsoft.com/office/drawing/2014/main" id="{8DD6963A-D7C5-621B-6080-E131E795768D}"/>
                </a:ext>
              </a:extLst>
            </p:cNvPr>
            <p:cNvSpPr/>
            <p:nvPr/>
          </p:nvSpPr>
          <p:spPr>
            <a:xfrm flipH="1">
              <a:off x="2656301" y="3102395"/>
              <a:ext cx="201139" cy="251598"/>
            </a:xfrm>
            <a:custGeom>
              <a:avLst/>
              <a:gdLst/>
              <a:ahLst/>
              <a:cxnLst/>
              <a:rect l="l" t="t" r="r" b="b"/>
              <a:pathLst>
                <a:path w="1618" h="2030" extrusionOk="0">
                  <a:moveTo>
                    <a:pt x="954" y="1"/>
                  </a:moveTo>
                  <a:cubicBezTo>
                    <a:pt x="430" y="1"/>
                    <a:pt x="0" y="430"/>
                    <a:pt x="0" y="955"/>
                  </a:cubicBezTo>
                  <a:lnTo>
                    <a:pt x="0" y="1076"/>
                  </a:lnTo>
                  <a:cubicBezTo>
                    <a:pt x="0" y="1601"/>
                    <a:pt x="430" y="2030"/>
                    <a:pt x="954" y="2030"/>
                  </a:cubicBezTo>
                  <a:lnTo>
                    <a:pt x="1618" y="2030"/>
                  </a:lnTo>
                  <a:lnTo>
                    <a:pt x="1618" y="1"/>
                  </a:lnTo>
                  <a:close/>
                </a:path>
              </a:pathLst>
            </a:custGeom>
            <a:solidFill>
              <a:srgbClr val="FFC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69;p28">
              <a:extLst>
                <a:ext uri="{FF2B5EF4-FFF2-40B4-BE49-F238E27FC236}">
                  <a16:creationId xmlns:a16="http://schemas.microsoft.com/office/drawing/2014/main" id="{7DE5DAEF-BC19-52E5-BCCB-168513965031}"/>
                </a:ext>
              </a:extLst>
            </p:cNvPr>
            <p:cNvSpPr/>
            <p:nvPr/>
          </p:nvSpPr>
          <p:spPr>
            <a:xfrm flipH="1">
              <a:off x="2656301" y="2850924"/>
              <a:ext cx="184481" cy="251598"/>
            </a:xfrm>
            <a:custGeom>
              <a:avLst/>
              <a:gdLst/>
              <a:ahLst/>
              <a:cxnLst/>
              <a:rect l="l" t="t" r="r" b="b"/>
              <a:pathLst>
                <a:path w="1484" h="2030" extrusionOk="0">
                  <a:moveTo>
                    <a:pt x="955" y="1"/>
                  </a:moveTo>
                  <a:cubicBezTo>
                    <a:pt x="430" y="1"/>
                    <a:pt x="1" y="430"/>
                    <a:pt x="1" y="954"/>
                  </a:cubicBezTo>
                  <a:lnTo>
                    <a:pt x="1" y="1076"/>
                  </a:lnTo>
                  <a:cubicBezTo>
                    <a:pt x="1" y="1600"/>
                    <a:pt x="430" y="2030"/>
                    <a:pt x="955" y="2030"/>
                  </a:cubicBezTo>
                  <a:lnTo>
                    <a:pt x="1484" y="2030"/>
                  </a:lnTo>
                  <a:lnTo>
                    <a:pt x="1484" y="1"/>
                  </a:lnTo>
                  <a:close/>
                </a:path>
              </a:pathLst>
            </a:custGeom>
            <a:solidFill>
              <a:srgbClr val="FFC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70;p28">
              <a:extLst>
                <a:ext uri="{FF2B5EF4-FFF2-40B4-BE49-F238E27FC236}">
                  <a16:creationId xmlns:a16="http://schemas.microsoft.com/office/drawing/2014/main" id="{E8830F1D-E433-3C5D-D14C-F1FFE762A82B}"/>
                </a:ext>
              </a:extLst>
            </p:cNvPr>
            <p:cNvSpPr/>
            <p:nvPr/>
          </p:nvSpPr>
          <p:spPr>
            <a:xfrm flipH="1">
              <a:off x="564076" y="1938987"/>
              <a:ext cx="876532" cy="1692397"/>
            </a:xfrm>
            <a:custGeom>
              <a:avLst/>
              <a:gdLst/>
              <a:ahLst/>
              <a:cxnLst/>
              <a:rect l="l" t="t" r="r" b="b"/>
              <a:pathLst>
                <a:path w="7051" h="13655" extrusionOk="0">
                  <a:moveTo>
                    <a:pt x="6205" y="1"/>
                  </a:moveTo>
                  <a:lnTo>
                    <a:pt x="1" y="13398"/>
                  </a:lnTo>
                  <a:lnTo>
                    <a:pt x="439" y="13602"/>
                  </a:lnTo>
                  <a:cubicBezTo>
                    <a:pt x="515" y="13637"/>
                    <a:pt x="596" y="13654"/>
                    <a:pt x="676" y="13654"/>
                  </a:cubicBezTo>
                  <a:cubicBezTo>
                    <a:pt x="889" y="13654"/>
                    <a:pt x="1095" y="13533"/>
                    <a:pt x="1193" y="13325"/>
                  </a:cubicBezTo>
                  <a:lnTo>
                    <a:pt x="6921" y="959"/>
                  </a:lnTo>
                  <a:cubicBezTo>
                    <a:pt x="7051" y="673"/>
                    <a:pt x="6925" y="335"/>
                    <a:pt x="6643" y="205"/>
                  </a:cubicBezTo>
                  <a:lnTo>
                    <a:pt x="6205" y="1"/>
                  </a:lnTo>
                  <a:close/>
                </a:path>
              </a:pathLst>
            </a:custGeom>
            <a:solidFill>
              <a:srgbClr val="FC6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271;p28">
              <a:extLst>
                <a:ext uri="{FF2B5EF4-FFF2-40B4-BE49-F238E27FC236}">
                  <a16:creationId xmlns:a16="http://schemas.microsoft.com/office/drawing/2014/main" id="{4C3BD070-1736-E099-B1B1-85C8CD2C6C3F}"/>
                </a:ext>
              </a:extLst>
            </p:cNvPr>
            <p:cNvSpPr/>
            <p:nvPr/>
          </p:nvSpPr>
          <p:spPr>
            <a:xfrm flipH="1">
              <a:off x="669120" y="1850371"/>
              <a:ext cx="795107" cy="1410186"/>
            </a:xfrm>
            <a:custGeom>
              <a:avLst/>
              <a:gdLst/>
              <a:ahLst/>
              <a:cxnLst/>
              <a:rect l="l" t="t" r="r" b="b"/>
              <a:pathLst>
                <a:path w="6396" h="11378" extrusionOk="0">
                  <a:moveTo>
                    <a:pt x="4856" y="0"/>
                  </a:moveTo>
                  <a:lnTo>
                    <a:pt x="0" y="10489"/>
                  </a:lnTo>
                  <a:cubicBezTo>
                    <a:pt x="473" y="10809"/>
                    <a:pt x="963" y="11100"/>
                    <a:pt x="1457" y="11377"/>
                  </a:cubicBezTo>
                  <a:lnTo>
                    <a:pt x="6395" y="716"/>
                  </a:lnTo>
                  <a:lnTo>
                    <a:pt x="48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272;p28">
              <a:extLst>
                <a:ext uri="{FF2B5EF4-FFF2-40B4-BE49-F238E27FC236}">
                  <a16:creationId xmlns:a16="http://schemas.microsoft.com/office/drawing/2014/main" id="{8052D438-B78B-C1F8-5D80-400412D01B7A}"/>
                </a:ext>
              </a:extLst>
            </p:cNvPr>
            <p:cNvSpPr/>
            <p:nvPr/>
          </p:nvSpPr>
          <p:spPr>
            <a:xfrm flipH="1">
              <a:off x="3252995" y="1402211"/>
              <a:ext cx="68497" cy="52798"/>
            </a:xfrm>
            <a:custGeom>
              <a:avLst/>
              <a:gdLst/>
              <a:ahLst/>
              <a:cxnLst/>
              <a:rect l="l" t="t" r="r" b="b"/>
              <a:pathLst>
                <a:path w="551" h="426" extrusionOk="0">
                  <a:moveTo>
                    <a:pt x="278" y="1"/>
                  </a:moveTo>
                  <a:cubicBezTo>
                    <a:pt x="0" y="1"/>
                    <a:pt x="0" y="425"/>
                    <a:pt x="278" y="425"/>
                  </a:cubicBezTo>
                  <a:cubicBezTo>
                    <a:pt x="551" y="425"/>
                    <a:pt x="551"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73;p28">
              <a:extLst>
                <a:ext uri="{FF2B5EF4-FFF2-40B4-BE49-F238E27FC236}">
                  <a16:creationId xmlns:a16="http://schemas.microsoft.com/office/drawing/2014/main" id="{6F752F9D-DDA1-72FF-3E8E-B5D9FA78C77F}"/>
                </a:ext>
              </a:extLst>
            </p:cNvPr>
            <p:cNvSpPr/>
            <p:nvPr/>
          </p:nvSpPr>
          <p:spPr>
            <a:xfrm flipH="1">
              <a:off x="990912" y="3929930"/>
              <a:ext cx="68497" cy="52798"/>
            </a:xfrm>
            <a:custGeom>
              <a:avLst/>
              <a:gdLst/>
              <a:ahLst/>
              <a:cxnLst/>
              <a:rect l="l" t="t" r="r" b="b"/>
              <a:pathLst>
                <a:path w="551" h="426" extrusionOk="0">
                  <a:moveTo>
                    <a:pt x="273" y="1"/>
                  </a:moveTo>
                  <a:cubicBezTo>
                    <a:pt x="0" y="1"/>
                    <a:pt x="0" y="426"/>
                    <a:pt x="273" y="426"/>
                  </a:cubicBezTo>
                  <a:cubicBezTo>
                    <a:pt x="551" y="426"/>
                    <a:pt x="551" y="1"/>
                    <a:pt x="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74;p28">
              <a:extLst>
                <a:ext uri="{FF2B5EF4-FFF2-40B4-BE49-F238E27FC236}">
                  <a16:creationId xmlns:a16="http://schemas.microsoft.com/office/drawing/2014/main" id="{34B4CFE6-6DF4-D2F8-6963-CE590D03A364}"/>
                </a:ext>
              </a:extLst>
            </p:cNvPr>
            <p:cNvSpPr/>
            <p:nvPr/>
          </p:nvSpPr>
          <p:spPr>
            <a:xfrm flipH="1">
              <a:off x="757094" y="3123468"/>
              <a:ext cx="69118" cy="52798"/>
            </a:xfrm>
            <a:custGeom>
              <a:avLst/>
              <a:gdLst/>
              <a:ahLst/>
              <a:cxnLst/>
              <a:rect l="l" t="t" r="r" b="b"/>
              <a:pathLst>
                <a:path w="556" h="426" extrusionOk="0">
                  <a:moveTo>
                    <a:pt x="278" y="1"/>
                  </a:moveTo>
                  <a:cubicBezTo>
                    <a:pt x="0" y="1"/>
                    <a:pt x="0" y="425"/>
                    <a:pt x="278" y="425"/>
                  </a:cubicBezTo>
                  <a:cubicBezTo>
                    <a:pt x="551" y="425"/>
                    <a:pt x="555"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75;p28">
              <a:extLst>
                <a:ext uri="{FF2B5EF4-FFF2-40B4-BE49-F238E27FC236}">
                  <a16:creationId xmlns:a16="http://schemas.microsoft.com/office/drawing/2014/main" id="{D8039BD1-F3FC-CDBA-10DA-45F4A51149B1}"/>
                </a:ext>
              </a:extLst>
            </p:cNvPr>
            <p:cNvSpPr/>
            <p:nvPr/>
          </p:nvSpPr>
          <p:spPr>
            <a:xfrm flipH="1">
              <a:off x="3179450" y="3414067"/>
              <a:ext cx="69118" cy="53294"/>
            </a:xfrm>
            <a:custGeom>
              <a:avLst/>
              <a:gdLst/>
              <a:ahLst/>
              <a:cxnLst/>
              <a:rect l="l" t="t" r="r" b="b"/>
              <a:pathLst>
                <a:path w="556" h="430" extrusionOk="0">
                  <a:moveTo>
                    <a:pt x="278" y="0"/>
                  </a:moveTo>
                  <a:cubicBezTo>
                    <a:pt x="1" y="0"/>
                    <a:pt x="1" y="430"/>
                    <a:pt x="278" y="430"/>
                  </a:cubicBezTo>
                  <a:cubicBezTo>
                    <a:pt x="551" y="430"/>
                    <a:pt x="556"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76;p28">
              <a:extLst>
                <a:ext uri="{FF2B5EF4-FFF2-40B4-BE49-F238E27FC236}">
                  <a16:creationId xmlns:a16="http://schemas.microsoft.com/office/drawing/2014/main" id="{218B7584-FDC9-C0C5-215F-7E0A52F4BDBF}"/>
                </a:ext>
              </a:extLst>
            </p:cNvPr>
            <p:cNvSpPr/>
            <p:nvPr/>
          </p:nvSpPr>
          <p:spPr>
            <a:xfrm flipH="1">
              <a:off x="1479205" y="1038948"/>
              <a:ext cx="68497" cy="53294"/>
            </a:xfrm>
            <a:custGeom>
              <a:avLst/>
              <a:gdLst/>
              <a:ahLst/>
              <a:cxnLst/>
              <a:rect l="l" t="t" r="r" b="b"/>
              <a:pathLst>
                <a:path w="551" h="430" extrusionOk="0">
                  <a:moveTo>
                    <a:pt x="278" y="1"/>
                  </a:moveTo>
                  <a:cubicBezTo>
                    <a:pt x="0" y="1"/>
                    <a:pt x="0" y="430"/>
                    <a:pt x="278" y="430"/>
                  </a:cubicBezTo>
                  <a:cubicBezTo>
                    <a:pt x="551" y="430"/>
                    <a:pt x="551"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77;p28">
              <a:extLst>
                <a:ext uri="{FF2B5EF4-FFF2-40B4-BE49-F238E27FC236}">
                  <a16:creationId xmlns:a16="http://schemas.microsoft.com/office/drawing/2014/main" id="{FA315136-4BBF-82AD-0A8B-648C115B6289}"/>
                </a:ext>
              </a:extLst>
            </p:cNvPr>
            <p:cNvSpPr/>
            <p:nvPr/>
          </p:nvSpPr>
          <p:spPr>
            <a:xfrm flipH="1">
              <a:off x="1020498" y="1503220"/>
              <a:ext cx="68621" cy="53294"/>
            </a:xfrm>
            <a:custGeom>
              <a:avLst/>
              <a:gdLst/>
              <a:ahLst/>
              <a:cxnLst/>
              <a:rect l="l" t="t" r="r" b="b"/>
              <a:pathLst>
                <a:path w="552" h="430" extrusionOk="0">
                  <a:moveTo>
                    <a:pt x="278" y="1"/>
                  </a:moveTo>
                  <a:cubicBezTo>
                    <a:pt x="1" y="1"/>
                    <a:pt x="1" y="430"/>
                    <a:pt x="278" y="430"/>
                  </a:cubicBezTo>
                  <a:cubicBezTo>
                    <a:pt x="551" y="430"/>
                    <a:pt x="551"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78;p28">
              <a:extLst>
                <a:ext uri="{FF2B5EF4-FFF2-40B4-BE49-F238E27FC236}">
                  <a16:creationId xmlns:a16="http://schemas.microsoft.com/office/drawing/2014/main" id="{DBF40671-BA88-0425-6179-EFFA4FC25FAD}"/>
                </a:ext>
              </a:extLst>
            </p:cNvPr>
            <p:cNvSpPr/>
            <p:nvPr/>
          </p:nvSpPr>
          <p:spPr>
            <a:xfrm flipH="1">
              <a:off x="2891872" y="1333921"/>
              <a:ext cx="68497" cy="52798"/>
            </a:xfrm>
            <a:custGeom>
              <a:avLst/>
              <a:gdLst/>
              <a:ahLst/>
              <a:cxnLst/>
              <a:rect l="l" t="t" r="r" b="b"/>
              <a:pathLst>
                <a:path w="551" h="426" extrusionOk="0">
                  <a:moveTo>
                    <a:pt x="273" y="1"/>
                  </a:moveTo>
                  <a:cubicBezTo>
                    <a:pt x="0" y="1"/>
                    <a:pt x="0" y="426"/>
                    <a:pt x="273" y="426"/>
                  </a:cubicBezTo>
                  <a:cubicBezTo>
                    <a:pt x="551" y="426"/>
                    <a:pt x="551" y="1"/>
                    <a:pt x="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79;p28">
              <a:extLst>
                <a:ext uri="{FF2B5EF4-FFF2-40B4-BE49-F238E27FC236}">
                  <a16:creationId xmlns:a16="http://schemas.microsoft.com/office/drawing/2014/main" id="{15440741-C296-B494-F34F-0F28ABA4E63B}"/>
                </a:ext>
              </a:extLst>
            </p:cNvPr>
            <p:cNvSpPr/>
            <p:nvPr/>
          </p:nvSpPr>
          <p:spPr>
            <a:xfrm flipH="1">
              <a:off x="3571436" y="1649985"/>
              <a:ext cx="68621" cy="53294"/>
            </a:xfrm>
            <a:custGeom>
              <a:avLst/>
              <a:gdLst/>
              <a:ahLst/>
              <a:cxnLst/>
              <a:rect l="l" t="t" r="r" b="b"/>
              <a:pathLst>
                <a:path w="552" h="430" extrusionOk="0">
                  <a:moveTo>
                    <a:pt x="274" y="0"/>
                  </a:moveTo>
                  <a:cubicBezTo>
                    <a:pt x="1" y="0"/>
                    <a:pt x="1" y="430"/>
                    <a:pt x="274" y="430"/>
                  </a:cubicBezTo>
                  <a:cubicBezTo>
                    <a:pt x="551" y="430"/>
                    <a:pt x="551"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80;p28">
              <a:extLst>
                <a:ext uri="{FF2B5EF4-FFF2-40B4-BE49-F238E27FC236}">
                  <a16:creationId xmlns:a16="http://schemas.microsoft.com/office/drawing/2014/main" id="{205C35C6-7C3C-BA31-5696-897F47181396}"/>
                </a:ext>
              </a:extLst>
            </p:cNvPr>
            <p:cNvSpPr/>
            <p:nvPr/>
          </p:nvSpPr>
          <p:spPr>
            <a:xfrm flipH="1">
              <a:off x="2755800" y="1713273"/>
              <a:ext cx="774094" cy="771774"/>
            </a:xfrm>
            <a:custGeom>
              <a:avLst/>
              <a:gdLst/>
              <a:ahLst/>
              <a:cxnLst/>
              <a:rect l="l" t="t" r="r" b="b"/>
              <a:pathLst>
                <a:path w="6227" h="6227" extrusionOk="0">
                  <a:moveTo>
                    <a:pt x="3113" y="0"/>
                  </a:moveTo>
                  <a:cubicBezTo>
                    <a:pt x="1392" y="0"/>
                    <a:pt x="0" y="1392"/>
                    <a:pt x="0" y="3113"/>
                  </a:cubicBezTo>
                  <a:cubicBezTo>
                    <a:pt x="0" y="4835"/>
                    <a:pt x="1392" y="6226"/>
                    <a:pt x="3113" y="6226"/>
                  </a:cubicBezTo>
                  <a:cubicBezTo>
                    <a:pt x="4830" y="6226"/>
                    <a:pt x="6226" y="4835"/>
                    <a:pt x="6226" y="3113"/>
                  </a:cubicBezTo>
                  <a:cubicBezTo>
                    <a:pt x="6226" y="1392"/>
                    <a:pt x="4830" y="0"/>
                    <a:pt x="31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81;p28">
              <a:extLst>
                <a:ext uri="{FF2B5EF4-FFF2-40B4-BE49-F238E27FC236}">
                  <a16:creationId xmlns:a16="http://schemas.microsoft.com/office/drawing/2014/main" id="{486E3A1D-5400-85B2-78B1-B241B902EC3B}"/>
                </a:ext>
              </a:extLst>
            </p:cNvPr>
            <p:cNvSpPr/>
            <p:nvPr/>
          </p:nvSpPr>
          <p:spPr>
            <a:xfrm flipH="1">
              <a:off x="1821424" y="1572502"/>
              <a:ext cx="502971" cy="52303"/>
            </a:xfrm>
            <a:custGeom>
              <a:avLst/>
              <a:gdLst/>
              <a:ahLst/>
              <a:cxnLst/>
              <a:rect l="l" t="t" r="r" b="b"/>
              <a:pathLst>
                <a:path w="4046" h="422" extrusionOk="0">
                  <a:moveTo>
                    <a:pt x="213" y="1"/>
                  </a:moveTo>
                  <a:cubicBezTo>
                    <a:pt x="152" y="1"/>
                    <a:pt x="100" y="23"/>
                    <a:pt x="61" y="62"/>
                  </a:cubicBezTo>
                  <a:cubicBezTo>
                    <a:pt x="22" y="101"/>
                    <a:pt x="0" y="153"/>
                    <a:pt x="0" y="209"/>
                  </a:cubicBezTo>
                  <a:cubicBezTo>
                    <a:pt x="0" y="326"/>
                    <a:pt x="96" y="422"/>
                    <a:pt x="213" y="422"/>
                  </a:cubicBezTo>
                  <a:lnTo>
                    <a:pt x="3837" y="422"/>
                  </a:lnTo>
                  <a:cubicBezTo>
                    <a:pt x="3894" y="422"/>
                    <a:pt x="3946" y="395"/>
                    <a:pt x="3985" y="361"/>
                  </a:cubicBezTo>
                  <a:cubicBezTo>
                    <a:pt x="4024" y="322"/>
                    <a:pt x="4046" y="265"/>
                    <a:pt x="4046" y="209"/>
                  </a:cubicBezTo>
                  <a:cubicBezTo>
                    <a:pt x="4046" y="96"/>
                    <a:pt x="3950" y="1"/>
                    <a:pt x="3837" y="1"/>
                  </a:cubicBezTo>
                  <a:close/>
                </a:path>
              </a:pathLst>
            </a:custGeom>
            <a:solidFill>
              <a:srgbClr val="687F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82;p28">
              <a:extLst>
                <a:ext uri="{FF2B5EF4-FFF2-40B4-BE49-F238E27FC236}">
                  <a16:creationId xmlns:a16="http://schemas.microsoft.com/office/drawing/2014/main" id="{C5A7125A-0C55-F5DF-FCD0-1A4EAAED08BB}"/>
                </a:ext>
              </a:extLst>
            </p:cNvPr>
            <p:cNvSpPr/>
            <p:nvPr/>
          </p:nvSpPr>
          <p:spPr>
            <a:xfrm flipH="1">
              <a:off x="2714279" y="1671878"/>
              <a:ext cx="857135" cy="854566"/>
            </a:xfrm>
            <a:custGeom>
              <a:avLst/>
              <a:gdLst/>
              <a:ahLst/>
              <a:cxnLst/>
              <a:rect l="l" t="t" r="r" b="b"/>
              <a:pathLst>
                <a:path w="6895" h="6895" extrusionOk="0">
                  <a:moveTo>
                    <a:pt x="3447" y="334"/>
                  </a:moveTo>
                  <a:cubicBezTo>
                    <a:pt x="5164" y="334"/>
                    <a:pt x="6560" y="1726"/>
                    <a:pt x="6560" y="3447"/>
                  </a:cubicBezTo>
                  <a:cubicBezTo>
                    <a:pt x="6560" y="5169"/>
                    <a:pt x="5164" y="6560"/>
                    <a:pt x="3447" y="6560"/>
                  </a:cubicBezTo>
                  <a:cubicBezTo>
                    <a:pt x="1726" y="6560"/>
                    <a:pt x="334" y="5169"/>
                    <a:pt x="334" y="3447"/>
                  </a:cubicBezTo>
                  <a:cubicBezTo>
                    <a:pt x="334" y="1726"/>
                    <a:pt x="1726" y="334"/>
                    <a:pt x="3447" y="334"/>
                  </a:cubicBezTo>
                  <a:close/>
                  <a:moveTo>
                    <a:pt x="3447" y="0"/>
                  </a:moveTo>
                  <a:cubicBezTo>
                    <a:pt x="1544" y="0"/>
                    <a:pt x="0" y="1544"/>
                    <a:pt x="0" y="3447"/>
                  </a:cubicBezTo>
                  <a:cubicBezTo>
                    <a:pt x="0" y="5351"/>
                    <a:pt x="1544" y="6894"/>
                    <a:pt x="3447" y="6894"/>
                  </a:cubicBezTo>
                  <a:cubicBezTo>
                    <a:pt x="5351" y="6894"/>
                    <a:pt x="6894" y="5351"/>
                    <a:pt x="6894" y="3447"/>
                  </a:cubicBezTo>
                  <a:cubicBezTo>
                    <a:pt x="6894" y="1544"/>
                    <a:pt x="5351" y="0"/>
                    <a:pt x="34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83;p28">
              <a:extLst>
                <a:ext uri="{FF2B5EF4-FFF2-40B4-BE49-F238E27FC236}">
                  <a16:creationId xmlns:a16="http://schemas.microsoft.com/office/drawing/2014/main" id="{DFE1CB01-F958-158C-CFFD-B4C70014C25D}"/>
                </a:ext>
              </a:extLst>
            </p:cNvPr>
            <p:cNvSpPr/>
            <p:nvPr/>
          </p:nvSpPr>
          <p:spPr>
            <a:xfrm>
              <a:off x="2987945" y="1792720"/>
              <a:ext cx="316888" cy="601977"/>
            </a:xfrm>
            <a:custGeom>
              <a:avLst/>
              <a:gdLst/>
              <a:ahLst/>
              <a:cxnLst/>
              <a:rect l="l" t="t" r="r" b="b"/>
              <a:pathLst>
                <a:path w="2694" h="4857" extrusionOk="0">
                  <a:moveTo>
                    <a:pt x="1237" y="924"/>
                  </a:moveTo>
                  <a:lnTo>
                    <a:pt x="1237" y="2216"/>
                  </a:lnTo>
                  <a:cubicBezTo>
                    <a:pt x="812" y="2108"/>
                    <a:pt x="465" y="1965"/>
                    <a:pt x="465" y="1570"/>
                  </a:cubicBezTo>
                  <a:cubicBezTo>
                    <a:pt x="465" y="1245"/>
                    <a:pt x="703" y="972"/>
                    <a:pt x="1237" y="924"/>
                  </a:cubicBezTo>
                  <a:close/>
                  <a:moveTo>
                    <a:pt x="1497" y="2646"/>
                  </a:moveTo>
                  <a:cubicBezTo>
                    <a:pt x="1939" y="2754"/>
                    <a:pt x="2316" y="2893"/>
                    <a:pt x="2316" y="3300"/>
                  </a:cubicBezTo>
                  <a:cubicBezTo>
                    <a:pt x="2316" y="3634"/>
                    <a:pt x="2065" y="3894"/>
                    <a:pt x="1497" y="3938"/>
                  </a:cubicBezTo>
                  <a:lnTo>
                    <a:pt x="1497" y="2646"/>
                  </a:lnTo>
                  <a:close/>
                  <a:moveTo>
                    <a:pt x="1237" y="1"/>
                  </a:moveTo>
                  <a:lnTo>
                    <a:pt x="1237" y="595"/>
                  </a:lnTo>
                  <a:cubicBezTo>
                    <a:pt x="447" y="656"/>
                    <a:pt x="88" y="1085"/>
                    <a:pt x="88" y="1583"/>
                  </a:cubicBezTo>
                  <a:cubicBezTo>
                    <a:pt x="88" y="2264"/>
                    <a:pt x="669" y="2438"/>
                    <a:pt x="1237" y="2581"/>
                  </a:cubicBezTo>
                  <a:lnTo>
                    <a:pt x="1237" y="3938"/>
                  </a:lnTo>
                  <a:cubicBezTo>
                    <a:pt x="803" y="3912"/>
                    <a:pt x="391" y="3734"/>
                    <a:pt x="153" y="3504"/>
                  </a:cubicBezTo>
                  <a:lnTo>
                    <a:pt x="1" y="3799"/>
                  </a:lnTo>
                  <a:cubicBezTo>
                    <a:pt x="257" y="4055"/>
                    <a:pt x="729" y="4241"/>
                    <a:pt x="1237" y="4267"/>
                  </a:cubicBezTo>
                  <a:lnTo>
                    <a:pt x="1237" y="4857"/>
                  </a:lnTo>
                  <a:lnTo>
                    <a:pt x="1497" y="4857"/>
                  </a:lnTo>
                  <a:lnTo>
                    <a:pt x="1497" y="4263"/>
                  </a:lnTo>
                  <a:cubicBezTo>
                    <a:pt x="2316" y="4215"/>
                    <a:pt x="2693" y="3782"/>
                    <a:pt x="2693" y="3279"/>
                  </a:cubicBezTo>
                  <a:cubicBezTo>
                    <a:pt x="2693" y="2589"/>
                    <a:pt x="2078" y="2425"/>
                    <a:pt x="1497" y="2286"/>
                  </a:cubicBezTo>
                  <a:lnTo>
                    <a:pt x="1497" y="916"/>
                  </a:lnTo>
                  <a:cubicBezTo>
                    <a:pt x="1796" y="929"/>
                    <a:pt x="2125" y="1028"/>
                    <a:pt x="2416" y="1215"/>
                  </a:cubicBezTo>
                  <a:lnTo>
                    <a:pt x="2542" y="911"/>
                  </a:lnTo>
                  <a:cubicBezTo>
                    <a:pt x="2268" y="721"/>
                    <a:pt x="1883" y="604"/>
                    <a:pt x="1497" y="591"/>
                  </a:cubicBezTo>
                  <a:lnTo>
                    <a:pt x="14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84;p28">
              <a:extLst>
                <a:ext uri="{FF2B5EF4-FFF2-40B4-BE49-F238E27FC236}">
                  <a16:creationId xmlns:a16="http://schemas.microsoft.com/office/drawing/2014/main" id="{5CC6EF57-2307-D8D1-5B3D-5789C7F825FF}"/>
                </a:ext>
              </a:extLst>
            </p:cNvPr>
            <p:cNvSpPr/>
            <p:nvPr/>
          </p:nvSpPr>
          <p:spPr>
            <a:xfrm flipH="1">
              <a:off x="860422" y="1568040"/>
              <a:ext cx="1420401" cy="1943498"/>
            </a:xfrm>
            <a:custGeom>
              <a:avLst/>
              <a:gdLst/>
              <a:ahLst/>
              <a:cxnLst/>
              <a:rect l="l" t="t" r="r" b="b"/>
              <a:pathLst>
                <a:path w="11426" h="15681" extrusionOk="0">
                  <a:moveTo>
                    <a:pt x="6374" y="0"/>
                  </a:moveTo>
                  <a:cubicBezTo>
                    <a:pt x="6161" y="0"/>
                    <a:pt x="5956" y="123"/>
                    <a:pt x="5858" y="327"/>
                  </a:cubicBezTo>
                  <a:lnTo>
                    <a:pt x="131" y="12697"/>
                  </a:lnTo>
                  <a:cubicBezTo>
                    <a:pt x="1" y="12979"/>
                    <a:pt x="126" y="13322"/>
                    <a:pt x="408" y="13452"/>
                  </a:cubicBezTo>
                  <a:lnTo>
                    <a:pt x="5221" y="15680"/>
                  </a:lnTo>
                  <a:lnTo>
                    <a:pt x="11425" y="2278"/>
                  </a:lnTo>
                  <a:lnTo>
                    <a:pt x="6613" y="54"/>
                  </a:lnTo>
                  <a:cubicBezTo>
                    <a:pt x="6536" y="18"/>
                    <a:pt x="6454" y="0"/>
                    <a:pt x="6374" y="0"/>
                  </a:cubicBezTo>
                  <a:close/>
                </a:path>
              </a:pathLst>
            </a:custGeom>
            <a:solidFill>
              <a:srgbClr val="FC6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285;p28">
              <a:extLst>
                <a:ext uri="{FF2B5EF4-FFF2-40B4-BE49-F238E27FC236}">
                  <a16:creationId xmlns:a16="http://schemas.microsoft.com/office/drawing/2014/main" id="{628C2DEC-1289-E337-5B39-196F00FAB5C2}"/>
                </a:ext>
              </a:extLst>
            </p:cNvPr>
            <p:cNvSpPr/>
            <p:nvPr/>
          </p:nvSpPr>
          <p:spPr>
            <a:xfrm flipH="1">
              <a:off x="1488880" y="1531230"/>
              <a:ext cx="1167549" cy="2350021"/>
            </a:xfrm>
            <a:custGeom>
              <a:avLst/>
              <a:gdLst/>
              <a:ahLst/>
              <a:cxnLst/>
              <a:rect l="l" t="t" r="r" b="b"/>
              <a:pathLst>
                <a:path w="9392" h="18961" extrusionOk="0">
                  <a:moveTo>
                    <a:pt x="980" y="0"/>
                  </a:moveTo>
                  <a:cubicBezTo>
                    <a:pt x="443" y="0"/>
                    <a:pt x="1" y="442"/>
                    <a:pt x="1" y="980"/>
                  </a:cubicBezTo>
                  <a:lnTo>
                    <a:pt x="1" y="17980"/>
                  </a:lnTo>
                  <a:cubicBezTo>
                    <a:pt x="1" y="18518"/>
                    <a:pt x="443" y="18960"/>
                    <a:pt x="980" y="18960"/>
                  </a:cubicBezTo>
                  <a:lnTo>
                    <a:pt x="8407" y="18960"/>
                  </a:lnTo>
                  <a:cubicBezTo>
                    <a:pt x="8949" y="18960"/>
                    <a:pt x="9392" y="18518"/>
                    <a:pt x="9392" y="17980"/>
                  </a:cubicBezTo>
                  <a:lnTo>
                    <a:pt x="9392" y="980"/>
                  </a:lnTo>
                  <a:cubicBezTo>
                    <a:pt x="9392" y="442"/>
                    <a:pt x="8949" y="0"/>
                    <a:pt x="84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86;p28">
              <a:extLst>
                <a:ext uri="{FF2B5EF4-FFF2-40B4-BE49-F238E27FC236}">
                  <a16:creationId xmlns:a16="http://schemas.microsoft.com/office/drawing/2014/main" id="{2037EBDF-3296-C02A-639E-3DA80A3F92B8}"/>
                </a:ext>
              </a:extLst>
            </p:cNvPr>
            <p:cNvSpPr/>
            <p:nvPr/>
          </p:nvSpPr>
          <p:spPr>
            <a:xfrm flipH="1">
              <a:off x="1513122" y="1649963"/>
              <a:ext cx="1119564" cy="2136101"/>
            </a:xfrm>
            <a:custGeom>
              <a:avLst/>
              <a:gdLst/>
              <a:ahLst/>
              <a:cxnLst/>
              <a:rect l="l" t="t" r="r" b="b"/>
              <a:pathLst>
                <a:path w="9006" h="17235" extrusionOk="0">
                  <a:moveTo>
                    <a:pt x="1275" y="0"/>
                  </a:moveTo>
                  <a:cubicBezTo>
                    <a:pt x="573" y="0"/>
                    <a:pt x="0" y="577"/>
                    <a:pt x="0" y="1275"/>
                  </a:cubicBezTo>
                  <a:lnTo>
                    <a:pt x="0" y="15960"/>
                  </a:lnTo>
                  <a:cubicBezTo>
                    <a:pt x="0" y="16658"/>
                    <a:pt x="573" y="17235"/>
                    <a:pt x="1275" y="17235"/>
                  </a:cubicBezTo>
                  <a:lnTo>
                    <a:pt x="7731" y="17235"/>
                  </a:lnTo>
                  <a:cubicBezTo>
                    <a:pt x="8433" y="17235"/>
                    <a:pt x="9006" y="16658"/>
                    <a:pt x="9006" y="15960"/>
                  </a:cubicBezTo>
                  <a:lnTo>
                    <a:pt x="9006" y="1275"/>
                  </a:lnTo>
                  <a:cubicBezTo>
                    <a:pt x="9006" y="577"/>
                    <a:pt x="8433" y="0"/>
                    <a:pt x="7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87;p28">
              <a:extLst>
                <a:ext uri="{FF2B5EF4-FFF2-40B4-BE49-F238E27FC236}">
                  <a16:creationId xmlns:a16="http://schemas.microsoft.com/office/drawing/2014/main" id="{37C4E4CC-FE8B-7008-9EC7-B0E9944B1E82}"/>
                </a:ext>
              </a:extLst>
            </p:cNvPr>
            <p:cNvSpPr/>
            <p:nvPr/>
          </p:nvSpPr>
          <p:spPr>
            <a:xfrm rot="-2700038" flipH="1">
              <a:off x="2766731" y="3645249"/>
              <a:ext cx="807266" cy="741351"/>
            </a:xfrm>
            <a:custGeom>
              <a:avLst/>
              <a:gdLst/>
              <a:ahLst/>
              <a:cxnLst/>
              <a:rect l="l" t="t" r="r" b="b"/>
              <a:pathLst>
                <a:path w="5044" h="4646" extrusionOk="0">
                  <a:moveTo>
                    <a:pt x="2250" y="821"/>
                  </a:moveTo>
                  <a:cubicBezTo>
                    <a:pt x="2565" y="821"/>
                    <a:pt x="2880" y="940"/>
                    <a:pt x="3118" y="1178"/>
                  </a:cubicBezTo>
                  <a:cubicBezTo>
                    <a:pt x="3599" y="1660"/>
                    <a:pt x="3599" y="2440"/>
                    <a:pt x="3118" y="2921"/>
                  </a:cubicBezTo>
                  <a:cubicBezTo>
                    <a:pt x="2880" y="3160"/>
                    <a:pt x="2565" y="3279"/>
                    <a:pt x="2250" y="3279"/>
                  </a:cubicBezTo>
                  <a:cubicBezTo>
                    <a:pt x="1935" y="3279"/>
                    <a:pt x="1620" y="3160"/>
                    <a:pt x="1379" y="2921"/>
                  </a:cubicBezTo>
                  <a:cubicBezTo>
                    <a:pt x="898" y="2440"/>
                    <a:pt x="898" y="1660"/>
                    <a:pt x="1379" y="1178"/>
                  </a:cubicBezTo>
                  <a:cubicBezTo>
                    <a:pt x="1620" y="940"/>
                    <a:pt x="1935" y="821"/>
                    <a:pt x="2250" y="821"/>
                  </a:cubicBezTo>
                  <a:close/>
                  <a:moveTo>
                    <a:pt x="2249" y="0"/>
                  </a:moveTo>
                  <a:cubicBezTo>
                    <a:pt x="1725" y="0"/>
                    <a:pt x="1202" y="201"/>
                    <a:pt x="803" y="602"/>
                  </a:cubicBezTo>
                  <a:cubicBezTo>
                    <a:pt x="1" y="1399"/>
                    <a:pt x="1" y="2700"/>
                    <a:pt x="803" y="3498"/>
                  </a:cubicBezTo>
                  <a:cubicBezTo>
                    <a:pt x="803" y="3498"/>
                    <a:pt x="855" y="3559"/>
                    <a:pt x="963" y="3645"/>
                  </a:cubicBezTo>
                  <a:cubicBezTo>
                    <a:pt x="1343" y="3955"/>
                    <a:pt x="2391" y="4646"/>
                    <a:pt x="4207" y="4646"/>
                  </a:cubicBezTo>
                  <a:cubicBezTo>
                    <a:pt x="4402" y="4646"/>
                    <a:pt x="4605" y="4638"/>
                    <a:pt x="4818" y="4621"/>
                  </a:cubicBezTo>
                  <a:cubicBezTo>
                    <a:pt x="4818" y="4621"/>
                    <a:pt x="5043" y="1824"/>
                    <a:pt x="3699" y="602"/>
                  </a:cubicBezTo>
                  <a:cubicBezTo>
                    <a:pt x="3298" y="201"/>
                    <a:pt x="2773" y="0"/>
                    <a:pt x="2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88;p28">
              <a:extLst>
                <a:ext uri="{FF2B5EF4-FFF2-40B4-BE49-F238E27FC236}">
                  <a16:creationId xmlns:a16="http://schemas.microsoft.com/office/drawing/2014/main" id="{1808C283-6E69-5D2F-235A-B89C8CBF1D32}"/>
                </a:ext>
              </a:extLst>
            </p:cNvPr>
            <p:cNvSpPr/>
            <p:nvPr/>
          </p:nvSpPr>
          <p:spPr>
            <a:xfrm flipH="1">
              <a:off x="2656301" y="2599453"/>
              <a:ext cx="184481" cy="251598"/>
            </a:xfrm>
            <a:custGeom>
              <a:avLst/>
              <a:gdLst/>
              <a:ahLst/>
              <a:cxnLst/>
              <a:rect l="l" t="t" r="r" b="b"/>
              <a:pathLst>
                <a:path w="1484" h="2030" extrusionOk="0">
                  <a:moveTo>
                    <a:pt x="955" y="0"/>
                  </a:moveTo>
                  <a:cubicBezTo>
                    <a:pt x="430" y="0"/>
                    <a:pt x="1" y="430"/>
                    <a:pt x="1" y="954"/>
                  </a:cubicBezTo>
                  <a:lnTo>
                    <a:pt x="1" y="1076"/>
                  </a:lnTo>
                  <a:cubicBezTo>
                    <a:pt x="1" y="1600"/>
                    <a:pt x="430" y="2030"/>
                    <a:pt x="955" y="2030"/>
                  </a:cubicBezTo>
                  <a:lnTo>
                    <a:pt x="1484" y="2030"/>
                  </a:lnTo>
                  <a:lnTo>
                    <a:pt x="1484" y="0"/>
                  </a:lnTo>
                  <a:close/>
                </a:path>
              </a:pathLst>
            </a:custGeom>
            <a:solidFill>
              <a:srgbClr val="FFC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89;p28">
              <a:extLst>
                <a:ext uri="{FF2B5EF4-FFF2-40B4-BE49-F238E27FC236}">
                  <a16:creationId xmlns:a16="http://schemas.microsoft.com/office/drawing/2014/main" id="{65266213-B002-B616-8321-B705363CBD55}"/>
                </a:ext>
              </a:extLst>
            </p:cNvPr>
            <p:cNvSpPr/>
            <p:nvPr/>
          </p:nvSpPr>
          <p:spPr>
            <a:xfrm flipH="1">
              <a:off x="3211277" y="2609594"/>
              <a:ext cx="592473" cy="590078"/>
            </a:xfrm>
            <a:custGeom>
              <a:avLst/>
              <a:gdLst/>
              <a:ahLst/>
              <a:cxnLst/>
              <a:rect l="l" t="t" r="r" b="b"/>
              <a:pathLst>
                <a:path w="4766" h="4761" extrusionOk="0">
                  <a:moveTo>
                    <a:pt x="2381" y="0"/>
                  </a:moveTo>
                  <a:cubicBezTo>
                    <a:pt x="1067" y="0"/>
                    <a:pt x="1" y="1062"/>
                    <a:pt x="1" y="2380"/>
                  </a:cubicBezTo>
                  <a:cubicBezTo>
                    <a:pt x="1" y="3694"/>
                    <a:pt x="1067" y="4761"/>
                    <a:pt x="2381" y="4761"/>
                  </a:cubicBezTo>
                  <a:cubicBezTo>
                    <a:pt x="3699" y="4761"/>
                    <a:pt x="4766" y="3694"/>
                    <a:pt x="4766" y="2380"/>
                  </a:cubicBezTo>
                  <a:cubicBezTo>
                    <a:pt x="4766" y="1062"/>
                    <a:pt x="3699" y="0"/>
                    <a:pt x="23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90;p28">
              <a:extLst>
                <a:ext uri="{FF2B5EF4-FFF2-40B4-BE49-F238E27FC236}">
                  <a16:creationId xmlns:a16="http://schemas.microsoft.com/office/drawing/2014/main" id="{4A3F6E8E-C7F3-5177-64E2-3FFCA59A171D}"/>
                </a:ext>
              </a:extLst>
            </p:cNvPr>
            <p:cNvSpPr/>
            <p:nvPr/>
          </p:nvSpPr>
          <p:spPr>
            <a:xfrm flipH="1">
              <a:off x="3179453" y="2577370"/>
              <a:ext cx="656121" cy="654031"/>
            </a:xfrm>
            <a:custGeom>
              <a:avLst/>
              <a:gdLst/>
              <a:ahLst/>
              <a:cxnLst/>
              <a:rect l="l" t="t" r="r" b="b"/>
              <a:pathLst>
                <a:path w="5278" h="5277" extrusionOk="0">
                  <a:moveTo>
                    <a:pt x="2637" y="260"/>
                  </a:moveTo>
                  <a:cubicBezTo>
                    <a:pt x="3955" y="260"/>
                    <a:pt x="5022" y="1322"/>
                    <a:pt x="5022" y="2640"/>
                  </a:cubicBezTo>
                  <a:cubicBezTo>
                    <a:pt x="5022" y="3954"/>
                    <a:pt x="3955" y="5021"/>
                    <a:pt x="2637" y="5021"/>
                  </a:cubicBezTo>
                  <a:cubicBezTo>
                    <a:pt x="1323" y="5021"/>
                    <a:pt x="257" y="3954"/>
                    <a:pt x="257" y="2640"/>
                  </a:cubicBezTo>
                  <a:cubicBezTo>
                    <a:pt x="257" y="1322"/>
                    <a:pt x="1323" y="260"/>
                    <a:pt x="2637" y="260"/>
                  </a:cubicBezTo>
                  <a:close/>
                  <a:moveTo>
                    <a:pt x="2637" y="0"/>
                  </a:moveTo>
                  <a:cubicBezTo>
                    <a:pt x="1185" y="0"/>
                    <a:pt x="1" y="1184"/>
                    <a:pt x="1" y="2640"/>
                  </a:cubicBezTo>
                  <a:cubicBezTo>
                    <a:pt x="1" y="4097"/>
                    <a:pt x="1185" y="5277"/>
                    <a:pt x="2637" y="5277"/>
                  </a:cubicBezTo>
                  <a:cubicBezTo>
                    <a:pt x="4094" y="5277"/>
                    <a:pt x="5277" y="4097"/>
                    <a:pt x="5277" y="2640"/>
                  </a:cubicBezTo>
                  <a:cubicBezTo>
                    <a:pt x="5277" y="1184"/>
                    <a:pt x="4094" y="0"/>
                    <a:pt x="26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91;p28">
              <a:extLst>
                <a:ext uri="{FF2B5EF4-FFF2-40B4-BE49-F238E27FC236}">
                  <a16:creationId xmlns:a16="http://schemas.microsoft.com/office/drawing/2014/main" id="{179279BC-178F-4A30-A390-B0F99287D126}"/>
                </a:ext>
              </a:extLst>
            </p:cNvPr>
            <p:cNvSpPr/>
            <p:nvPr/>
          </p:nvSpPr>
          <p:spPr>
            <a:xfrm>
              <a:off x="3397591" y="2670333"/>
              <a:ext cx="225195" cy="460065"/>
            </a:xfrm>
            <a:custGeom>
              <a:avLst/>
              <a:gdLst/>
              <a:ahLst/>
              <a:cxnLst/>
              <a:rect l="l" t="t" r="r" b="b"/>
              <a:pathLst>
                <a:path w="2061" h="3712" extrusionOk="0">
                  <a:moveTo>
                    <a:pt x="946" y="707"/>
                  </a:moveTo>
                  <a:lnTo>
                    <a:pt x="946" y="1695"/>
                  </a:lnTo>
                  <a:cubicBezTo>
                    <a:pt x="621" y="1613"/>
                    <a:pt x="356" y="1500"/>
                    <a:pt x="356" y="1201"/>
                  </a:cubicBezTo>
                  <a:cubicBezTo>
                    <a:pt x="356" y="950"/>
                    <a:pt x="538" y="742"/>
                    <a:pt x="946" y="707"/>
                  </a:cubicBezTo>
                  <a:close/>
                  <a:moveTo>
                    <a:pt x="1145" y="2021"/>
                  </a:moveTo>
                  <a:cubicBezTo>
                    <a:pt x="1484" y="2103"/>
                    <a:pt x="1774" y="2211"/>
                    <a:pt x="1774" y="2523"/>
                  </a:cubicBezTo>
                  <a:cubicBezTo>
                    <a:pt x="1774" y="2775"/>
                    <a:pt x="1579" y="2979"/>
                    <a:pt x="1145" y="3009"/>
                  </a:cubicBezTo>
                  <a:lnTo>
                    <a:pt x="1145" y="2021"/>
                  </a:lnTo>
                  <a:close/>
                  <a:moveTo>
                    <a:pt x="946" y="0"/>
                  </a:moveTo>
                  <a:lnTo>
                    <a:pt x="946" y="451"/>
                  </a:lnTo>
                  <a:cubicBezTo>
                    <a:pt x="343" y="499"/>
                    <a:pt x="70" y="828"/>
                    <a:pt x="70" y="1210"/>
                  </a:cubicBezTo>
                  <a:cubicBezTo>
                    <a:pt x="70" y="1730"/>
                    <a:pt x="512" y="1864"/>
                    <a:pt x="946" y="1973"/>
                  </a:cubicBezTo>
                  <a:lnTo>
                    <a:pt x="946" y="3009"/>
                  </a:lnTo>
                  <a:cubicBezTo>
                    <a:pt x="616" y="2992"/>
                    <a:pt x="300" y="2857"/>
                    <a:pt x="118" y="2680"/>
                  </a:cubicBezTo>
                  <a:lnTo>
                    <a:pt x="1" y="2905"/>
                  </a:lnTo>
                  <a:cubicBezTo>
                    <a:pt x="196" y="3100"/>
                    <a:pt x="560" y="3243"/>
                    <a:pt x="946" y="3265"/>
                  </a:cubicBezTo>
                  <a:lnTo>
                    <a:pt x="946" y="3711"/>
                  </a:lnTo>
                  <a:lnTo>
                    <a:pt x="1145" y="3711"/>
                  </a:lnTo>
                  <a:lnTo>
                    <a:pt x="1145" y="3261"/>
                  </a:lnTo>
                  <a:cubicBezTo>
                    <a:pt x="1774" y="3222"/>
                    <a:pt x="2060" y="2892"/>
                    <a:pt x="2060" y="2506"/>
                  </a:cubicBezTo>
                  <a:cubicBezTo>
                    <a:pt x="2060" y="1977"/>
                    <a:pt x="1592" y="1851"/>
                    <a:pt x="1145" y="1747"/>
                  </a:cubicBezTo>
                  <a:lnTo>
                    <a:pt x="1145" y="698"/>
                  </a:lnTo>
                  <a:cubicBezTo>
                    <a:pt x="1375" y="711"/>
                    <a:pt x="1627" y="785"/>
                    <a:pt x="1848" y="928"/>
                  </a:cubicBezTo>
                  <a:lnTo>
                    <a:pt x="1948" y="694"/>
                  </a:lnTo>
                  <a:cubicBezTo>
                    <a:pt x="1735" y="546"/>
                    <a:pt x="1440" y="460"/>
                    <a:pt x="1145" y="451"/>
                  </a:cubicBezTo>
                  <a:lnTo>
                    <a:pt x="11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92;p28">
              <a:extLst>
                <a:ext uri="{FF2B5EF4-FFF2-40B4-BE49-F238E27FC236}">
                  <a16:creationId xmlns:a16="http://schemas.microsoft.com/office/drawing/2014/main" id="{A26CFC01-D94F-0D6E-95BE-032ED22244CC}"/>
                </a:ext>
              </a:extLst>
            </p:cNvPr>
            <p:cNvSpPr/>
            <p:nvPr/>
          </p:nvSpPr>
          <p:spPr>
            <a:xfrm>
              <a:off x="1679208" y="3197582"/>
              <a:ext cx="787389" cy="313939"/>
            </a:xfrm>
            <a:custGeom>
              <a:avLst/>
              <a:gdLst/>
              <a:ahLst/>
              <a:cxnLst/>
              <a:rect l="l" t="t" r="r" b="b"/>
              <a:pathLst>
                <a:path w="6353" h="2533" extrusionOk="0">
                  <a:moveTo>
                    <a:pt x="1267" y="0"/>
                  </a:moveTo>
                  <a:cubicBezTo>
                    <a:pt x="573" y="0"/>
                    <a:pt x="1" y="568"/>
                    <a:pt x="1" y="1266"/>
                  </a:cubicBezTo>
                  <a:cubicBezTo>
                    <a:pt x="1" y="1960"/>
                    <a:pt x="573" y="2532"/>
                    <a:pt x="1267" y="2532"/>
                  </a:cubicBezTo>
                  <a:lnTo>
                    <a:pt x="5087" y="2532"/>
                  </a:lnTo>
                  <a:cubicBezTo>
                    <a:pt x="5780" y="2532"/>
                    <a:pt x="6353" y="1960"/>
                    <a:pt x="6353" y="1266"/>
                  </a:cubicBezTo>
                  <a:cubicBezTo>
                    <a:pt x="6353" y="568"/>
                    <a:pt x="5780" y="0"/>
                    <a:pt x="5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93;p28">
              <a:extLst>
                <a:ext uri="{FF2B5EF4-FFF2-40B4-BE49-F238E27FC236}">
                  <a16:creationId xmlns:a16="http://schemas.microsoft.com/office/drawing/2014/main" id="{2384AF98-4CF0-312E-60BC-7EA1359821A1}"/>
                </a:ext>
              </a:extLst>
            </p:cNvPr>
            <p:cNvSpPr/>
            <p:nvPr/>
          </p:nvSpPr>
          <p:spPr>
            <a:xfrm flipH="1">
              <a:off x="1769717" y="2988124"/>
              <a:ext cx="178389" cy="59119"/>
            </a:xfrm>
            <a:custGeom>
              <a:avLst/>
              <a:gdLst/>
              <a:ahLst/>
              <a:cxnLst/>
              <a:rect l="l" t="t" r="r" b="b"/>
              <a:pathLst>
                <a:path w="1435" h="477" extrusionOk="0">
                  <a:moveTo>
                    <a:pt x="1218" y="1"/>
                  </a:moveTo>
                  <a:cubicBezTo>
                    <a:pt x="1165" y="1"/>
                    <a:pt x="1146" y="88"/>
                    <a:pt x="1205" y="103"/>
                  </a:cubicBezTo>
                  <a:cubicBezTo>
                    <a:pt x="1253" y="116"/>
                    <a:pt x="1292" y="168"/>
                    <a:pt x="1283" y="220"/>
                  </a:cubicBezTo>
                  <a:cubicBezTo>
                    <a:pt x="1279" y="277"/>
                    <a:pt x="1218" y="311"/>
                    <a:pt x="1166" y="329"/>
                  </a:cubicBezTo>
                  <a:cubicBezTo>
                    <a:pt x="1075" y="360"/>
                    <a:pt x="973" y="369"/>
                    <a:pt x="875" y="369"/>
                  </a:cubicBezTo>
                  <a:cubicBezTo>
                    <a:pt x="852" y="369"/>
                    <a:pt x="829" y="369"/>
                    <a:pt x="806" y="368"/>
                  </a:cubicBezTo>
                  <a:cubicBezTo>
                    <a:pt x="555" y="363"/>
                    <a:pt x="308" y="281"/>
                    <a:pt x="99" y="138"/>
                  </a:cubicBezTo>
                  <a:cubicBezTo>
                    <a:pt x="90" y="131"/>
                    <a:pt x="80" y="128"/>
                    <a:pt x="71" y="128"/>
                  </a:cubicBezTo>
                  <a:cubicBezTo>
                    <a:pt x="28" y="128"/>
                    <a:pt x="1" y="197"/>
                    <a:pt x="47" y="229"/>
                  </a:cubicBezTo>
                  <a:cubicBezTo>
                    <a:pt x="279" y="387"/>
                    <a:pt x="557" y="476"/>
                    <a:pt x="836" y="476"/>
                  </a:cubicBezTo>
                  <a:cubicBezTo>
                    <a:pt x="887" y="476"/>
                    <a:pt x="938" y="473"/>
                    <a:pt x="988" y="467"/>
                  </a:cubicBezTo>
                  <a:cubicBezTo>
                    <a:pt x="1118" y="454"/>
                    <a:pt x="1292" y="433"/>
                    <a:pt x="1365" y="307"/>
                  </a:cubicBezTo>
                  <a:cubicBezTo>
                    <a:pt x="1435" y="190"/>
                    <a:pt x="1361" y="38"/>
                    <a:pt x="1235" y="4"/>
                  </a:cubicBezTo>
                  <a:cubicBezTo>
                    <a:pt x="1229" y="1"/>
                    <a:pt x="1223" y="1"/>
                    <a:pt x="1218" y="1"/>
                  </a:cubicBezTo>
                  <a:close/>
                </a:path>
              </a:pathLst>
            </a:custGeom>
            <a:solidFill>
              <a:srgbClr val="687F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94;p28">
              <a:extLst>
                <a:ext uri="{FF2B5EF4-FFF2-40B4-BE49-F238E27FC236}">
                  <a16:creationId xmlns:a16="http://schemas.microsoft.com/office/drawing/2014/main" id="{73845816-4888-8B09-F3FA-9C4E6C5D7546}"/>
                </a:ext>
              </a:extLst>
            </p:cNvPr>
            <p:cNvSpPr/>
            <p:nvPr/>
          </p:nvSpPr>
          <p:spPr>
            <a:xfrm flipH="1">
              <a:off x="1536547" y="2285642"/>
              <a:ext cx="1072698" cy="553639"/>
            </a:xfrm>
            <a:custGeom>
              <a:avLst/>
              <a:gdLst/>
              <a:ahLst/>
              <a:cxnLst/>
              <a:rect l="l" t="t" r="r" b="b"/>
              <a:pathLst>
                <a:path w="8629" h="4467" extrusionOk="0">
                  <a:moveTo>
                    <a:pt x="7302" y="0"/>
                  </a:moveTo>
                  <a:cubicBezTo>
                    <a:pt x="7180" y="0"/>
                    <a:pt x="7076" y="83"/>
                    <a:pt x="7046" y="200"/>
                  </a:cubicBezTo>
                  <a:lnTo>
                    <a:pt x="6062" y="3937"/>
                  </a:lnTo>
                  <a:lnTo>
                    <a:pt x="1721" y="3937"/>
                  </a:lnTo>
                  <a:lnTo>
                    <a:pt x="547" y="1071"/>
                  </a:lnTo>
                  <a:cubicBezTo>
                    <a:pt x="503" y="968"/>
                    <a:pt x="404" y="906"/>
                    <a:pt x="298" y="906"/>
                  </a:cubicBezTo>
                  <a:cubicBezTo>
                    <a:pt x="265" y="906"/>
                    <a:pt x="232" y="912"/>
                    <a:pt x="200" y="924"/>
                  </a:cubicBezTo>
                  <a:cubicBezTo>
                    <a:pt x="65" y="980"/>
                    <a:pt x="0" y="1136"/>
                    <a:pt x="57" y="1271"/>
                  </a:cubicBezTo>
                  <a:lnTo>
                    <a:pt x="1297" y="4301"/>
                  </a:lnTo>
                  <a:cubicBezTo>
                    <a:pt x="1336" y="4401"/>
                    <a:pt x="1435" y="4466"/>
                    <a:pt x="1544" y="4466"/>
                  </a:cubicBezTo>
                  <a:lnTo>
                    <a:pt x="6270" y="4466"/>
                  </a:lnTo>
                  <a:cubicBezTo>
                    <a:pt x="6387" y="4466"/>
                    <a:pt x="6495" y="4388"/>
                    <a:pt x="6525" y="4271"/>
                  </a:cubicBezTo>
                  <a:lnTo>
                    <a:pt x="7505" y="534"/>
                  </a:lnTo>
                  <a:lnTo>
                    <a:pt x="8364" y="534"/>
                  </a:lnTo>
                  <a:cubicBezTo>
                    <a:pt x="8511" y="534"/>
                    <a:pt x="8628" y="412"/>
                    <a:pt x="8628" y="269"/>
                  </a:cubicBezTo>
                  <a:cubicBezTo>
                    <a:pt x="8628" y="122"/>
                    <a:pt x="8511" y="0"/>
                    <a:pt x="83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95;p28">
              <a:extLst>
                <a:ext uri="{FF2B5EF4-FFF2-40B4-BE49-F238E27FC236}">
                  <a16:creationId xmlns:a16="http://schemas.microsoft.com/office/drawing/2014/main" id="{67DFFBDB-B584-7B03-99B3-19A28260E329}"/>
                </a:ext>
              </a:extLst>
            </p:cNvPr>
            <p:cNvSpPr/>
            <p:nvPr/>
          </p:nvSpPr>
          <p:spPr>
            <a:xfrm flipH="1">
              <a:off x="2209209" y="2869763"/>
              <a:ext cx="208224" cy="207475"/>
            </a:xfrm>
            <a:custGeom>
              <a:avLst/>
              <a:gdLst/>
              <a:ahLst/>
              <a:cxnLst/>
              <a:rect l="l" t="t" r="r" b="b"/>
              <a:pathLst>
                <a:path w="1675" h="1674" extrusionOk="0">
                  <a:moveTo>
                    <a:pt x="838" y="534"/>
                  </a:moveTo>
                  <a:cubicBezTo>
                    <a:pt x="1007" y="534"/>
                    <a:pt x="1145" y="668"/>
                    <a:pt x="1145" y="837"/>
                  </a:cubicBezTo>
                  <a:cubicBezTo>
                    <a:pt x="1145" y="1006"/>
                    <a:pt x="1007" y="1145"/>
                    <a:pt x="838" y="1145"/>
                  </a:cubicBezTo>
                  <a:cubicBezTo>
                    <a:pt x="673" y="1145"/>
                    <a:pt x="534" y="1006"/>
                    <a:pt x="534" y="837"/>
                  </a:cubicBezTo>
                  <a:cubicBezTo>
                    <a:pt x="534" y="668"/>
                    <a:pt x="673" y="534"/>
                    <a:pt x="838" y="534"/>
                  </a:cubicBezTo>
                  <a:close/>
                  <a:moveTo>
                    <a:pt x="838" y="0"/>
                  </a:moveTo>
                  <a:cubicBezTo>
                    <a:pt x="378" y="0"/>
                    <a:pt x="1" y="378"/>
                    <a:pt x="1" y="837"/>
                  </a:cubicBezTo>
                  <a:cubicBezTo>
                    <a:pt x="1" y="1301"/>
                    <a:pt x="378" y="1674"/>
                    <a:pt x="838" y="1674"/>
                  </a:cubicBezTo>
                  <a:cubicBezTo>
                    <a:pt x="1301" y="1674"/>
                    <a:pt x="1674" y="1301"/>
                    <a:pt x="1674" y="837"/>
                  </a:cubicBezTo>
                  <a:cubicBezTo>
                    <a:pt x="1674" y="378"/>
                    <a:pt x="1301" y="0"/>
                    <a:pt x="8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96;p28">
              <a:extLst>
                <a:ext uri="{FF2B5EF4-FFF2-40B4-BE49-F238E27FC236}">
                  <a16:creationId xmlns:a16="http://schemas.microsoft.com/office/drawing/2014/main" id="{E3F53F78-6FFE-6E8F-76DE-D260E1211370}"/>
                </a:ext>
              </a:extLst>
            </p:cNvPr>
            <p:cNvSpPr/>
            <p:nvPr/>
          </p:nvSpPr>
          <p:spPr>
            <a:xfrm flipH="1">
              <a:off x="1825959" y="2869763"/>
              <a:ext cx="208224" cy="207475"/>
            </a:xfrm>
            <a:custGeom>
              <a:avLst/>
              <a:gdLst/>
              <a:ahLst/>
              <a:cxnLst/>
              <a:rect l="l" t="t" r="r" b="b"/>
              <a:pathLst>
                <a:path w="1675" h="1674" extrusionOk="0">
                  <a:moveTo>
                    <a:pt x="837" y="534"/>
                  </a:moveTo>
                  <a:cubicBezTo>
                    <a:pt x="1006" y="534"/>
                    <a:pt x="1141" y="668"/>
                    <a:pt x="1141" y="837"/>
                  </a:cubicBezTo>
                  <a:cubicBezTo>
                    <a:pt x="1141" y="1006"/>
                    <a:pt x="1006" y="1145"/>
                    <a:pt x="837" y="1145"/>
                  </a:cubicBezTo>
                  <a:cubicBezTo>
                    <a:pt x="668" y="1145"/>
                    <a:pt x="534" y="1006"/>
                    <a:pt x="534" y="837"/>
                  </a:cubicBezTo>
                  <a:cubicBezTo>
                    <a:pt x="534" y="668"/>
                    <a:pt x="668" y="534"/>
                    <a:pt x="837" y="534"/>
                  </a:cubicBezTo>
                  <a:close/>
                  <a:moveTo>
                    <a:pt x="837" y="0"/>
                  </a:moveTo>
                  <a:cubicBezTo>
                    <a:pt x="378" y="0"/>
                    <a:pt x="0" y="378"/>
                    <a:pt x="0" y="837"/>
                  </a:cubicBezTo>
                  <a:cubicBezTo>
                    <a:pt x="0" y="1301"/>
                    <a:pt x="378" y="1674"/>
                    <a:pt x="837" y="1674"/>
                  </a:cubicBezTo>
                  <a:cubicBezTo>
                    <a:pt x="1297" y="1674"/>
                    <a:pt x="1674" y="1301"/>
                    <a:pt x="1674" y="837"/>
                  </a:cubicBezTo>
                  <a:cubicBezTo>
                    <a:pt x="1674" y="378"/>
                    <a:pt x="1297" y="0"/>
                    <a:pt x="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97;p28">
              <a:extLst>
                <a:ext uri="{FF2B5EF4-FFF2-40B4-BE49-F238E27FC236}">
                  <a16:creationId xmlns:a16="http://schemas.microsoft.com/office/drawing/2014/main" id="{91B35B50-6351-AE7B-E762-2E558CA468A3}"/>
                </a:ext>
              </a:extLst>
            </p:cNvPr>
            <p:cNvSpPr/>
            <p:nvPr/>
          </p:nvSpPr>
          <p:spPr>
            <a:xfrm flipH="1">
              <a:off x="461070" y="2963584"/>
              <a:ext cx="1668779" cy="2179851"/>
            </a:xfrm>
            <a:custGeom>
              <a:avLst/>
              <a:gdLst/>
              <a:ahLst/>
              <a:cxnLst/>
              <a:rect l="l" t="t" r="r" b="b"/>
              <a:pathLst>
                <a:path w="13424" h="17588" extrusionOk="0">
                  <a:moveTo>
                    <a:pt x="2437" y="1"/>
                  </a:moveTo>
                  <a:cubicBezTo>
                    <a:pt x="1695" y="1"/>
                    <a:pt x="1121" y="108"/>
                    <a:pt x="1002" y="314"/>
                  </a:cubicBezTo>
                  <a:cubicBezTo>
                    <a:pt x="655" y="904"/>
                    <a:pt x="3794" y="2339"/>
                    <a:pt x="3794" y="2339"/>
                  </a:cubicBezTo>
                  <a:lnTo>
                    <a:pt x="4150" y="4624"/>
                  </a:lnTo>
                  <a:cubicBezTo>
                    <a:pt x="4150" y="4624"/>
                    <a:pt x="2810" y="5916"/>
                    <a:pt x="2814" y="7399"/>
                  </a:cubicBezTo>
                  <a:lnTo>
                    <a:pt x="14" y="7399"/>
                  </a:lnTo>
                  <a:cubicBezTo>
                    <a:pt x="1" y="9718"/>
                    <a:pt x="3794" y="12983"/>
                    <a:pt x="3794" y="12983"/>
                  </a:cubicBezTo>
                  <a:lnTo>
                    <a:pt x="3963" y="17588"/>
                  </a:lnTo>
                  <a:lnTo>
                    <a:pt x="13424" y="17588"/>
                  </a:lnTo>
                  <a:lnTo>
                    <a:pt x="7887" y="9333"/>
                  </a:lnTo>
                  <a:cubicBezTo>
                    <a:pt x="7887" y="9333"/>
                    <a:pt x="7584" y="2408"/>
                    <a:pt x="6513" y="1177"/>
                  </a:cubicBezTo>
                  <a:cubicBezTo>
                    <a:pt x="5814" y="377"/>
                    <a:pt x="3829" y="1"/>
                    <a:pt x="2437" y="1"/>
                  </a:cubicBezTo>
                  <a:close/>
                </a:path>
              </a:pathLst>
            </a:custGeom>
            <a:solidFill>
              <a:srgbClr val="FFC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98;p28">
              <a:extLst>
                <a:ext uri="{FF2B5EF4-FFF2-40B4-BE49-F238E27FC236}">
                  <a16:creationId xmlns:a16="http://schemas.microsoft.com/office/drawing/2014/main" id="{87F2E2BB-3661-8D03-CF9A-255D512DE8D5}"/>
                </a:ext>
              </a:extLst>
            </p:cNvPr>
            <p:cNvSpPr/>
            <p:nvPr/>
          </p:nvSpPr>
          <p:spPr>
            <a:xfrm flipH="1">
              <a:off x="1821827" y="2080400"/>
              <a:ext cx="656125" cy="550292"/>
            </a:xfrm>
            <a:custGeom>
              <a:avLst/>
              <a:gdLst/>
              <a:ahLst/>
              <a:cxnLst/>
              <a:rect l="l" t="t" r="r" b="b"/>
              <a:pathLst>
                <a:path w="5278" h="4440" extrusionOk="0">
                  <a:moveTo>
                    <a:pt x="1419" y="0"/>
                  </a:moveTo>
                  <a:cubicBezTo>
                    <a:pt x="638" y="0"/>
                    <a:pt x="1" y="638"/>
                    <a:pt x="1" y="1418"/>
                  </a:cubicBezTo>
                  <a:cubicBezTo>
                    <a:pt x="1" y="1418"/>
                    <a:pt x="1" y="1470"/>
                    <a:pt x="10" y="1565"/>
                  </a:cubicBezTo>
                  <a:cubicBezTo>
                    <a:pt x="10" y="1565"/>
                    <a:pt x="10" y="1570"/>
                    <a:pt x="10" y="1574"/>
                  </a:cubicBezTo>
                  <a:cubicBezTo>
                    <a:pt x="14" y="1591"/>
                    <a:pt x="14" y="1609"/>
                    <a:pt x="18" y="1622"/>
                  </a:cubicBezTo>
                  <a:cubicBezTo>
                    <a:pt x="18" y="1630"/>
                    <a:pt x="18" y="1639"/>
                    <a:pt x="23" y="1652"/>
                  </a:cubicBezTo>
                  <a:cubicBezTo>
                    <a:pt x="23" y="1669"/>
                    <a:pt x="27" y="1687"/>
                    <a:pt x="31" y="1704"/>
                  </a:cubicBezTo>
                  <a:cubicBezTo>
                    <a:pt x="31" y="1704"/>
                    <a:pt x="31" y="1708"/>
                    <a:pt x="31" y="1708"/>
                  </a:cubicBezTo>
                  <a:cubicBezTo>
                    <a:pt x="140" y="2237"/>
                    <a:pt x="604" y="3399"/>
                    <a:pt x="2620" y="4440"/>
                  </a:cubicBezTo>
                  <a:cubicBezTo>
                    <a:pt x="2620" y="4440"/>
                    <a:pt x="5277" y="3053"/>
                    <a:pt x="5243" y="1418"/>
                  </a:cubicBezTo>
                  <a:cubicBezTo>
                    <a:pt x="5243" y="638"/>
                    <a:pt x="4605" y="0"/>
                    <a:pt x="3825" y="0"/>
                  </a:cubicBezTo>
                  <a:cubicBezTo>
                    <a:pt x="3318" y="0"/>
                    <a:pt x="2871" y="269"/>
                    <a:pt x="2620" y="668"/>
                  </a:cubicBezTo>
                  <a:cubicBezTo>
                    <a:pt x="2372" y="269"/>
                    <a:pt x="1926" y="0"/>
                    <a:pt x="14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299;p28">
              <a:extLst>
                <a:ext uri="{FF2B5EF4-FFF2-40B4-BE49-F238E27FC236}">
                  <a16:creationId xmlns:a16="http://schemas.microsoft.com/office/drawing/2014/main" id="{1075E682-066E-8918-9B52-9D4C31E34010}"/>
                </a:ext>
              </a:extLst>
            </p:cNvPr>
            <p:cNvSpPr/>
            <p:nvPr/>
          </p:nvSpPr>
          <p:spPr>
            <a:xfrm>
              <a:off x="1869453" y="3271202"/>
              <a:ext cx="118362" cy="152198"/>
            </a:xfrm>
            <a:custGeom>
              <a:avLst/>
              <a:gdLst/>
              <a:ahLst/>
              <a:cxnLst/>
              <a:rect l="l" t="t" r="r" b="b"/>
              <a:pathLst>
                <a:path w="955" h="1228" extrusionOk="0">
                  <a:moveTo>
                    <a:pt x="456" y="213"/>
                  </a:moveTo>
                  <a:cubicBezTo>
                    <a:pt x="486" y="213"/>
                    <a:pt x="517" y="213"/>
                    <a:pt x="538" y="221"/>
                  </a:cubicBezTo>
                  <a:cubicBezTo>
                    <a:pt x="560" y="226"/>
                    <a:pt x="582" y="234"/>
                    <a:pt x="595" y="243"/>
                  </a:cubicBezTo>
                  <a:cubicBezTo>
                    <a:pt x="612" y="256"/>
                    <a:pt x="621" y="273"/>
                    <a:pt x="629" y="291"/>
                  </a:cubicBezTo>
                  <a:cubicBezTo>
                    <a:pt x="638" y="312"/>
                    <a:pt x="642" y="334"/>
                    <a:pt x="642" y="364"/>
                  </a:cubicBezTo>
                  <a:cubicBezTo>
                    <a:pt x="642" y="395"/>
                    <a:pt x="634" y="421"/>
                    <a:pt x="625" y="438"/>
                  </a:cubicBezTo>
                  <a:cubicBezTo>
                    <a:pt x="616" y="460"/>
                    <a:pt x="603" y="473"/>
                    <a:pt x="586" y="486"/>
                  </a:cubicBezTo>
                  <a:cubicBezTo>
                    <a:pt x="569" y="499"/>
                    <a:pt x="547" y="503"/>
                    <a:pt x="521" y="507"/>
                  </a:cubicBezTo>
                  <a:cubicBezTo>
                    <a:pt x="495" y="512"/>
                    <a:pt x="469" y="516"/>
                    <a:pt x="434" y="516"/>
                  </a:cubicBezTo>
                  <a:lnTo>
                    <a:pt x="287" y="516"/>
                  </a:lnTo>
                  <a:lnTo>
                    <a:pt x="287" y="213"/>
                  </a:lnTo>
                  <a:close/>
                  <a:moveTo>
                    <a:pt x="486" y="707"/>
                  </a:moveTo>
                  <a:cubicBezTo>
                    <a:pt x="521" y="707"/>
                    <a:pt x="551" y="711"/>
                    <a:pt x="577" y="715"/>
                  </a:cubicBezTo>
                  <a:cubicBezTo>
                    <a:pt x="599" y="724"/>
                    <a:pt x="621" y="733"/>
                    <a:pt x="634" y="746"/>
                  </a:cubicBezTo>
                  <a:cubicBezTo>
                    <a:pt x="647" y="759"/>
                    <a:pt x="660" y="772"/>
                    <a:pt x="664" y="789"/>
                  </a:cubicBezTo>
                  <a:cubicBezTo>
                    <a:pt x="668" y="811"/>
                    <a:pt x="673" y="828"/>
                    <a:pt x="673" y="850"/>
                  </a:cubicBezTo>
                  <a:cubicBezTo>
                    <a:pt x="673" y="872"/>
                    <a:pt x="668" y="893"/>
                    <a:pt x="664" y="911"/>
                  </a:cubicBezTo>
                  <a:cubicBezTo>
                    <a:pt x="660" y="928"/>
                    <a:pt x="651" y="945"/>
                    <a:pt x="638" y="963"/>
                  </a:cubicBezTo>
                  <a:cubicBezTo>
                    <a:pt x="625" y="976"/>
                    <a:pt x="603" y="989"/>
                    <a:pt x="582" y="997"/>
                  </a:cubicBezTo>
                  <a:cubicBezTo>
                    <a:pt x="556" y="1010"/>
                    <a:pt x="525" y="1015"/>
                    <a:pt x="486" y="1015"/>
                  </a:cubicBezTo>
                  <a:lnTo>
                    <a:pt x="287" y="1015"/>
                  </a:lnTo>
                  <a:lnTo>
                    <a:pt x="287" y="707"/>
                  </a:lnTo>
                  <a:close/>
                  <a:moveTo>
                    <a:pt x="1" y="0"/>
                  </a:moveTo>
                  <a:lnTo>
                    <a:pt x="1" y="1227"/>
                  </a:lnTo>
                  <a:lnTo>
                    <a:pt x="495" y="1227"/>
                  </a:lnTo>
                  <a:cubicBezTo>
                    <a:pt x="569" y="1227"/>
                    <a:pt x="634" y="1218"/>
                    <a:pt x="690" y="1201"/>
                  </a:cubicBezTo>
                  <a:cubicBezTo>
                    <a:pt x="746" y="1179"/>
                    <a:pt x="794" y="1153"/>
                    <a:pt x="833" y="1123"/>
                  </a:cubicBezTo>
                  <a:cubicBezTo>
                    <a:pt x="872" y="1088"/>
                    <a:pt x="903" y="1049"/>
                    <a:pt x="924" y="1006"/>
                  </a:cubicBezTo>
                  <a:cubicBezTo>
                    <a:pt x="946" y="958"/>
                    <a:pt x="955" y="911"/>
                    <a:pt x="955" y="859"/>
                  </a:cubicBezTo>
                  <a:cubicBezTo>
                    <a:pt x="955" y="789"/>
                    <a:pt x="937" y="733"/>
                    <a:pt x="898" y="689"/>
                  </a:cubicBezTo>
                  <a:cubicBezTo>
                    <a:pt x="859" y="642"/>
                    <a:pt x="798" y="611"/>
                    <a:pt x="716" y="590"/>
                  </a:cubicBezTo>
                  <a:cubicBezTo>
                    <a:pt x="755" y="577"/>
                    <a:pt x="785" y="564"/>
                    <a:pt x="811" y="542"/>
                  </a:cubicBezTo>
                  <a:cubicBezTo>
                    <a:pt x="838" y="525"/>
                    <a:pt x="859" y="507"/>
                    <a:pt x="877" y="481"/>
                  </a:cubicBezTo>
                  <a:cubicBezTo>
                    <a:pt x="894" y="460"/>
                    <a:pt x="907" y="438"/>
                    <a:pt x="916" y="412"/>
                  </a:cubicBezTo>
                  <a:cubicBezTo>
                    <a:pt x="920" y="386"/>
                    <a:pt x="924" y="360"/>
                    <a:pt x="924" y="330"/>
                  </a:cubicBezTo>
                  <a:cubicBezTo>
                    <a:pt x="924" y="282"/>
                    <a:pt x="916" y="234"/>
                    <a:pt x="898" y="195"/>
                  </a:cubicBezTo>
                  <a:cubicBezTo>
                    <a:pt x="881" y="152"/>
                    <a:pt x="855" y="117"/>
                    <a:pt x="816" y="87"/>
                  </a:cubicBezTo>
                  <a:cubicBezTo>
                    <a:pt x="781" y="61"/>
                    <a:pt x="733" y="39"/>
                    <a:pt x="673" y="22"/>
                  </a:cubicBezTo>
                  <a:cubicBezTo>
                    <a:pt x="612" y="4"/>
                    <a:pt x="538" y="0"/>
                    <a:pt x="4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00;p28">
              <a:extLst>
                <a:ext uri="{FF2B5EF4-FFF2-40B4-BE49-F238E27FC236}">
                  <a16:creationId xmlns:a16="http://schemas.microsoft.com/office/drawing/2014/main" id="{614F3035-95BE-2E9F-3B87-14A0EDF0E13B}"/>
                </a:ext>
              </a:extLst>
            </p:cNvPr>
            <p:cNvSpPr/>
            <p:nvPr/>
          </p:nvSpPr>
          <p:spPr>
            <a:xfrm>
              <a:off x="2004917" y="3271202"/>
              <a:ext cx="131252" cy="153809"/>
            </a:xfrm>
            <a:custGeom>
              <a:avLst/>
              <a:gdLst/>
              <a:ahLst/>
              <a:cxnLst/>
              <a:rect l="l" t="t" r="r" b="b"/>
              <a:pathLst>
                <a:path w="1059" h="1241" extrusionOk="0">
                  <a:moveTo>
                    <a:pt x="0" y="0"/>
                  </a:moveTo>
                  <a:lnTo>
                    <a:pt x="0" y="729"/>
                  </a:lnTo>
                  <a:cubicBezTo>
                    <a:pt x="0" y="802"/>
                    <a:pt x="13" y="872"/>
                    <a:pt x="35" y="937"/>
                  </a:cubicBezTo>
                  <a:cubicBezTo>
                    <a:pt x="61" y="997"/>
                    <a:pt x="96" y="1054"/>
                    <a:pt x="139" y="1097"/>
                  </a:cubicBezTo>
                  <a:cubicBezTo>
                    <a:pt x="187" y="1145"/>
                    <a:pt x="243" y="1179"/>
                    <a:pt x="308" y="1205"/>
                  </a:cubicBezTo>
                  <a:cubicBezTo>
                    <a:pt x="373" y="1231"/>
                    <a:pt x="447" y="1240"/>
                    <a:pt x="529" y="1240"/>
                  </a:cubicBezTo>
                  <a:cubicBezTo>
                    <a:pt x="612" y="1240"/>
                    <a:pt x="685" y="1231"/>
                    <a:pt x="750" y="1205"/>
                  </a:cubicBezTo>
                  <a:cubicBezTo>
                    <a:pt x="815" y="1179"/>
                    <a:pt x="872" y="1145"/>
                    <a:pt x="915" y="1097"/>
                  </a:cubicBezTo>
                  <a:cubicBezTo>
                    <a:pt x="963" y="1054"/>
                    <a:pt x="998" y="997"/>
                    <a:pt x="1019" y="937"/>
                  </a:cubicBezTo>
                  <a:cubicBezTo>
                    <a:pt x="1045" y="872"/>
                    <a:pt x="1058" y="802"/>
                    <a:pt x="1058" y="729"/>
                  </a:cubicBezTo>
                  <a:lnTo>
                    <a:pt x="1058" y="0"/>
                  </a:lnTo>
                  <a:lnTo>
                    <a:pt x="772" y="0"/>
                  </a:lnTo>
                  <a:lnTo>
                    <a:pt x="772" y="729"/>
                  </a:lnTo>
                  <a:cubicBezTo>
                    <a:pt x="772" y="772"/>
                    <a:pt x="768" y="811"/>
                    <a:pt x="755" y="841"/>
                  </a:cubicBezTo>
                  <a:cubicBezTo>
                    <a:pt x="746" y="876"/>
                    <a:pt x="729" y="906"/>
                    <a:pt x="707" y="928"/>
                  </a:cubicBezTo>
                  <a:cubicBezTo>
                    <a:pt x="685" y="954"/>
                    <a:pt x="659" y="971"/>
                    <a:pt x="633" y="984"/>
                  </a:cubicBezTo>
                  <a:cubicBezTo>
                    <a:pt x="603" y="997"/>
                    <a:pt x="568" y="1002"/>
                    <a:pt x="529" y="1002"/>
                  </a:cubicBezTo>
                  <a:cubicBezTo>
                    <a:pt x="490" y="1002"/>
                    <a:pt x="456" y="997"/>
                    <a:pt x="425" y="984"/>
                  </a:cubicBezTo>
                  <a:cubicBezTo>
                    <a:pt x="395" y="971"/>
                    <a:pt x="369" y="954"/>
                    <a:pt x="352" y="928"/>
                  </a:cubicBezTo>
                  <a:cubicBezTo>
                    <a:pt x="330" y="906"/>
                    <a:pt x="312" y="876"/>
                    <a:pt x="304" y="841"/>
                  </a:cubicBezTo>
                  <a:cubicBezTo>
                    <a:pt x="291" y="807"/>
                    <a:pt x="286" y="768"/>
                    <a:pt x="286" y="724"/>
                  </a:cubicBezTo>
                  <a:lnTo>
                    <a:pt x="2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01;p28">
              <a:extLst>
                <a:ext uri="{FF2B5EF4-FFF2-40B4-BE49-F238E27FC236}">
                  <a16:creationId xmlns:a16="http://schemas.microsoft.com/office/drawing/2014/main" id="{EC1D7054-5A0C-3C64-B331-45105EC9B9BF}"/>
                </a:ext>
              </a:extLst>
            </p:cNvPr>
            <p:cNvSpPr/>
            <p:nvPr/>
          </p:nvSpPr>
          <p:spPr>
            <a:xfrm>
              <a:off x="2142488" y="3271202"/>
              <a:ext cx="145753" cy="152198"/>
            </a:xfrm>
            <a:custGeom>
              <a:avLst/>
              <a:gdLst/>
              <a:ahLst/>
              <a:cxnLst/>
              <a:rect l="l" t="t" r="r" b="b"/>
              <a:pathLst>
                <a:path w="1176" h="1228" extrusionOk="0">
                  <a:moveTo>
                    <a:pt x="0" y="0"/>
                  </a:moveTo>
                  <a:lnTo>
                    <a:pt x="447" y="759"/>
                  </a:lnTo>
                  <a:lnTo>
                    <a:pt x="447" y="1227"/>
                  </a:lnTo>
                  <a:lnTo>
                    <a:pt x="733" y="1227"/>
                  </a:lnTo>
                  <a:lnTo>
                    <a:pt x="733" y="759"/>
                  </a:lnTo>
                  <a:lnTo>
                    <a:pt x="1175" y="0"/>
                  </a:lnTo>
                  <a:lnTo>
                    <a:pt x="924" y="0"/>
                  </a:lnTo>
                  <a:cubicBezTo>
                    <a:pt x="911" y="0"/>
                    <a:pt x="902" y="0"/>
                    <a:pt x="889" y="4"/>
                  </a:cubicBezTo>
                  <a:cubicBezTo>
                    <a:pt x="880" y="9"/>
                    <a:pt x="872" y="13"/>
                    <a:pt x="863" y="17"/>
                  </a:cubicBezTo>
                  <a:cubicBezTo>
                    <a:pt x="859" y="26"/>
                    <a:pt x="850" y="30"/>
                    <a:pt x="846" y="39"/>
                  </a:cubicBezTo>
                  <a:cubicBezTo>
                    <a:pt x="837" y="43"/>
                    <a:pt x="833" y="52"/>
                    <a:pt x="833" y="61"/>
                  </a:cubicBezTo>
                  <a:lnTo>
                    <a:pt x="659" y="416"/>
                  </a:lnTo>
                  <a:cubicBezTo>
                    <a:pt x="646" y="447"/>
                    <a:pt x="633" y="473"/>
                    <a:pt x="620" y="494"/>
                  </a:cubicBezTo>
                  <a:cubicBezTo>
                    <a:pt x="607" y="520"/>
                    <a:pt x="599" y="546"/>
                    <a:pt x="590" y="568"/>
                  </a:cubicBezTo>
                  <a:cubicBezTo>
                    <a:pt x="581" y="546"/>
                    <a:pt x="573" y="520"/>
                    <a:pt x="560" y="499"/>
                  </a:cubicBezTo>
                  <a:cubicBezTo>
                    <a:pt x="547" y="473"/>
                    <a:pt x="534" y="447"/>
                    <a:pt x="521" y="416"/>
                  </a:cubicBezTo>
                  <a:lnTo>
                    <a:pt x="347" y="61"/>
                  </a:lnTo>
                  <a:cubicBezTo>
                    <a:pt x="338" y="43"/>
                    <a:pt x="325" y="26"/>
                    <a:pt x="312" y="17"/>
                  </a:cubicBezTo>
                  <a:cubicBezTo>
                    <a:pt x="295" y="4"/>
                    <a:pt x="278" y="0"/>
                    <a:pt x="2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02;p28">
              <a:extLst>
                <a:ext uri="{FF2B5EF4-FFF2-40B4-BE49-F238E27FC236}">
                  <a16:creationId xmlns:a16="http://schemas.microsoft.com/office/drawing/2014/main" id="{66E86111-8FC4-1E7D-1A6A-C9AC17B5816E}"/>
                </a:ext>
              </a:extLst>
            </p:cNvPr>
            <p:cNvSpPr/>
            <p:nvPr/>
          </p:nvSpPr>
          <p:spPr>
            <a:xfrm flipH="1">
              <a:off x="2508132" y="4123151"/>
              <a:ext cx="68497" cy="52798"/>
            </a:xfrm>
            <a:custGeom>
              <a:avLst/>
              <a:gdLst/>
              <a:ahLst/>
              <a:cxnLst/>
              <a:rect l="l" t="t" r="r" b="b"/>
              <a:pathLst>
                <a:path w="551" h="426" extrusionOk="0">
                  <a:moveTo>
                    <a:pt x="273" y="1"/>
                  </a:moveTo>
                  <a:cubicBezTo>
                    <a:pt x="0" y="1"/>
                    <a:pt x="0" y="426"/>
                    <a:pt x="273" y="426"/>
                  </a:cubicBezTo>
                  <a:cubicBezTo>
                    <a:pt x="551" y="426"/>
                    <a:pt x="551" y="1"/>
                    <a:pt x="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303;p28">
              <a:extLst>
                <a:ext uri="{FF2B5EF4-FFF2-40B4-BE49-F238E27FC236}">
                  <a16:creationId xmlns:a16="http://schemas.microsoft.com/office/drawing/2014/main" id="{F0874DC8-6F85-CDC2-9294-46A70A9A3F1C}"/>
                </a:ext>
              </a:extLst>
            </p:cNvPr>
            <p:cNvSpPr/>
            <p:nvPr/>
          </p:nvSpPr>
          <p:spPr>
            <a:xfrm flipH="1">
              <a:off x="3502927" y="4219160"/>
              <a:ext cx="68496" cy="52798"/>
            </a:xfrm>
            <a:custGeom>
              <a:avLst/>
              <a:gdLst/>
              <a:ahLst/>
              <a:cxnLst/>
              <a:rect l="l" t="t" r="r" b="b"/>
              <a:pathLst>
                <a:path w="551" h="426" extrusionOk="0">
                  <a:moveTo>
                    <a:pt x="278" y="1"/>
                  </a:moveTo>
                  <a:cubicBezTo>
                    <a:pt x="0" y="1"/>
                    <a:pt x="0" y="425"/>
                    <a:pt x="278" y="425"/>
                  </a:cubicBezTo>
                  <a:cubicBezTo>
                    <a:pt x="551" y="425"/>
                    <a:pt x="551"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304;p28">
              <a:extLst>
                <a:ext uri="{FF2B5EF4-FFF2-40B4-BE49-F238E27FC236}">
                  <a16:creationId xmlns:a16="http://schemas.microsoft.com/office/drawing/2014/main" id="{23FA4943-0F4B-E121-E32F-6A566A9D61BC}"/>
                </a:ext>
              </a:extLst>
            </p:cNvPr>
            <p:cNvSpPr/>
            <p:nvPr/>
          </p:nvSpPr>
          <p:spPr>
            <a:xfrm flipH="1">
              <a:off x="2367541" y="3958101"/>
              <a:ext cx="68497" cy="52798"/>
            </a:xfrm>
            <a:custGeom>
              <a:avLst/>
              <a:gdLst/>
              <a:ahLst/>
              <a:cxnLst/>
              <a:rect l="l" t="t" r="r" b="b"/>
              <a:pathLst>
                <a:path w="551" h="426" extrusionOk="0">
                  <a:moveTo>
                    <a:pt x="273" y="1"/>
                  </a:moveTo>
                  <a:cubicBezTo>
                    <a:pt x="0" y="1"/>
                    <a:pt x="0" y="426"/>
                    <a:pt x="273" y="426"/>
                  </a:cubicBezTo>
                  <a:cubicBezTo>
                    <a:pt x="551" y="426"/>
                    <a:pt x="551" y="1"/>
                    <a:pt x="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305;p28">
              <a:extLst>
                <a:ext uri="{FF2B5EF4-FFF2-40B4-BE49-F238E27FC236}">
                  <a16:creationId xmlns:a16="http://schemas.microsoft.com/office/drawing/2014/main" id="{91B1268F-EEEB-AB16-1BA1-0535C3325639}"/>
                </a:ext>
              </a:extLst>
            </p:cNvPr>
            <p:cNvSpPr/>
            <p:nvPr/>
          </p:nvSpPr>
          <p:spPr>
            <a:xfrm flipH="1">
              <a:off x="1032429" y="1156543"/>
              <a:ext cx="68497" cy="52798"/>
            </a:xfrm>
            <a:custGeom>
              <a:avLst/>
              <a:gdLst/>
              <a:ahLst/>
              <a:cxnLst/>
              <a:rect l="l" t="t" r="r" b="b"/>
              <a:pathLst>
                <a:path w="551" h="426" extrusionOk="0">
                  <a:moveTo>
                    <a:pt x="273" y="1"/>
                  </a:moveTo>
                  <a:cubicBezTo>
                    <a:pt x="0" y="1"/>
                    <a:pt x="0" y="426"/>
                    <a:pt x="273" y="426"/>
                  </a:cubicBezTo>
                  <a:cubicBezTo>
                    <a:pt x="551" y="426"/>
                    <a:pt x="551" y="1"/>
                    <a:pt x="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306;p28">
              <a:extLst>
                <a:ext uri="{FF2B5EF4-FFF2-40B4-BE49-F238E27FC236}">
                  <a16:creationId xmlns:a16="http://schemas.microsoft.com/office/drawing/2014/main" id="{4C62F170-DFD4-4D43-01EB-E607BA0A2971}"/>
                </a:ext>
              </a:extLst>
            </p:cNvPr>
            <p:cNvSpPr/>
            <p:nvPr/>
          </p:nvSpPr>
          <p:spPr>
            <a:xfrm flipH="1">
              <a:off x="3640057" y="4071051"/>
              <a:ext cx="68496" cy="52798"/>
            </a:xfrm>
            <a:custGeom>
              <a:avLst/>
              <a:gdLst/>
              <a:ahLst/>
              <a:cxnLst/>
              <a:rect l="l" t="t" r="r" b="b"/>
              <a:pathLst>
                <a:path w="551" h="426" extrusionOk="0">
                  <a:moveTo>
                    <a:pt x="273" y="1"/>
                  </a:moveTo>
                  <a:cubicBezTo>
                    <a:pt x="0" y="1"/>
                    <a:pt x="0" y="426"/>
                    <a:pt x="273" y="426"/>
                  </a:cubicBezTo>
                  <a:cubicBezTo>
                    <a:pt x="551" y="426"/>
                    <a:pt x="551" y="1"/>
                    <a:pt x="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91266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5BAFF"/>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FA75FD18-8EB6-CC54-9C5F-8F726189B781}"/>
              </a:ext>
            </a:extLst>
          </p:cNvPr>
          <p:cNvSpPr/>
          <p:nvPr/>
        </p:nvSpPr>
        <p:spPr>
          <a:xfrm flipV="1">
            <a:off x="261318" y="5156183"/>
            <a:ext cx="1328350" cy="1334179"/>
          </a:xfrm>
          <a:custGeom>
            <a:avLst/>
            <a:gdLst>
              <a:gd name="connsiteX0" fmla="*/ 844471 w 1811727"/>
              <a:gd name="connsiteY0" fmla="*/ 82257 h 1819677"/>
              <a:gd name="connsiteX1" fmla="*/ 366023 w 1811727"/>
              <a:gd name="connsiteY1" fmla="*/ 243521 h 1819677"/>
              <a:gd name="connsiteX2" fmla="*/ 59233 w 1811727"/>
              <a:gd name="connsiteY2" fmla="*/ 648935 h 1819677"/>
              <a:gd name="connsiteX3" fmla="*/ 18594 w 1811727"/>
              <a:gd name="connsiteY3" fmla="*/ 1156119 h 1819677"/>
              <a:gd name="connsiteX4" fmla="*/ 273863 w 1811727"/>
              <a:gd name="connsiteY4" fmla="*/ 1596670 h 1819677"/>
              <a:gd name="connsiteX5" fmla="*/ 736295 w 1811727"/>
              <a:gd name="connsiteY5" fmla="*/ 1811476 h 1819677"/>
              <a:gd name="connsiteX6" fmla="*/ 865592 w 1811727"/>
              <a:gd name="connsiteY6" fmla="*/ 1818244 h 1819677"/>
              <a:gd name="connsiteX7" fmla="*/ 994423 w 1811727"/>
              <a:gd name="connsiteY7" fmla="*/ 1803686 h 1819677"/>
              <a:gd name="connsiteX8" fmla="*/ 1118907 w 1811727"/>
              <a:gd name="connsiteY8" fmla="*/ 1767424 h 1819677"/>
              <a:gd name="connsiteX9" fmla="*/ 1235777 w 1811727"/>
              <a:gd name="connsiteY9" fmla="*/ 1711352 h 1819677"/>
              <a:gd name="connsiteX10" fmla="*/ 1690302 w 1811727"/>
              <a:gd name="connsiteY10" fmla="*/ 838389 h 1819677"/>
              <a:gd name="connsiteX11" fmla="*/ 1509338 w 1811727"/>
              <a:gd name="connsiteY11" fmla="*/ 360775 h 1819677"/>
              <a:gd name="connsiteX12" fmla="*/ 1105341 w 1811727"/>
              <a:gd name="connsiteY12" fmla="*/ 50417 h 1819677"/>
              <a:gd name="connsiteX13" fmla="*/ 597953 w 1811727"/>
              <a:gd name="connsiteY13" fmla="*/ 41289 h 1819677"/>
              <a:gd name="connsiteX14" fmla="*/ 180274 w 1811727"/>
              <a:gd name="connsiteY14" fmla="*/ 329571 h 1819677"/>
              <a:gd name="connsiteX15" fmla="*/ 2636 w 1811727"/>
              <a:gd name="connsiteY15" fmla="*/ 804227 h 1819677"/>
              <a:gd name="connsiteX16" fmla="*/ 140627 w 1811727"/>
              <a:gd name="connsiteY16" fmla="*/ 1290756 h 1819677"/>
              <a:gd name="connsiteX17" fmla="*/ 1036521 w 1811727"/>
              <a:gd name="connsiteY17" fmla="*/ 1685738 h 1819677"/>
              <a:gd name="connsiteX18" fmla="*/ 1501199 w 1811727"/>
              <a:gd name="connsiteY18" fmla="*/ 1475308 h 1819677"/>
              <a:gd name="connsiteX19" fmla="*/ 1782403 w 1811727"/>
              <a:gd name="connsiteY19" fmla="*/ 1049956 h 1819677"/>
              <a:gd name="connsiteX20" fmla="*/ 1752967 w 1811727"/>
              <a:gd name="connsiteY20" fmla="*/ 540578 h 1819677"/>
              <a:gd name="connsiteX21" fmla="*/ 1432903 w 1811727"/>
              <a:gd name="connsiteY21" fmla="*/ 141926 h 1819677"/>
              <a:gd name="connsiteX22" fmla="*/ 941823 w 1811727"/>
              <a:gd name="connsiteY22" fmla="*/ -809 h 1819677"/>
              <a:gd name="connsiteX23" fmla="*/ 462559 w 1811727"/>
              <a:gd name="connsiteY23" fmla="*/ 176307 h 1819677"/>
              <a:gd name="connsiteX24" fmla="*/ 163324 w 1811727"/>
              <a:gd name="connsiteY24" fmla="*/ 592251 h 1819677"/>
              <a:gd name="connsiteX25" fmla="*/ 133392 w 1811727"/>
              <a:gd name="connsiteY25" fmla="*/ 1103461 h 1819677"/>
              <a:gd name="connsiteX26" fmla="*/ 389362 w 1811727"/>
              <a:gd name="connsiteY26" fmla="*/ 1547484 h 1819677"/>
              <a:gd name="connsiteX27" fmla="*/ 849839 w 1811727"/>
              <a:gd name="connsiteY27" fmla="*/ 1769612 h 1819677"/>
              <a:gd name="connsiteX28" fmla="*/ 1349321 w 1811727"/>
              <a:gd name="connsiteY28" fmla="*/ 1662019 h 1819677"/>
              <a:gd name="connsiteX29" fmla="*/ 1689077 w 1811727"/>
              <a:gd name="connsiteY29" fmla="*/ 1281741 h 1819677"/>
              <a:gd name="connsiteX30" fmla="*/ 1736572 w 1811727"/>
              <a:gd name="connsiteY30" fmla="*/ 775549 h 1819677"/>
              <a:gd name="connsiteX31" fmla="*/ 1484541 w 1811727"/>
              <a:gd name="connsiteY31" fmla="*/ 332457 h 1819677"/>
              <a:gd name="connsiteX32" fmla="*/ 1028235 w 1811727"/>
              <a:gd name="connsiteY32" fmla="*/ 116399 h 1819677"/>
              <a:gd name="connsiteX33" fmla="*/ 539752 w 1811727"/>
              <a:gd name="connsiteY33" fmla="*/ 247748 h 1819677"/>
              <a:gd name="connsiteX34" fmla="*/ 539285 w 1811727"/>
              <a:gd name="connsiteY34" fmla="*/ 249571 h 1819677"/>
              <a:gd name="connsiteX35" fmla="*/ 541094 w 1811727"/>
              <a:gd name="connsiteY35" fmla="*/ 250053 h 1819677"/>
              <a:gd name="connsiteX36" fmla="*/ 1027594 w 1811727"/>
              <a:gd name="connsiteY36" fmla="*/ 124650 h 1819677"/>
              <a:gd name="connsiteX37" fmla="*/ 1475351 w 1811727"/>
              <a:gd name="connsiteY37" fmla="*/ 341699 h 1819677"/>
              <a:gd name="connsiteX38" fmla="*/ 1720993 w 1811727"/>
              <a:gd name="connsiteY38" fmla="*/ 779371 h 1819677"/>
              <a:gd name="connsiteX39" fmla="*/ 1671631 w 1811727"/>
              <a:gd name="connsiteY39" fmla="*/ 1273981 h 1819677"/>
              <a:gd name="connsiteX40" fmla="*/ 1338205 w 1811727"/>
              <a:gd name="connsiteY40" fmla="*/ 1642823 h 1819677"/>
              <a:gd name="connsiteX41" fmla="*/ 852756 w 1811727"/>
              <a:gd name="connsiteY41" fmla="*/ 1744551 h 1819677"/>
              <a:gd name="connsiteX42" fmla="*/ 407595 w 1811727"/>
              <a:gd name="connsiteY42" fmla="*/ 1528404 h 1819677"/>
              <a:gd name="connsiteX43" fmla="*/ 158627 w 1811727"/>
              <a:gd name="connsiteY43" fmla="*/ 1097305 h 1819677"/>
              <a:gd name="connsiteX44" fmla="*/ 187363 w 1811727"/>
              <a:gd name="connsiteY44" fmla="*/ 600974 h 1819677"/>
              <a:gd name="connsiteX45" fmla="*/ 478137 w 1811727"/>
              <a:gd name="connsiteY45" fmla="*/ 196058 h 1819677"/>
              <a:gd name="connsiteX46" fmla="*/ 942436 w 1811727"/>
              <a:gd name="connsiteY46" fmla="*/ 23910 h 1819677"/>
              <a:gd name="connsiteX47" fmla="*/ 1419367 w 1811727"/>
              <a:gd name="connsiteY47" fmla="*/ 162144 h 1819677"/>
              <a:gd name="connsiteX48" fmla="*/ 1731116 w 1811727"/>
              <a:gd name="connsiteY48" fmla="*/ 549115 h 1819677"/>
              <a:gd name="connsiteX49" fmla="*/ 1762682 w 1811727"/>
              <a:gd name="connsiteY49" fmla="*/ 1044530 h 1819677"/>
              <a:gd name="connsiteX50" fmla="*/ 1489908 w 1811727"/>
              <a:gd name="connsiteY50" fmla="*/ 1461888 h 1819677"/>
              <a:gd name="connsiteX51" fmla="*/ 1034304 w 1811727"/>
              <a:gd name="connsiteY51" fmla="*/ 1671296 h 1819677"/>
              <a:gd name="connsiteX52" fmla="*/ 149263 w 1811727"/>
              <a:gd name="connsiteY52" fmla="*/ 1284833 h 1819677"/>
              <a:gd name="connsiteX53" fmla="*/ 11038 w 1811727"/>
              <a:gd name="connsiteY53" fmla="*/ 804664 h 1819677"/>
              <a:gd name="connsiteX54" fmla="*/ 188239 w 1811727"/>
              <a:gd name="connsiteY54" fmla="*/ 335817 h 1819677"/>
              <a:gd name="connsiteX55" fmla="*/ 601658 w 1811727"/>
              <a:gd name="connsiteY55" fmla="*/ 53472 h 1819677"/>
              <a:gd name="connsiteX56" fmla="*/ 1100032 w 1811727"/>
              <a:gd name="connsiteY56" fmla="*/ 64832 h 1819677"/>
              <a:gd name="connsiteX57" fmla="*/ 1494926 w 1811727"/>
              <a:gd name="connsiteY57" fmla="*/ 371292 h 1819677"/>
              <a:gd name="connsiteX58" fmla="*/ 1670143 w 1811727"/>
              <a:gd name="connsiteY58" fmla="*/ 840052 h 1819677"/>
              <a:gd name="connsiteX59" fmla="*/ 1224224 w 1811727"/>
              <a:gd name="connsiteY59" fmla="*/ 1691543 h 1819677"/>
              <a:gd name="connsiteX60" fmla="*/ 1110855 w 1811727"/>
              <a:gd name="connsiteY60" fmla="*/ 1746594 h 1819677"/>
              <a:gd name="connsiteX61" fmla="*/ 990047 w 1811727"/>
              <a:gd name="connsiteY61" fmla="*/ 1782390 h 1819677"/>
              <a:gd name="connsiteX62" fmla="*/ 864980 w 1811727"/>
              <a:gd name="connsiteY62" fmla="*/ 1797122 h 1819677"/>
              <a:gd name="connsiteX63" fmla="*/ 738891 w 1811727"/>
              <a:gd name="connsiteY63" fmla="*/ 1791084 h 1819677"/>
              <a:gd name="connsiteX64" fmla="*/ 286116 w 1811727"/>
              <a:gd name="connsiteY64" fmla="*/ 1583251 h 1819677"/>
              <a:gd name="connsiteX65" fmla="*/ 33998 w 1811727"/>
              <a:gd name="connsiteY65" fmla="*/ 1152676 h 1819677"/>
              <a:gd name="connsiteX66" fmla="*/ 71777 w 1811727"/>
              <a:gd name="connsiteY66" fmla="*/ 653778 h 1819677"/>
              <a:gd name="connsiteX67" fmla="*/ 371216 w 1811727"/>
              <a:gd name="connsiteY67" fmla="*/ 250417 h 1819677"/>
              <a:gd name="connsiteX68" fmla="*/ 844471 w 1811727"/>
              <a:gd name="connsiteY68" fmla="*/ 84901 h 1819677"/>
              <a:gd name="connsiteX69" fmla="*/ 845813 w 1811727"/>
              <a:gd name="connsiteY69" fmla="*/ 83579 h 1819677"/>
              <a:gd name="connsiteX70" fmla="*/ 844471 w 1811727"/>
              <a:gd name="connsiteY70" fmla="*/ 82257 h 1819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811727" h="1819677">
                <a:moveTo>
                  <a:pt x="844471" y="82257"/>
                </a:moveTo>
                <a:cubicBezTo>
                  <a:pt x="673017" y="80513"/>
                  <a:pt x="503110" y="140719"/>
                  <a:pt x="366023" y="243521"/>
                </a:cubicBezTo>
                <a:cubicBezTo>
                  <a:pt x="228440" y="345981"/>
                  <a:pt x="120935" y="488489"/>
                  <a:pt x="59233" y="648935"/>
                </a:cubicBezTo>
                <a:cubicBezTo>
                  <a:pt x="-2995" y="809069"/>
                  <a:pt x="-19244" y="987816"/>
                  <a:pt x="18594" y="1156119"/>
                </a:cubicBezTo>
                <a:cubicBezTo>
                  <a:pt x="55761" y="1324480"/>
                  <a:pt x="146462" y="1480297"/>
                  <a:pt x="273863" y="1596670"/>
                </a:cubicBezTo>
                <a:cubicBezTo>
                  <a:pt x="401119" y="1713277"/>
                  <a:pt x="564783" y="1789683"/>
                  <a:pt x="736295" y="1811476"/>
                </a:cubicBezTo>
                <a:cubicBezTo>
                  <a:pt x="779122" y="1817223"/>
                  <a:pt x="822299" y="1819586"/>
                  <a:pt x="865592" y="1818244"/>
                </a:cubicBezTo>
                <a:cubicBezTo>
                  <a:pt x="908828" y="1817456"/>
                  <a:pt x="952005" y="1812439"/>
                  <a:pt x="994423" y="1803686"/>
                </a:cubicBezTo>
                <a:cubicBezTo>
                  <a:pt x="1036900" y="1795401"/>
                  <a:pt x="1078589" y="1783177"/>
                  <a:pt x="1118907" y="1767424"/>
                </a:cubicBezTo>
                <a:cubicBezTo>
                  <a:pt x="1159313" y="1751962"/>
                  <a:pt x="1198551" y="1733349"/>
                  <a:pt x="1235777" y="1711352"/>
                </a:cubicBezTo>
                <a:cubicBezTo>
                  <a:pt x="1535974" y="1536952"/>
                  <a:pt x="1719826" y="1183659"/>
                  <a:pt x="1690302" y="838389"/>
                </a:cubicBezTo>
                <a:cubicBezTo>
                  <a:pt x="1675890" y="666206"/>
                  <a:pt x="1611096" y="499610"/>
                  <a:pt x="1509338" y="360775"/>
                </a:cubicBezTo>
                <a:cubicBezTo>
                  <a:pt x="1407785" y="222005"/>
                  <a:pt x="1267664" y="109631"/>
                  <a:pt x="1105341" y="50417"/>
                </a:cubicBezTo>
                <a:cubicBezTo>
                  <a:pt x="943253" y="-10188"/>
                  <a:pt x="761997" y="-8957"/>
                  <a:pt x="597953" y="41289"/>
                </a:cubicBezTo>
                <a:cubicBezTo>
                  <a:pt x="433181" y="91260"/>
                  <a:pt x="285737" y="194141"/>
                  <a:pt x="180274" y="329571"/>
                </a:cubicBezTo>
                <a:cubicBezTo>
                  <a:pt x="74082" y="464706"/>
                  <a:pt x="11767" y="632890"/>
                  <a:pt x="2636" y="804227"/>
                </a:cubicBezTo>
                <a:cubicBezTo>
                  <a:pt x="-8567" y="975884"/>
                  <a:pt x="43100" y="1149526"/>
                  <a:pt x="140627" y="1290756"/>
                </a:cubicBezTo>
                <a:cubicBezTo>
                  <a:pt x="334195" y="1574732"/>
                  <a:pt x="694051" y="1739767"/>
                  <a:pt x="1036521" y="1685738"/>
                </a:cubicBezTo>
                <a:cubicBezTo>
                  <a:pt x="1206778" y="1660065"/>
                  <a:pt x="1368955" y="1585672"/>
                  <a:pt x="1501199" y="1475308"/>
                </a:cubicBezTo>
                <a:cubicBezTo>
                  <a:pt x="1633326" y="1365294"/>
                  <a:pt x="1736192" y="1217121"/>
                  <a:pt x="1782403" y="1049956"/>
                </a:cubicBezTo>
                <a:cubicBezTo>
                  <a:pt x="1829169" y="882879"/>
                  <a:pt x="1814990" y="701740"/>
                  <a:pt x="1752967" y="540578"/>
                </a:cubicBezTo>
                <a:cubicBezTo>
                  <a:pt x="1690623" y="379064"/>
                  <a:pt x="1576992" y="237948"/>
                  <a:pt x="1432903" y="141926"/>
                </a:cubicBezTo>
                <a:cubicBezTo>
                  <a:pt x="1289048" y="45367"/>
                  <a:pt x="1115027" y="-5150"/>
                  <a:pt x="941823" y="-809"/>
                </a:cubicBezTo>
                <a:cubicBezTo>
                  <a:pt x="767948" y="2681"/>
                  <a:pt x="598041" y="68914"/>
                  <a:pt x="462559" y="176307"/>
                </a:cubicBezTo>
                <a:cubicBezTo>
                  <a:pt x="326493" y="283465"/>
                  <a:pt x="222313" y="429628"/>
                  <a:pt x="163324" y="592251"/>
                </a:cubicBezTo>
                <a:cubicBezTo>
                  <a:pt x="103927" y="754690"/>
                  <a:pt x="91790" y="935041"/>
                  <a:pt x="133392" y="1103461"/>
                </a:cubicBezTo>
                <a:cubicBezTo>
                  <a:pt x="174060" y="1271880"/>
                  <a:pt x="264236" y="1427667"/>
                  <a:pt x="389362" y="1547484"/>
                </a:cubicBezTo>
                <a:cubicBezTo>
                  <a:pt x="513875" y="1667446"/>
                  <a:pt x="676635" y="1750532"/>
                  <a:pt x="849839" y="1769612"/>
                </a:cubicBezTo>
                <a:cubicBezTo>
                  <a:pt x="1022547" y="1788546"/>
                  <a:pt x="1199981" y="1749424"/>
                  <a:pt x="1349321" y="1662019"/>
                </a:cubicBezTo>
                <a:cubicBezTo>
                  <a:pt x="1499098" y="1575257"/>
                  <a:pt x="1619643" y="1439891"/>
                  <a:pt x="1689077" y="1281741"/>
                </a:cubicBezTo>
                <a:cubicBezTo>
                  <a:pt x="1758131" y="1124116"/>
                  <a:pt x="1779836" y="943151"/>
                  <a:pt x="1736572" y="775549"/>
                </a:cubicBezTo>
                <a:cubicBezTo>
                  <a:pt x="1694620" y="608500"/>
                  <a:pt x="1606312" y="453798"/>
                  <a:pt x="1484541" y="332457"/>
                </a:cubicBezTo>
                <a:cubicBezTo>
                  <a:pt x="1363499" y="210940"/>
                  <a:pt x="1200535" y="127602"/>
                  <a:pt x="1028235" y="116399"/>
                </a:cubicBezTo>
                <a:cubicBezTo>
                  <a:pt x="855702" y="103863"/>
                  <a:pt x="685737" y="160740"/>
                  <a:pt x="539752" y="247748"/>
                </a:cubicBezTo>
                <a:cubicBezTo>
                  <a:pt x="539110" y="248124"/>
                  <a:pt x="538906" y="248935"/>
                  <a:pt x="539285" y="249571"/>
                </a:cubicBezTo>
                <a:cubicBezTo>
                  <a:pt x="539664" y="250198"/>
                  <a:pt x="540452" y="250406"/>
                  <a:pt x="541094" y="250053"/>
                </a:cubicBezTo>
                <a:cubicBezTo>
                  <a:pt x="687750" y="164787"/>
                  <a:pt x="857365" y="110360"/>
                  <a:pt x="1027594" y="124650"/>
                </a:cubicBezTo>
                <a:cubicBezTo>
                  <a:pt x="1197705" y="137574"/>
                  <a:pt x="1356556" y="221652"/>
                  <a:pt x="1475351" y="341699"/>
                </a:cubicBezTo>
                <a:cubicBezTo>
                  <a:pt x="1594613" y="461903"/>
                  <a:pt x="1680821" y="615152"/>
                  <a:pt x="1720993" y="779371"/>
                </a:cubicBezTo>
                <a:cubicBezTo>
                  <a:pt x="1762448" y="943589"/>
                  <a:pt x="1740014" y="1120352"/>
                  <a:pt x="1671631" y="1273981"/>
                </a:cubicBezTo>
                <a:cubicBezTo>
                  <a:pt x="1602898" y="1428047"/>
                  <a:pt x="1484453" y="1559299"/>
                  <a:pt x="1338205" y="1642823"/>
                </a:cubicBezTo>
                <a:cubicBezTo>
                  <a:pt x="1192512" y="1727047"/>
                  <a:pt x="1019571" y="1763864"/>
                  <a:pt x="852756" y="1744551"/>
                </a:cubicBezTo>
                <a:cubicBezTo>
                  <a:pt x="685766" y="1724684"/>
                  <a:pt x="528753" y="1644544"/>
                  <a:pt x="407595" y="1528404"/>
                </a:cubicBezTo>
                <a:cubicBezTo>
                  <a:pt x="286087" y="1412264"/>
                  <a:pt x="198245" y="1260794"/>
                  <a:pt x="158627" y="1097305"/>
                </a:cubicBezTo>
                <a:cubicBezTo>
                  <a:pt x="118134" y="933903"/>
                  <a:pt x="129745" y="759095"/>
                  <a:pt x="187363" y="600974"/>
                </a:cubicBezTo>
                <a:cubicBezTo>
                  <a:pt x="244573" y="442733"/>
                  <a:pt x="345980" y="300272"/>
                  <a:pt x="478137" y="196058"/>
                </a:cubicBezTo>
                <a:cubicBezTo>
                  <a:pt x="609740" y="91567"/>
                  <a:pt x="774221" y="27432"/>
                  <a:pt x="942436" y="23910"/>
                </a:cubicBezTo>
                <a:cubicBezTo>
                  <a:pt x="1110564" y="19569"/>
                  <a:pt x="1279566" y="68447"/>
                  <a:pt x="1419367" y="162144"/>
                </a:cubicBezTo>
                <a:cubicBezTo>
                  <a:pt x="1559663" y="255237"/>
                  <a:pt x="1669618" y="392534"/>
                  <a:pt x="1731116" y="549115"/>
                </a:cubicBezTo>
                <a:cubicBezTo>
                  <a:pt x="1792381" y="705445"/>
                  <a:pt x="1807201" y="881945"/>
                  <a:pt x="1762682" y="1044530"/>
                </a:cubicBezTo>
                <a:cubicBezTo>
                  <a:pt x="1718659" y="1207465"/>
                  <a:pt x="1619002" y="1353129"/>
                  <a:pt x="1489908" y="1461888"/>
                </a:cubicBezTo>
                <a:cubicBezTo>
                  <a:pt x="1360728" y="1570939"/>
                  <a:pt x="1201644" y="1645099"/>
                  <a:pt x="1034304" y="1671296"/>
                </a:cubicBezTo>
                <a:cubicBezTo>
                  <a:pt x="697990" y="1725939"/>
                  <a:pt x="341663" y="1564725"/>
                  <a:pt x="149263" y="1284833"/>
                </a:cubicBezTo>
                <a:cubicBezTo>
                  <a:pt x="52348" y="1145675"/>
                  <a:pt x="623" y="974572"/>
                  <a:pt x="11038" y="804664"/>
                </a:cubicBezTo>
                <a:cubicBezTo>
                  <a:pt x="19119" y="634815"/>
                  <a:pt x="83009" y="468808"/>
                  <a:pt x="188239" y="335817"/>
                </a:cubicBezTo>
                <a:cubicBezTo>
                  <a:pt x="293089" y="202540"/>
                  <a:pt x="439161" y="101848"/>
                  <a:pt x="601658" y="53472"/>
                </a:cubicBezTo>
                <a:cubicBezTo>
                  <a:pt x="763601" y="4834"/>
                  <a:pt x="941590" y="4650"/>
                  <a:pt x="1100032" y="64832"/>
                </a:cubicBezTo>
                <a:cubicBezTo>
                  <a:pt x="1258824" y="123728"/>
                  <a:pt x="1395882" y="234620"/>
                  <a:pt x="1494926" y="371292"/>
                </a:cubicBezTo>
                <a:cubicBezTo>
                  <a:pt x="1594175" y="508032"/>
                  <a:pt x="1656869" y="671720"/>
                  <a:pt x="1670143" y="840052"/>
                </a:cubicBezTo>
                <a:cubicBezTo>
                  <a:pt x="1698121" y="1177970"/>
                  <a:pt x="1514531" y="1520264"/>
                  <a:pt x="1224224" y="1691543"/>
                </a:cubicBezTo>
                <a:cubicBezTo>
                  <a:pt x="1188107" y="1713103"/>
                  <a:pt x="1150035" y="1731394"/>
                  <a:pt x="1110855" y="1746594"/>
                </a:cubicBezTo>
                <a:cubicBezTo>
                  <a:pt x="1071763" y="1762114"/>
                  <a:pt x="1031270" y="1774134"/>
                  <a:pt x="990047" y="1782390"/>
                </a:cubicBezTo>
                <a:cubicBezTo>
                  <a:pt x="948942" y="1791084"/>
                  <a:pt x="906990" y="1796160"/>
                  <a:pt x="864980" y="1797122"/>
                </a:cubicBezTo>
                <a:cubicBezTo>
                  <a:pt x="822940" y="1798639"/>
                  <a:pt x="780639" y="1796510"/>
                  <a:pt x="738891" y="1791084"/>
                </a:cubicBezTo>
                <a:cubicBezTo>
                  <a:pt x="571435" y="1770604"/>
                  <a:pt x="411184" y="1696765"/>
                  <a:pt x="286116" y="1583251"/>
                </a:cubicBezTo>
                <a:cubicBezTo>
                  <a:pt x="160874" y="1469911"/>
                  <a:pt x="71194" y="1317683"/>
                  <a:pt x="33998" y="1152676"/>
                </a:cubicBezTo>
                <a:cubicBezTo>
                  <a:pt x="-3899" y="987700"/>
                  <a:pt x="11125" y="811841"/>
                  <a:pt x="71777" y="653778"/>
                </a:cubicBezTo>
                <a:cubicBezTo>
                  <a:pt x="132342" y="495669"/>
                  <a:pt x="235996" y="353470"/>
                  <a:pt x="371216" y="250417"/>
                </a:cubicBezTo>
                <a:cubicBezTo>
                  <a:pt x="505765" y="147067"/>
                  <a:pt x="673601" y="85210"/>
                  <a:pt x="844471" y="84901"/>
                </a:cubicBezTo>
                <a:cubicBezTo>
                  <a:pt x="845200" y="84901"/>
                  <a:pt x="845813" y="84308"/>
                  <a:pt x="845813" y="83579"/>
                </a:cubicBezTo>
                <a:cubicBezTo>
                  <a:pt x="845784" y="82850"/>
                  <a:pt x="845171" y="82257"/>
                  <a:pt x="844471" y="82257"/>
                </a:cubicBezTo>
              </a:path>
            </a:pathLst>
          </a:custGeom>
          <a:solidFill>
            <a:srgbClr val="000000"/>
          </a:solidFill>
          <a:ln w="2915" cap="flat">
            <a:noFill/>
            <a:prstDash val="solid"/>
            <a:miter/>
          </a:ln>
        </p:spPr>
        <p:txBody>
          <a:bodyPr rtlCol="0" anchor="ctr"/>
          <a:lstStyle/>
          <a:p>
            <a:endParaRPr lang="en-US"/>
          </a:p>
        </p:txBody>
      </p:sp>
      <p:grpSp>
        <p:nvGrpSpPr>
          <p:cNvPr id="444" name="Group 443">
            <a:extLst>
              <a:ext uri="{FF2B5EF4-FFF2-40B4-BE49-F238E27FC236}">
                <a16:creationId xmlns:a16="http://schemas.microsoft.com/office/drawing/2014/main" id="{37CF564F-AF91-14A7-44E7-8CB44BC1D5F1}"/>
              </a:ext>
            </a:extLst>
          </p:cNvPr>
          <p:cNvGrpSpPr/>
          <p:nvPr/>
        </p:nvGrpSpPr>
        <p:grpSpPr>
          <a:xfrm>
            <a:off x="4090054" y="375101"/>
            <a:ext cx="7890906" cy="6107798"/>
            <a:chOff x="3224212" y="1245398"/>
            <a:chExt cx="5758827" cy="4457506"/>
          </a:xfrm>
        </p:grpSpPr>
        <p:sp>
          <p:nvSpPr>
            <p:cNvPr id="308" name="Freeform: Shape 307">
              <a:extLst>
                <a:ext uri="{FF2B5EF4-FFF2-40B4-BE49-F238E27FC236}">
                  <a16:creationId xmlns:a16="http://schemas.microsoft.com/office/drawing/2014/main" id="{5A0B3246-B452-E212-A5F7-3566BD452444}"/>
                </a:ext>
              </a:extLst>
            </p:cNvPr>
            <p:cNvSpPr/>
            <p:nvPr/>
          </p:nvSpPr>
          <p:spPr>
            <a:xfrm rot="20938260">
              <a:off x="3430833" y="3185513"/>
              <a:ext cx="1578719" cy="2128771"/>
            </a:xfrm>
            <a:custGeom>
              <a:avLst/>
              <a:gdLst>
                <a:gd name="connsiteX0" fmla="*/ 0 w 1578719"/>
                <a:gd name="connsiteY0" fmla="*/ 0 h 2128771"/>
                <a:gd name="connsiteX1" fmla="*/ 1578720 w 1578719"/>
                <a:gd name="connsiteY1" fmla="*/ 0 h 2128771"/>
                <a:gd name="connsiteX2" fmla="*/ 1578720 w 1578719"/>
                <a:gd name="connsiteY2" fmla="*/ 2128772 h 2128771"/>
                <a:gd name="connsiteX3" fmla="*/ 0 w 1578719"/>
                <a:gd name="connsiteY3" fmla="*/ 2128772 h 2128771"/>
              </a:gdLst>
              <a:ahLst/>
              <a:cxnLst>
                <a:cxn ang="0">
                  <a:pos x="connsiteX0" y="connsiteY0"/>
                </a:cxn>
                <a:cxn ang="0">
                  <a:pos x="connsiteX1" y="connsiteY1"/>
                </a:cxn>
                <a:cxn ang="0">
                  <a:pos x="connsiteX2" y="connsiteY2"/>
                </a:cxn>
                <a:cxn ang="0">
                  <a:pos x="connsiteX3" y="connsiteY3"/>
                </a:cxn>
              </a:cxnLst>
              <a:rect l="l" t="t" r="r" b="b"/>
              <a:pathLst>
                <a:path w="1578719" h="2128771">
                  <a:moveTo>
                    <a:pt x="0" y="0"/>
                  </a:moveTo>
                  <a:lnTo>
                    <a:pt x="1578720" y="0"/>
                  </a:lnTo>
                  <a:lnTo>
                    <a:pt x="1578720" y="2128772"/>
                  </a:lnTo>
                  <a:lnTo>
                    <a:pt x="0" y="2128772"/>
                  </a:lnTo>
                  <a:close/>
                </a:path>
              </a:pathLst>
            </a:custGeom>
            <a:solidFill>
              <a:srgbClr val="C5BAFF"/>
            </a:solidFill>
            <a:ln w="9525" cap="flat">
              <a:solidFill>
                <a:srgbClr val="BBADEF"/>
              </a:solidFill>
              <a:prstDash val="solid"/>
              <a:miter/>
            </a:ln>
          </p:spPr>
          <p:txBody>
            <a:bodyPr rtlCol="0" anchor="ctr"/>
            <a:lstStyle/>
            <a:p>
              <a:endParaRPr lang="en-US"/>
            </a:p>
          </p:txBody>
        </p:sp>
        <p:grpSp>
          <p:nvGrpSpPr>
            <p:cNvPr id="309" name="Graphic 305" descr="Laptop with phone and calculator">
              <a:extLst>
                <a:ext uri="{FF2B5EF4-FFF2-40B4-BE49-F238E27FC236}">
                  <a16:creationId xmlns:a16="http://schemas.microsoft.com/office/drawing/2014/main" id="{2DB86B24-3646-AF04-1E49-4D2FC9262FC1}"/>
                </a:ext>
              </a:extLst>
            </p:cNvPr>
            <p:cNvGrpSpPr/>
            <p:nvPr/>
          </p:nvGrpSpPr>
          <p:grpSpPr>
            <a:xfrm>
              <a:off x="4177638" y="3452695"/>
              <a:ext cx="1578768" cy="2128837"/>
              <a:chOff x="4177638" y="3452695"/>
              <a:chExt cx="1578768" cy="2128837"/>
            </a:xfrm>
            <a:solidFill>
              <a:srgbClr val="C5BAFF"/>
            </a:solidFill>
          </p:grpSpPr>
          <p:sp>
            <p:nvSpPr>
              <p:cNvPr id="310" name="Freeform: Shape 309">
                <a:extLst>
                  <a:ext uri="{FF2B5EF4-FFF2-40B4-BE49-F238E27FC236}">
                    <a16:creationId xmlns:a16="http://schemas.microsoft.com/office/drawing/2014/main" id="{B1DD3CCD-DA60-D64A-DCE8-C281749798BC}"/>
                  </a:ext>
                </a:extLst>
              </p:cNvPr>
              <p:cNvSpPr/>
              <p:nvPr/>
            </p:nvSpPr>
            <p:spPr>
              <a:xfrm>
                <a:off x="4177638" y="3452695"/>
                <a:ext cx="1578768" cy="2128837"/>
              </a:xfrm>
              <a:custGeom>
                <a:avLst/>
                <a:gdLst>
                  <a:gd name="connsiteX0" fmla="*/ 0 w 1578768"/>
                  <a:gd name="connsiteY0" fmla="*/ 0 h 2128837"/>
                  <a:gd name="connsiteX1" fmla="*/ 1578769 w 1578768"/>
                  <a:gd name="connsiteY1" fmla="*/ 0 h 2128837"/>
                  <a:gd name="connsiteX2" fmla="*/ 1578769 w 1578768"/>
                  <a:gd name="connsiteY2" fmla="*/ 2128838 h 2128837"/>
                  <a:gd name="connsiteX3" fmla="*/ 0 w 1578768"/>
                  <a:gd name="connsiteY3" fmla="*/ 2128838 h 2128837"/>
                </a:gdLst>
                <a:ahLst/>
                <a:cxnLst>
                  <a:cxn ang="0">
                    <a:pos x="connsiteX0" y="connsiteY0"/>
                  </a:cxn>
                  <a:cxn ang="0">
                    <a:pos x="connsiteX1" y="connsiteY1"/>
                  </a:cxn>
                  <a:cxn ang="0">
                    <a:pos x="connsiteX2" y="connsiteY2"/>
                  </a:cxn>
                  <a:cxn ang="0">
                    <a:pos x="connsiteX3" y="connsiteY3"/>
                  </a:cxn>
                </a:cxnLst>
                <a:rect l="l" t="t" r="r" b="b"/>
                <a:pathLst>
                  <a:path w="1578768" h="2128837">
                    <a:moveTo>
                      <a:pt x="0" y="0"/>
                    </a:moveTo>
                    <a:lnTo>
                      <a:pt x="1578769" y="0"/>
                    </a:lnTo>
                    <a:lnTo>
                      <a:pt x="1578769" y="2128838"/>
                    </a:lnTo>
                    <a:lnTo>
                      <a:pt x="0" y="2128838"/>
                    </a:lnTo>
                    <a:close/>
                  </a:path>
                </a:pathLst>
              </a:custGeom>
              <a:grpFill/>
              <a:ln w="9525" cap="flat">
                <a:solidFill>
                  <a:srgbClr val="BBADEF"/>
                </a:solid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DE84CFA5-508E-CA11-3818-9CC23A13BC57}"/>
                  </a:ext>
                </a:extLst>
              </p:cNvPr>
              <p:cNvSpPr/>
              <p:nvPr/>
            </p:nvSpPr>
            <p:spPr>
              <a:xfrm>
                <a:off x="4402666" y="3801189"/>
                <a:ext cx="1128712" cy="1453038"/>
              </a:xfrm>
              <a:custGeom>
                <a:avLst/>
                <a:gdLst>
                  <a:gd name="connsiteX0" fmla="*/ 1128713 w 1128712"/>
                  <a:gd name="connsiteY0" fmla="*/ 1453039 h 1453038"/>
                  <a:gd name="connsiteX1" fmla="*/ 0 w 1128712"/>
                  <a:gd name="connsiteY1" fmla="*/ 1453039 h 1453038"/>
                  <a:gd name="connsiteX2" fmla="*/ 0 w 1128712"/>
                  <a:gd name="connsiteY2" fmla="*/ 1445895 h 1453038"/>
                  <a:gd name="connsiteX3" fmla="*/ 1128713 w 1128712"/>
                  <a:gd name="connsiteY3" fmla="*/ 1445895 h 1453038"/>
                  <a:gd name="connsiteX4" fmla="*/ 1128713 w 1128712"/>
                  <a:gd name="connsiteY4" fmla="*/ 1453039 h 1453038"/>
                  <a:gd name="connsiteX5" fmla="*/ 1128713 w 1128712"/>
                  <a:gd name="connsiteY5" fmla="*/ 1380173 h 1453038"/>
                  <a:gd name="connsiteX6" fmla="*/ 0 w 1128712"/>
                  <a:gd name="connsiteY6" fmla="*/ 1380173 h 1453038"/>
                  <a:gd name="connsiteX7" fmla="*/ 0 w 1128712"/>
                  <a:gd name="connsiteY7" fmla="*/ 1387316 h 1453038"/>
                  <a:gd name="connsiteX8" fmla="*/ 1128713 w 1128712"/>
                  <a:gd name="connsiteY8" fmla="*/ 1387316 h 1453038"/>
                  <a:gd name="connsiteX9" fmla="*/ 1128713 w 1128712"/>
                  <a:gd name="connsiteY9" fmla="*/ 1380173 h 1453038"/>
                  <a:gd name="connsiteX10" fmla="*/ 1128713 w 1128712"/>
                  <a:gd name="connsiteY10" fmla="*/ 1314450 h 1453038"/>
                  <a:gd name="connsiteX11" fmla="*/ 0 w 1128712"/>
                  <a:gd name="connsiteY11" fmla="*/ 1314450 h 1453038"/>
                  <a:gd name="connsiteX12" fmla="*/ 0 w 1128712"/>
                  <a:gd name="connsiteY12" fmla="*/ 1321594 h 1453038"/>
                  <a:gd name="connsiteX13" fmla="*/ 1128713 w 1128712"/>
                  <a:gd name="connsiteY13" fmla="*/ 1321594 h 1453038"/>
                  <a:gd name="connsiteX14" fmla="*/ 1128713 w 1128712"/>
                  <a:gd name="connsiteY14" fmla="*/ 1314450 h 1453038"/>
                  <a:gd name="connsiteX15" fmla="*/ 1128713 w 1128712"/>
                  <a:gd name="connsiteY15" fmla="*/ 1248728 h 1453038"/>
                  <a:gd name="connsiteX16" fmla="*/ 0 w 1128712"/>
                  <a:gd name="connsiteY16" fmla="*/ 1248728 h 1453038"/>
                  <a:gd name="connsiteX17" fmla="*/ 0 w 1128712"/>
                  <a:gd name="connsiteY17" fmla="*/ 1255872 h 1453038"/>
                  <a:gd name="connsiteX18" fmla="*/ 1128713 w 1128712"/>
                  <a:gd name="connsiteY18" fmla="*/ 1255872 h 1453038"/>
                  <a:gd name="connsiteX19" fmla="*/ 1128713 w 1128712"/>
                  <a:gd name="connsiteY19" fmla="*/ 1248728 h 1453038"/>
                  <a:gd name="connsiteX20" fmla="*/ 1128713 w 1128712"/>
                  <a:gd name="connsiteY20" fmla="*/ 1183005 h 1453038"/>
                  <a:gd name="connsiteX21" fmla="*/ 0 w 1128712"/>
                  <a:gd name="connsiteY21" fmla="*/ 1183005 h 1453038"/>
                  <a:gd name="connsiteX22" fmla="*/ 0 w 1128712"/>
                  <a:gd name="connsiteY22" fmla="*/ 1190149 h 1453038"/>
                  <a:gd name="connsiteX23" fmla="*/ 1128713 w 1128712"/>
                  <a:gd name="connsiteY23" fmla="*/ 1190149 h 1453038"/>
                  <a:gd name="connsiteX24" fmla="*/ 1128713 w 1128712"/>
                  <a:gd name="connsiteY24" fmla="*/ 1183005 h 1453038"/>
                  <a:gd name="connsiteX25" fmla="*/ 1128713 w 1128712"/>
                  <a:gd name="connsiteY25" fmla="*/ 1117283 h 1453038"/>
                  <a:gd name="connsiteX26" fmla="*/ 0 w 1128712"/>
                  <a:gd name="connsiteY26" fmla="*/ 1117283 h 1453038"/>
                  <a:gd name="connsiteX27" fmla="*/ 0 w 1128712"/>
                  <a:gd name="connsiteY27" fmla="*/ 1124426 h 1453038"/>
                  <a:gd name="connsiteX28" fmla="*/ 1128713 w 1128712"/>
                  <a:gd name="connsiteY28" fmla="*/ 1124426 h 1453038"/>
                  <a:gd name="connsiteX29" fmla="*/ 1128713 w 1128712"/>
                  <a:gd name="connsiteY29" fmla="*/ 1117283 h 1453038"/>
                  <a:gd name="connsiteX30" fmla="*/ 1128713 w 1128712"/>
                  <a:gd name="connsiteY30" fmla="*/ 1051560 h 1453038"/>
                  <a:gd name="connsiteX31" fmla="*/ 0 w 1128712"/>
                  <a:gd name="connsiteY31" fmla="*/ 1051560 h 1453038"/>
                  <a:gd name="connsiteX32" fmla="*/ 0 w 1128712"/>
                  <a:gd name="connsiteY32" fmla="*/ 1058704 h 1453038"/>
                  <a:gd name="connsiteX33" fmla="*/ 1128713 w 1128712"/>
                  <a:gd name="connsiteY33" fmla="*/ 1058704 h 1453038"/>
                  <a:gd name="connsiteX34" fmla="*/ 1128713 w 1128712"/>
                  <a:gd name="connsiteY34" fmla="*/ 1051560 h 1453038"/>
                  <a:gd name="connsiteX35" fmla="*/ 1128713 w 1128712"/>
                  <a:gd name="connsiteY35" fmla="*/ 985838 h 1453038"/>
                  <a:gd name="connsiteX36" fmla="*/ 0 w 1128712"/>
                  <a:gd name="connsiteY36" fmla="*/ 985838 h 1453038"/>
                  <a:gd name="connsiteX37" fmla="*/ 0 w 1128712"/>
                  <a:gd name="connsiteY37" fmla="*/ 992981 h 1453038"/>
                  <a:gd name="connsiteX38" fmla="*/ 1128713 w 1128712"/>
                  <a:gd name="connsiteY38" fmla="*/ 992981 h 1453038"/>
                  <a:gd name="connsiteX39" fmla="*/ 1128713 w 1128712"/>
                  <a:gd name="connsiteY39" fmla="*/ 985838 h 1453038"/>
                  <a:gd name="connsiteX40" fmla="*/ 1128713 w 1128712"/>
                  <a:gd name="connsiteY40" fmla="*/ 920115 h 1453038"/>
                  <a:gd name="connsiteX41" fmla="*/ 0 w 1128712"/>
                  <a:gd name="connsiteY41" fmla="*/ 920115 h 1453038"/>
                  <a:gd name="connsiteX42" fmla="*/ 0 w 1128712"/>
                  <a:gd name="connsiteY42" fmla="*/ 927259 h 1453038"/>
                  <a:gd name="connsiteX43" fmla="*/ 1128713 w 1128712"/>
                  <a:gd name="connsiteY43" fmla="*/ 927259 h 1453038"/>
                  <a:gd name="connsiteX44" fmla="*/ 1128713 w 1128712"/>
                  <a:gd name="connsiteY44" fmla="*/ 920115 h 1453038"/>
                  <a:gd name="connsiteX45" fmla="*/ 1128713 w 1128712"/>
                  <a:gd name="connsiteY45" fmla="*/ 854393 h 1453038"/>
                  <a:gd name="connsiteX46" fmla="*/ 0 w 1128712"/>
                  <a:gd name="connsiteY46" fmla="*/ 854393 h 1453038"/>
                  <a:gd name="connsiteX47" fmla="*/ 0 w 1128712"/>
                  <a:gd name="connsiteY47" fmla="*/ 861537 h 1453038"/>
                  <a:gd name="connsiteX48" fmla="*/ 1128713 w 1128712"/>
                  <a:gd name="connsiteY48" fmla="*/ 861537 h 1453038"/>
                  <a:gd name="connsiteX49" fmla="*/ 1128713 w 1128712"/>
                  <a:gd name="connsiteY49" fmla="*/ 854393 h 1453038"/>
                  <a:gd name="connsiteX50" fmla="*/ 1128713 w 1128712"/>
                  <a:gd name="connsiteY50" fmla="*/ 788670 h 1453038"/>
                  <a:gd name="connsiteX51" fmla="*/ 0 w 1128712"/>
                  <a:gd name="connsiteY51" fmla="*/ 788670 h 1453038"/>
                  <a:gd name="connsiteX52" fmla="*/ 0 w 1128712"/>
                  <a:gd name="connsiteY52" fmla="*/ 795814 h 1453038"/>
                  <a:gd name="connsiteX53" fmla="*/ 1128713 w 1128712"/>
                  <a:gd name="connsiteY53" fmla="*/ 795814 h 1453038"/>
                  <a:gd name="connsiteX54" fmla="*/ 1128713 w 1128712"/>
                  <a:gd name="connsiteY54" fmla="*/ 788670 h 1453038"/>
                  <a:gd name="connsiteX55" fmla="*/ 1128713 w 1128712"/>
                  <a:gd name="connsiteY55" fmla="*/ 722948 h 1453038"/>
                  <a:gd name="connsiteX56" fmla="*/ 0 w 1128712"/>
                  <a:gd name="connsiteY56" fmla="*/ 722948 h 1453038"/>
                  <a:gd name="connsiteX57" fmla="*/ 0 w 1128712"/>
                  <a:gd name="connsiteY57" fmla="*/ 730091 h 1453038"/>
                  <a:gd name="connsiteX58" fmla="*/ 1128713 w 1128712"/>
                  <a:gd name="connsiteY58" fmla="*/ 730091 h 1453038"/>
                  <a:gd name="connsiteX59" fmla="*/ 1128713 w 1128712"/>
                  <a:gd name="connsiteY59" fmla="*/ 722948 h 1453038"/>
                  <a:gd name="connsiteX60" fmla="*/ 1128713 w 1128712"/>
                  <a:gd name="connsiteY60" fmla="*/ 657225 h 1453038"/>
                  <a:gd name="connsiteX61" fmla="*/ 0 w 1128712"/>
                  <a:gd name="connsiteY61" fmla="*/ 657225 h 1453038"/>
                  <a:gd name="connsiteX62" fmla="*/ 0 w 1128712"/>
                  <a:gd name="connsiteY62" fmla="*/ 664369 h 1453038"/>
                  <a:gd name="connsiteX63" fmla="*/ 1128713 w 1128712"/>
                  <a:gd name="connsiteY63" fmla="*/ 664369 h 1453038"/>
                  <a:gd name="connsiteX64" fmla="*/ 1128713 w 1128712"/>
                  <a:gd name="connsiteY64" fmla="*/ 657225 h 1453038"/>
                  <a:gd name="connsiteX65" fmla="*/ 1128713 w 1128712"/>
                  <a:gd name="connsiteY65" fmla="*/ 591503 h 1453038"/>
                  <a:gd name="connsiteX66" fmla="*/ 0 w 1128712"/>
                  <a:gd name="connsiteY66" fmla="*/ 591503 h 1453038"/>
                  <a:gd name="connsiteX67" fmla="*/ 0 w 1128712"/>
                  <a:gd name="connsiteY67" fmla="*/ 598647 h 1453038"/>
                  <a:gd name="connsiteX68" fmla="*/ 1128713 w 1128712"/>
                  <a:gd name="connsiteY68" fmla="*/ 598647 h 1453038"/>
                  <a:gd name="connsiteX69" fmla="*/ 1128713 w 1128712"/>
                  <a:gd name="connsiteY69" fmla="*/ 591503 h 1453038"/>
                  <a:gd name="connsiteX70" fmla="*/ 1128713 w 1128712"/>
                  <a:gd name="connsiteY70" fmla="*/ 525780 h 1453038"/>
                  <a:gd name="connsiteX71" fmla="*/ 0 w 1128712"/>
                  <a:gd name="connsiteY71" fmla="*/ 525780 h 1453038"/>
                  <a:gd name="connsiteX72" fmla="*/ 0 w 1128712"/>
                  <a:gd name="connsiteY72" fmla="*/ 532924 h 1453038"/>
                  <a:gd name="connsiteX73" fmla="*/ 1128713 w 1128712"/>
                  <a:gd name="connsiteY73" fmla="*/ 532924 h 1453038"/>
                  <a:gd name="connsiteX74" fmla="*/ 1128713 w 1128712"/>
                  <a:gd name="connsiteY74" fmla="*/ 525780 h 1453038"/>
                  <a:gd name="connsiteX75" fmla="*/ 1128713 w 1128712"/>
                  <a:gd name="connsiteY75" fmla="*/ 460058 h 1453038"/>
                  <a:gd name="connsiteX76" fmla="*/ 0 w 1128712"/>
                  <a:gd name="connsiteY76" fmla="*/ 460058 h 1453038"/>
                  <a:gd name="connsiteX77" fmla="*/ 0 w 1128712"/>
                  <a:gd name="connsiteY77" fmla="*/ 467201 h 1453038"/>
                  <a:gd name="connsiteX78" fmla="*/ 1128713 w 1128712"/>
                  <a:gd name="connsiteY78" fmla="*/ 467201 h 1453038"/>
                  <a:gd name="connsiteX79" fmla="*/ 1128713 w 1128712"/>
                  <a:gd name="connsiteY79" fmla="*/ 460058 h 1453038"/>
                  <a:gd name="connsiteX80" fmla="*/ 1128713 w 1128712"/>
                  <a:gd name="connsiteY80" fmla="*/ 394335 h 1453038"/>
                  <a:gd name="connsiteX81" fmla="*/ 0 w 1128712"/>
                  <a:gd name="connsiteY81" fmla="*/ 394335 h 1453038"/>
                  <a:gd name="connsiteX82" fmla="*/ 0 w 1128712"/>
                  <a:gd name="connsiteY82" fmla="*/ 401479 h 1453038"/>
                  <a:gd name="connsiteX83" fmla="*/ 1128713 w 1128712"/>
                  <a:gd name="connsiteY83" fmla="*/ 401479 h 1453038"/>
                  <a:gd name="connsiteX84" fmla="*/ 1128713 w 1128712"/>
                  <a:gd name="connsiteY84" fmla="*/ 394335 h 1453038"/>
                  <a:gd name="connsiteX85" fmla="*/ 1128713 w 1128712"/>
                  <a:gd name="connsiteY85" fmla="*/ 328613 h 1453038"/>
                  <a:gd name="connsiteX86" fmla="*/ 0 w 1128712"/>
                  <a:gd name="connsiteY86" fmla="*/ 328613 h 1453038"/>
                  <a:gd name="connsiteX87" fmla="*/ 0 w 1128712"/>
                  <a:gd name="connsiteY87" fmla="*/ 335756 h 1453038"/>
                  <a:gd name="connsiteX88" fmla="*/ 1128713 w 1128712"/>
                  <a:gd name="connsiteY88" fmla="*/ 335756 h 1453038"/>
                  <a:gd name="connsiteX89" fmla="*/ 1128713 w 1128712"/>
                  <a:gd name="connsiteY89" fmla="*/ 328613 h 1453038"/>
                  <a:gd name="connsiteX90" fmla="*/ 1128713 w 1128712"/>
                  <a:gd name="connsiteY90" fmla="*/ 262890 h 1453038"/>
                  <a:gd name="connsiteX91" fmla="*/ 0 w 1128712"/>
                  <a:gd name="connsiteY91" fmla="*/ 262890 h 1453038"/>
                  <a:gd name="connsiteX92" fmla="*/ 0 w 1128712"/>
                  <a:gd name="connsiteY92" fmla="*/ 270034 h 1453038"/>
                  <a:gd name="connsiteX93" fmla="*/ 1128713 w 1128712"/>
                  <a:gd name="connsiteY93" fmla="*/ 270034 h 1453038"/>
                  <a:gd name="connsiteX94" fmla="*/ 1128713 w 1128712"/>
                  <a:gd name="connsiteY94" fmla="*/ 262890 h 1453038"/>
                  <a:gd name="connsiteX95" fmla="*/ 1128713 w 1128712"/>
                  <a:gd name="connsiteY95" fmla="*/ 197168 h 1453038"/>
                  <a:gd name="connsiteX96" fmla="*/ 0 w 1128712"/>
                  <a:gd name="connsiteY96" fmla="*/ 197168 h 1453038"/>
                  <a:gd name="connsiteX97" fmla="*/ 0 w 1128712"/>
                  <a:gd name="connsiteY97" fmla="*/ 204312 h 1453038"/>
                  <a:gd name="connsiteX98" fmla="*/ 1128713 w 1128712"/>
                  <a:gd name="connsiteY98" fmla="*/ 204312 h 1453038"/>
                  <a:gd name="connsiteX99" fmla="*/ 1128713 w 1128712"/>
                  <a:gd name="connsiteY99" fmla="*/ 197168 h 1453038"/>
                  <a:gd name="connsiteX100" fmla="*/ 1128713 w 1128712"/>
                  <a:gd name="connsiteY100" fmla="*/ 131445 h 1453038"/>
                  <a:gd name="connsiteX101" fmla="*/ 0 w 1128712"/>
                  <a:gd name="connsiteY101" fmla="*/ 131445 h 1453038"/>
                  <a:gd name="connsiteX102" fmla="*/ 0 w 1128712"/>
                  <a:gd name="connsiteY102" fmla="*/ 138589 h 1453038"/>
                  <a:gd name="connsiteX103" fmla="*/ 1128713 w 1128712"/>
                  <a:gd name="connsiteY103" fmla="*/ 138589 h 1453038"/>
                  <a:gd name="connsiteX104" fmla="*/ 1128713 w 1128712"/>
                  <a:gd name="connsiteY104" fmla="*/ 131445 h 1453038"/>
                  <a:gd name="connsiteX105" fmla="*/ 1128713 w 1128712"/>
                  <a:gd name="connsiteY105" fmla="*/ 65723 h 1453038"/>
                  <a:gd name="connsiteX106" fmla="*/ 0 w 1128712"/>
                  <a:gd name="connsiteY106" fmla="*/ 65723 h 1453038"/>
                  <a:gd name="connsiteX107" fmla="*/ 0 w 1128712"/>
                  <a:gd name="connsiteY107" fmla="*/ 72866 h 1453038"/>
                  <a:gd name="connsiteX108" fmla="*/ 1128713 w 1128712"/>
                  <a:gd name="connsiteY108" fmla="*/ 72866 h 1453038"/>
                  <a:gd name="connsiteX109" fmla="*/ 1128713 w 1128712"/>
                  <a:gd name="connsiteY109" fmla="*/ 65723 h 1453038"/>
                  <a:gd name="connsiteX110" fmla="*/ 1128713 w 1128712"/>
                  <a:gd name="connsiteY110" fmla="*/ 0 h 1453038"/>
                  <a:gd name="connsiteX111" fmla="*/ 0 w 1128712"/>
                  <a:gd name="connsiteY111" fmla="*/ 0 h 1453038"/>
                  <a:gd name="connsiteX112" fmla="*/ 0 w 1128712"/>
                  <a:gd name="connsiteY112" fmla="*/ 7144 h 1453038"/>
                  <a:gd name="connsiteX113" fmla="*/ 1128713 w 1128712"/>
                  <a:gd name="connsiteY113" fmla="*/ 7144 h 1453038"/>
                  <a:gd name="connsiteX114" fmla="*/ 1128713 w 1128712"/>
                  <a:gd name="connsiteY114" fmla="*/ 0 h 145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128712" h="1453038">
                    <a:moveTo>
                      <a:pt x="1128713" y="1453039"/>
                    </a:moveTo>
                    <a:lnTo>
                      <a:pt x="0" y="1453039"/>
                    </a:lnTo>
                    <a:lnTo>
                      <a:pt x="0" y="1445895"/>
                    </a:lnTo>
                    <a:lnTo>
                      <a:pt x="1128713" y="1445895"/>
                    </a:lnTo>
                    <a:lnTo>
                      <a:pt x="1128713" y="1453039"/>
                    </a:lnTo>
                    <a:close/>
                    <a:moveTo>
                      <a:pt x="1128713" y="1380173"/>
                    </a:moveTo>
                    <a:lnTo>
                      <a:pt x="0" y="1380173"/>
                    </a:lnTo>
                    <a:lnTo>
                      <a:pt x="0" y="1387316"/>
                    </a:lnTo>
                    <a:lnTo>
                      <a:pt x="1128713" y="1387316"/>
                    </a:lnTo>
                    <a:lnTo>
                      <a:pt x="1128713" y="1380173"/>
                    </a:lnTo>
                    <a:close/>
                    <a:moveTo>
                      <a:pt x="1128713" y="1314450"/>
                    </a:moveTo>
                    <a:lnTo>
                      <a:pt x="0" y="1314450"/>
                    </a:lnTo>
                    <a:lnTo>
                      <a:pt x="0" y="1321594"/>
                    </a:lnTo>
                    <a:lnTo>
                      <a:pt x="1128713" y="1321594"/>
                    </a:lnTo>
                    <a:lnTo>
                      <a:pt x="1128713" y="1314450"/>
                    </a:lnTo>
                    <a:close/>
                    <a:moveTo>
                      <a:pt x="1128713" y="1248728"/>
                    </a:moveTo>
                    <a:lnTo>
                      <a:pt x="0" y="1248728"/>
                    </a:lnTo>
                    <a:lnTo>
                      <a:pt x="0" y="1255872"/>
                    </a:lnTo>
                    <a:lnTo>
                      <a:pt x="1128713" y="1255872"/>
                    </a:lnTo>
                    <a:lnTo>
                      <a:pt x="1128713" y="1248728"/>
                    </a:lnTo>
                    <a:close/>
                    <a:moveTo>
                      <a:pt x="1128713" y="1183005"/>
                    </a:moveTo>
                    <a:lnTo>
                      <a:pt x="0" y="1183005"/>
                    </a:lnTo>
                    <a:lnTo>
                      <a:pt x="0" y="1190149"/>
                    </a:lnTo>
                    <a:lnTo>
                      <a:pt x="1128713" y="1190149"/>
                    </a:lnTo>
                    <a:lnTo>
                      <a:pt x="1128713" y="1183005"/>
                    </a:lnTo>
                    <a:close/>
                    <a:moveTo>
                      <a:pt x="1128713" y="1117283"/>
                    </a:moveTo>
                    <a:lnTo>
                      <a:pt x="0" y="1117283"/>
                    </a:lnTo>
                    <a:lnTo>
                      <a:pt x="0" y="1124426"/>
                    </a:lnTo>
                    <a:lnTo>
                      <a:pt x="1128713" y="1124426"/>
                    </a:lnTo>
                    <a:lnTo>
                      <a:pt x="1128713" y="1117283"/>
                    </a:lnTo>
                    <a:close/>
                    <a:moveTo>
                      <a:pt x="1128713" y="1051560"/>
                    </a:moveTo>
                    <a:lnTo>
                      <a:pt x="0" y="1051560"/>
                    </a:lnTo>
                    <a:lnTo>
                      <a:pt x="0" y="1058704"/>
                    </a:lnTo>
                    <a:lnTo>
                      <a:pt x="1128713" y="1058704"/>
                    </a:lnTo>
                    <a:lnTo>
                      <a:pt x="1128713" y="1051560"/>
                    </a:lnTo>
                    <a:close/>
                    <a:moveTo>
                      <a:pt x="1128713" y="985838"/>
                    </a:moveTo>
                    <a:lnTo>
                      <a:pt x="0" y="985838"/>
                    </a:lnTo>
                    <a:lnTo>
                      <a:pt x="0" y="992981"/>
                    </a:lnTo>
                    <a:lnTo>
                      <a:pt x="1128713" y="992981"/>
                    </a:lnTo>
                    <a:lnTo>
                      <a:pt x="1128713" y="985838"/>
                    </a:lnTo>
                    <a:close/>
                    <a:moveTo>
                      <a:pt x="1128713" y="920115"/>
                    </a:moveTo>
                    <a:lnTo>
                      <a:pt x="0" y="920115"/>
                    </a:lnTo>
                    <a:lnTo>
                      <a:pt x="0" y="927259"/>
                    </a:lnTo>
                    <a:lnTo>
                      <a:pt x="1128713" y="927259"/>
                    </a:lnTo>
                    <a:lnTo>
                      <a:pt x="1128713" y="920115"/>
                    </a:lnTo>
                    <a:close/>
                    <a:moveTo>
                      <a:pt x="1128713" y="854393"/>
                    </a:moveTo>
                    <a:lnTo>
                      <a:pt x="0" y="854393"/>
                    </a:lnTo>
                    <a:lnTo>
                      <a:pt x="0" y="861537"/>
                    </a:lnTo>
                    <a:lnTo>
                      <a:pt x="1128713" y="861537"/>
                    </a:lnTo>
                    <a:lnTo>
                      <a:pt x="1128713" y="854393"/>
                    </a:lnTo>
                    <a:close/>
                    <a:moveTo>
                      <a:pt x="1128713" y="788670"/>
                    </a:moveTo>
                    <a:lnTo>
                      <a:pt x="0" y="788670"/>
                    </a:lnTo>
                    <a:lnTo>
                      <a:pt x="0" y="795814"/>
                    </a:lnTo>
                    <a:lnTo>
                      <a:pt x="1128713" y="795814"/>
                    </a:lnTo>
                    <a:lnTo>
                      <a:pt x="1128713" y="788670"/>
                    </a:lnTo>
                    <a:close/>
                    <a:moveTo>
                      <a:pt x="1128713" y="722948"/>
                    </a:moveTo>
                    <a:lnTo>
                      <a:pt x="0" y="722948"/>
                    </a:lnTo>
                    <a:lnTo>
                      <a:pt x="0" y="730091"/>
                    </a:lnTo>
                    <a:lnTo>
                      <a:pt x="1128713" y="730091"/>
                    </a:lnTo>
                    <a:lnTo>
                      <a:pt x="1128713" y="722948"/>
                    </a:lnTo>
                    <a:close/>
                    <a:moveTo>
                      <a:pt x="1128713" y="657225"/>
                    </a:moveTo>
                    <a:lnTo>
                      <a:pt x="0" y="657225"/>
                    </a:lnTo>
                    <a:lnTo>
                      <a:pt x="0" y="664369"/>
                    </a:lnTo>
                    <a:lnTo>
                      <a:pt x="1128713" y="664369"/>
                    </a:lnTo>
                    <a:lnTo>
                      <a:pt x="1128713" y="657225"/>
                    </a:lnTo>
                    <a:close/>
                    <a:moveTo>
                      <a:pt x="1128713" y="591503"/>
                    </a:moveTo>
                    <a:lnTo>
                      <a:pt x="0" y="591503"/>
                    </a:lnTo>
                    <a:lnTo>
                      <a:pt x="0" y="598647"/>
                    </a:lnTo>
                    <a:lnTo>
                      <a:pt x="1128713" y="598647"/>
                    </a:lnTo>
                    <a:lnTo>
                      <a:pt x="1128713" y="591503"/>
                    </a:lnTo>
                    <a:close/>
                    <a:moveTo>
                      <a:pt x="1128713" y="525780"/>
                    </a:moveTo>
                    <a:lnTo>
                      <a:pt x="0" y="525780"/>
                    </a:lnTo>
                    <a:lnTo>
                      <a:pt x="0" y="532924"/>
                    </a:lnTo>
                    <a:lnTo>
                      <a:pt x="1128713" y="532924"/>
                    </a:lnTo>
                    <a:lnTo>
                      <a:pt x="1128713" y="525780"/>
                    </a:lnTo>
                    <a:close/>
                    <a:moveTo>
                      <a:pt x="1128713" y="460058"/>
                    </a:moveTo>
                    <a:lnTo>
                      <a:pt x="0" y="460058"/>
                    </a:lnTo>
                    <a:lnTo>
                      <a:pt x="0" y="467201"/>
                    </a:lnTo>
                    <a:lnTo>
                      <a:pt x="1128713" y="467201"/>
                    </a:lnTo>
                    <a:lnTo>
                      <a:pt x="1128713" y="460058"/>
                    </a:lnTo>
                    <a:close/>
                    <a:moveTo>
                      <a:pt x="1128713" y="394335"/>
                    </a:moveTo>
                    <a:lnTo>
                      <a:pt x="0" y="394335"/>
                    </a:lnTo>
                    <a:lnTo>
                      <a:pt x="0" y="401479"/>
                    </a:lnTo>
                    <a:lnTo>
                      <a:pt x="1128713" y="401479"/>
                    </a:lnTo>
                    <a:lnTo>
                      <a:pt x="1128713" y="394335"/>
                    </a:lnTo>
                    <a:close/>
                    <a:moveTo>
                      <a:pt x="1128713" y="328613"/>
                    </a:moveTo>
                    <a:lnTo>
                      <a:pt x="0" y="328613"/>
                    </a:lnTo>
                    <a:lnTo>
                      <a:pt x="0" y="335756"/>
                    </a:lnTo>
                    <a:lnTo>
                      <a:pt x="1128713" y="335756"/>
                    </a:lnTo>
                    <a:lnTo>
                      <a:pt x="1128713" y="328613"/>
                    </a:lnTo>
                    <a:close/>
                    <a:moveTo>
                      <a:pt x="1128713" y="262890"/>
                    </a:moveTo>
                    <a:lnTo>
                      <a:pt x="0" y="262890"/>
                    </a:lnTo>
                    <a:lnTo>
                      <a:pt x="0" y="270034"/>
                    </a:lnTo>
                    <a:lnTo>
                      <a:pt x="1128713" y="270034"/>
                    </a:lnTo>
                    <a:lnTo>
                      <a:pt x="1128713" y="262890"/>
                    </a:lnTo>
                    <a:close/>
                    <a:moveTo>
                      <a:pt x="1128713" y="197168"/>
                    </a:moveTo>
                    <a:lnTo>
                      <a:pt x="0" y="197168"/>
                    </a:lnTo>
                    <a:lnTo>
                      <a:pt x="0" y="204312"/>
                    </a:lnTo>
                    <a:lnTo>
                      <a:pt x="1128713" y="204312"/>
                    </a:lnTo>
                    <a:lnTo>
                      <a:pt x="1128713" y="197168"/>
                    </a:lnTo>
                    <a:close/>
                    <a:moveTo>
                      <a:pt x="1128713" y="131445"/>
                    </a:moveTo>
                    <a:lnTo>
                      <a:pt x="0" y="131445"/>
                    </a:lnTo>
                    <a:lnTo>
                      <a:pt x="0" y="138589"/>
                    </a:lnTo>
                    <a:lnTo>
                      <a:pt x="1128713" y="138589"/>
                    </a:lnTo>
                    <a:lnTo>
                      <a:pt x="1128713" y="131445"/>
                    </a:lnTo>
                    <a:close/>
                    <a:moveTo>
                      <a:pt x="1128713" y="65723"/>
                    </a:moveTo>
                    <a:lnTo>
                      <a:pt x="0" y="65723"/>
                    </a:lnTo>
                    <a:lnTo>
                      <a:pt x="0" y="72866"/>
                    </a:lnTo>
                    <a:lnTo>
                      <a:pt x="1128713" y="72866"/>
                    </a:lnTo>
                    <a:lnTo>
                      <a:pt x="1128713" y="65723"/>
                    </a:lnTo>
                    <a:close/>
                    <a:moveTo>
                      <a:pt x="1128713" y="0"/>
                    </a:moveTo>
                    <a:lnTo>
                      <a:pt x="0" y="0"/>
                    </a:lnTo>
                    <a:lnTo>
                      <a:pt x="0" y="7144"/>
                    </a:lnTo>
                    <a:lnTo>
                      <a:pt x="1128713" y="7144"/>
                    </a:lnTo>
                    <a:lnTo>
                      <a:pt x="1128713" y="0"/>
                    </a:lnTo>
                    <a:close/>
                  </a:path>
                </a:pathLst>
              </a:custGeom>
              <a:grpFill/>
              <a:ln w="9525" cap="flat">
                <a:solidFill>
                  <a:srgbClr val="BBADEF"/>
                </a:solidFill>
                <a:prstDash val="solid"/>
                <a:miter/>
              </a:ln>
            </p:spPr>
            <p:txBody>
              <a:bodyPr rtlCol="0" anchor="ctr"/>
              <a:lstStyle/>
              <a:p>
                <a:endParaRPr lang="en-US"/>
              </a:p>
            </p:txBody>
          </p:sp>
        </p:grpSp>
        <p:sp>
          <p:nvSpPr>
            <p:cNvPr id="312" name="Freeform: Shape 311">
              <a:extLst>
                <a:ext uri="{FF2B5EF4-FFF2-40B4-BE49-F238E27FC236}">
                  <a16:creationId xmlns:a16="http://schemas.microsoft.com/office/drawing/2014/main" id="{6A81DB6F-0C71-154A-B20F-B8FC4634A03F}"/>
                </a:ext>
              </a:extLst>
            </p:cNvPr>
            <p:cNvSpPr/>
            <p:nvPr/>
          </p:nvSpPr>
          <p:spPr>
            <a:xfrm>
              <a:off x="7391090" y="3321843"/>
              <a:ext cx="1591949" cy="2381061"/>
            </a:xfrm>
            <a:custGeom>
              <a:avLst/>
              <a:gdLst>
                <a:gd name="connsiteX0" fmla="*/ 1588677 w 1591949"/>
                <a:gd name="connsiteY0" fmla="*/ 324641 h 2381061"/>
                <a:gd name="connsiteX1" fmla="*/ 1095437 w 1591949"/>
                <a:gd name="connsiteY1" fmla="*/ 333206 h 2381061"/>
                <a:gd name="connsiteX2" fmla="*/ 667526 w 1591949"/>
                <a:gd name="connsiteY2" fmla="*/ 354144 h 2381061"/>
                <a:gd name="connsiteX3" fmla="*/ 712061 w 1591949"/>
                <a:gd name="connsiteY3" fmla="*/ 283878 h 2381061"/>
                <a:gd name="connsiteX4" fmla="*/ 738943 w 1591949"/>
                <a:gd name="connsiteY4" fmla="*/ 204590 h 2381061"/>
                <a:gd name="connsiteX5" fmla="*/ 252432 w 1591949"/>
                <a:gd name="connsiteY5" fmla="*/ 42863 h 2381061"/>
                <a:gd name="connsiteX6" fmla="*/ 213205 w 1591949"/>
                <a:gd name="connsiteY6" fmla="*/ 42863 h 2381061"/>
                <a:gd name="connsiteX7" fmla="*/ 213205 w 1591949"/>
                <a:gd name="connsiteY7" fmla="*/ 0 h 2381061"/>
                <a:gd name="connsiteX8" fmla="*/ 0 w 1591949"/>
                <a:gd name="connsiteY8" fmla="*/ 0 h 2381061"/>
                <a:gd name="connsiteX9" fmla="*/ 0 w 1591949"/>
                <a:gd name="connsiteY9" fmla="*/ 103534 h 2381061"/>
                <a:gd name="connsiteX10" fmla="*/ 213205 w 1591949"/>
                <a:gd name="connsiteY10" fmla="*/ 103534 h 2381061"/>
                <a:gd name="connsiteX11" fmla="*/ 213205 w 1591949"/>
                <a:gd name="connsiteY11" fmla="*/ 57150 h 2381061"/>
                <a:gd name="connsiteX12" fmla="*/ 252432 w 1591949"/>
                <a:gd name="connsiteY12" fmla="*/ 57150 h 2381061"/>
                <a:gd name="connsiteX13" fmla="*/ 725627 w 1591949"/>
                <a:gd name="connsiteY13" fmla="*/ 209769 h 2381061"/>
                <a:gd name="connsiteX14" fmla="*/ 702409 w 1591949"/>
                <a:gd name="connsiteY14" fmla="*/ 273341 h 2381061"/>
                <a:gd name="connsiteX15" fmla="*/ 654653 w 1591949"/>
                <a:gd name="connsiteY15" fmla="*/ 360331 h 2381061"/>
                <a:gd name="connsiteX16" fmla="*/ 1097637 w 1591949"/>
                <a:gd name="connsiteY16" fmla="*/ 347322 h 2381061"/>
                <a:gd name="connsiteX17" fmla="*/ 1575683 w 1591949"/>
                <a:gd name="connsiteY17" fmla="*/ 330577 h 2381061"/>
                <a:gd name="connsiteX18" fmla="*/ 1488429 w 1591949"/>
                <a:gd name="connsiteY18" fmla="*/ 451749 h 2381061"/>
                <a:gd name="connsiteX19" fmla="*/ 1296348 w 1591949"/>
                <a:gd name="connsiteY19" fmla="*/ 1390431 h 2381061"/>
                <a:gd name="connsiteX20" fmla="*/ 1378851 w 1591949"/>
                <a:gd name="connsiteY20" fmla="*/ 1737153 h 2381061"/>
                <a:gd name="connsiteX21" fmla="*/ 1197786 w 1591949"/>
                <a:gd name="connsiteY21" fmla="*/ 2229193 h 2381061"/>
                <a:gd name="connsiteX22" fmla="*/ 653825 w 1591949"/>
                <a:gd name="connsiteY22" fmla="*/ 2348794 h 2381061"/>
                <a:gd name="connsiteX23" fmla="*/ 635801 w 1591949"/>
                <a:gd name="connsiteY23" fmla="*/ 2328856 h 2381061"/>
                <a:gd name="connsiteX24" fmla="*/ 635801 w 1591949"/>
                <a:gd name="connsiteY24" fmla="*/ 2264562 h 2381061"/>
                <a:gd name="connsiteX25" fmla="*/ 664376 w 1591949"/>
                <a:gd name="connsiteY25" fmla="*/ 2264562 h 2381061"/>
                <a:gd name="connsiteX26" fmla="*/ 664376 w 1591949"/>
                <a:gd name="connsiteY26" fmla="*/ 2114543 h 2381061"/>
                <a:gd name="connsiteX27" fmla="*/ 592939 w 1591949"/>
                <a:gd name="connsiteY27" fmla="*/ 2114543 h 2381061"/>
                <a:gd name="connsiteX28" fmla="*/ 592939 w 1591949"/>
                <a:gd name="connsiteY28" fmla="*/ 2264562 h 2381061"/>
                <a:gd name="connsiteX29" fmla="*/ 621514 w 1591949"/>
                <a:gd name="connsiteY29" fmla="*/ 2264562 h 2381061"/>
                <a:gd name="connsiteX30" fmla="*/ 621514 w 1591949"/>
                <a:gd name="connsiteY30" fmla="*/ 2328856 h 2381061"/>
                <a:gd name="connsiteX31" fmla="*/ 647402 w 1591949"/>
                <a:gd name="connsiteY31" fmla="*/ 2361552 h 2381061"/>
                <a:gd name="connsiteX32" fmla="*/ 767725 w 1591949"/>
                <a:gd name="connsiteY32" fmla="*/ 2381062 h 2381061"/>
                <a:gd name="connsiteX33" fmla="*/ 1206301 w 1591949"/>
                <a:gd name="connsiteY33" fmla="*/ 2240666 h 2381061"/>
                <a:gd name="connsiteX34" fmla="*/ 1392938 w 1591949"/>
                <a:gd name="connsiteY34" fmla="*/ 1734703 h 2381061"/>
                <a:gd name="connsiteX35" fmla="*/ 1310135 w 1591949"/>
                <a:gd name="connsiteY35" fmla="*/ 1386645 h 2381061"/>
                <a:gd name="connsiteX36" fmla="*/ 1233590 w 1591949"/>
                <a:gd name="connsiteY36" fmla="*/ 906535 h 2381061"/>
                <a:gd name="connsiteX37" fmla="*/ 1497673 w 1591949"/>
                <a:gd name="connsiteY37" fmla="*/ 462644 h 2381061"/>
                <a:gd name="connsiteX38" fmla="*/ 1588677 w 1591949"/>
                <a:gd name="connsiteY38" fmla="*/ 324641 h 238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91949" h="2381061">
                  <a:moveTo>
                    <a:pt x="1588677" y="324641"/>
                  </a:moveTo>
                  <a:cubicBezTo>
                    <a:pt x="1561588" y="265405"/>
                    <a:pt x="1375794" y="289579"/>
                    <a:pt x="1095437" y="333206"/>
                  </a:cubicBezTo>
                  <a:cubicBezTo>
                    <a:pt x="904435" y="362931"/>
                    <a:pt x="687950" y="396628"/>
                    <a:pt x="667526" y="354144"/>
                  </a:cubicBezTo>
                  <a:cubicBezTo>
                    <a:pt x="663047" y="344822"/>
                    <a:pt x="667134" y="325062"/>
                    <a:pt x="712061" y="283878"/>
                  </a:cubicBezTo>
                  <a:cubicBezTo>
                    <a:pt x="740293" y="257996"/>
                    <a:pt x="749337" y="231322"/>
                    <a:pt x="738943" y="204590"/>
                  </a:cubicBezTo>
                  <a:cubicBezTo>
                    <a:pt x="700531" y="105849"/>
                    <a:pt x="397879" y="42863"/>
                    <a:pt x="252432" y="42863"/>
                  </a:cubicBezTo>
                  <a:lnTo>
                    <a:pt x="213205" y="42863"/>
                  </a:lnTo>
                  <a:lnTo>
                    <a:pt x="213205" y="0"/>
                  </a:lnTo>
                  <a:lnTo>
                    <a:pt x="0" y="0"/>
                  </a:lnTo>
                  <a:lnTo>
                    <a:pt x="0" y="103534"/>
                  </a:lnTo>
                  <a:lnTo>
                    <a:pt x="213205" y="103534"/>
                  </a:lnTo>
                  <a:lnTo>
                    <a:pt x="213205" y="57150"/>
                  </a:lnTo>
                  <a:lnTo>
                    <a:pt x="252432" y="57150"/>
                  </a:lnTo>
                  <a:cubicBezTo>
                    <a:pt x="415852" y="57150"/>
                    <a:pt x="692858" y="125523"/>
                    <a:pt x="725627" y="209769"/>
                  </a:cubicBezTo>
                  <a:cubicBezTo>
                    <a:pt x="733785" y="230750"/>
                    <a:pt x="726191" y="251539"/>
                    <a:pt x="702409" y="273341"/>
                  </a:cubicBezTo>
                  <a:cubicBezTo>
                    <a:pt x="659990" y="312225"/>
                    <a:pt x="644809" y="339871"/>
                    <a:pt x="654653" y="360331"/>
                  </a:cubicBezTo>
                  <a:cubicBezTo>
                    <a:pt x="677992" y="408865"/>
                    <a:pt x="837576" y="387791"/>
                    <a:pt x="1097637" y="347322"/>
                  </a:cubicBezTo>
                  <a:cubicBezTo>
                    <a:pt x="1310171" y="314239"/>
                    <a:pt x="1551065" y="276756"/>
                    <a:pt x="1575683" y="330577"/>
                  </a:cubicBezTo>
                  <a:cubicBezTo>
                    <a:pt x="1582769" y="346065"/>
                    <a:pt x="1573383" y="379669"/>
                    <a:pt x="1488429" y="451749"/>
                  </a:cubicBezTo>
                  <a:cubicBezTo>
                    <a:pt x="1123712" y="761210"/>
                    <a:pt x="1199900" y="1038880"/>
                    <a:pt x="1296348" y="1390431"/>
                  </a:cubicBezTo>
                  <a:cubicBezTo>
                    <a:pt x="1326266" y="1499466"/>
                    <a:pt x="1357198" y="1612209"/>
                    <a:pt x="1378851" y="1737153"/>
                  </a:cubicBezTo>
                  <a:cubicBezTo>
                    <a:pt x="1424271" y="1999193"/>
                    <a:pt x="1305456" y="2149362"/>
                    <a:pt x="1197786" y="2229193"/>
                  </a:cubicBezTo>
                  <a:cubicBezTo>
                    <a:pt x="1012069" y="2366889"/>
                    <a:pt x="733878" y="2389092"/>
                    <a:pt x="653825" y="2348794"/>
                  </a:cubicBezTo>
                  <a:cubicBezTo>
                    <a:pt x="645602" y="2344650"/>
                    <a:pt x="635801" y="2337835"/>
                    <a:pt x="635801" y="2328856"/>
                  </a:cubicBezTo>
                  <a:lnTo>
                    <a:pt x="635801" y="2264562"/>
                  </a:lnTo>
                  <a:lnTo>
                    <a:pt x="664376" y="2264562"/>
                  </a:lnTo>
                  <a:lnTo>
                    <a:pt x="664376" y="2114543"/>
                  </a:lnTo>
                  <a:lnTo>
                    <a:pt x="592939" y="2114543"/>
                  </a:lnTo>
                  <a:lnTo>
                    <a:pt x="592939" y="2264562"/>
                  </a:lnTo>
                  <a:lnTo>
                    <a:pt x="621514" y="2264562"/>
                  </a:lnTo>
                  <a:lnTo>
                    <a:pt x="621514" y="2328856"/>
                  </a:lnTo>
                  <a:cubicBezTo>
                    <a:pt x="621514" y="2337828"/>
                    <a:pt x="626007" y="2350780"/>
                    <a:pt x="647402" y="2361552"/>
                  </a:cubicBezTo>
                  <a:cubicBezTo>
                    <a:pt x="671870" y="2373868"/>
                    <a:pt x="714582" y="2381062"/>
                    <a:pt x="767725" y="2381062"/>
                  </a:cubicBezTo>
                  <a:cubicBezTo>
                    <a:pt x="890397" y="2381062"/>
                    <a:pt x="1068648" y="2342736"/>
                    <a:pt x="1206301" y="2240666"/>
                  </a:cubicBezTo>
                  <a:cubicBezTo>
                    <a:pt x="1317200" y="2158441"/>
                    <a:pt x="1439602" y="2003915"/>
                    <a:pt x="1392938" y="1734703"/>
                  </a:cubicBezTo>
                  <a:cubicBezTo>
                    <a:pt x="1371164" y="1609094"/>
                    <a:pt x="1340139" y="1496001"/>
                    <a:pt x="1310135" y="1386645"/>
                  </a:cubicBezTo>
                  <a:cubicBezTo>
                    <a:pt x="1261422" y="1209101"/>
                    <a:pt x="1219353" y="1055768"/>
                    <a:pt x="1233590" y="906535"/>
                  </a:cubicBezTo>
                  <a:cubicBezTo>
                    <a:pt x="1249163" y="743350"/>
                    <a:pt x="1333074" y="602304"/>
                    <a:pt x="1497673" y="462644"/>
                  </a:cubicBezTo>
                  <a:cubicBezTo>
                    <a:pt x="1573425" y="398371"/>
                    <a:pt x="1602344" y="354516"/>
                    <a:pt x="1588677" y="324641"/>
                  </a:cubicBezTo>
                  <a:close/>
                </a:path>
              </a:pathLst>
            </a:custGeom>
            <a:solidFill>
              <a:srgbClr val="C5BAFF"/>
            </a:solidFill>
            <a:ln w="9525" cap="flat">
              <a:solidFill>
                <a:srgbClr val="BBADEF"/>
              </a:solidFill>
              <a:prstDash val="solid"/>
              <a:miter/>
            </a:ln>
          </p:spPr>
          <p:txBody>
            <a:bodyPr rtlCol="0" anchor="ctr"/>
            <a:lstStyle/>
            <a:p>
              <a:endParaRPr lang="en-US"/>
            </a:p>
          </p:txBody>
        </p:sp>
        <p:grpSp>
          <p:nvGrpSpPr>
            <p:cNvPr id="313" name="Graphic 305" descr="Laptop with phone and calculator">
              <a:extLst>
                <a:ext uri="{FF2B5EF4-FFF2-40B4-BE49-F238E27FC236}">
                  <a16:creationId xmlns:a16="http://schemas.microsoft.com/office/drawing/2014/main" id="{C4D0E535-A5DB-364D-A632-B4D7A78A755F}"/>
                </a:ext>
              </a:extLst>
            </p:cNvPr>
            <p:cNvGrpSpPr/>
            <p:nvPr/>
          </p:nvGrpSpPr>
          <p:grpSpPr>
            <a:xfrm>
              <a:off x="3224212" y="3335402"/>
              <a:ext cx="795027" cy="1536634"/>
              <a:chOff x="3224212" y="3335402"/>
              <a:chExt cx="795027" cy="1536634"/>
            </a:xfrm>
            <a:solidFill>
              <a:srgbClr val="C5BAFF"/>
            </a:solidFill>
          </p:grpSpPr>
          <p:sp>
            <p:nvSpPr>
              <p:cNvPr id="314" name="Freeform: Shape 313">
                <a:extLst>
                  <a:ext uri="{FF2B5EF4-FFF2-40B4-BE49-F238E27FC236}">
                    <a16:creationId xmlns:a16="http://schemas.microsoft.com/office/drawing/2014/main" id="{45506181-BB8F-11FB-F2DF-637F4501B27E}"/>
                  </a:ext>
                </a:extLst>
              </p:cNvPr>
              <p:cNvSpPr/>
              <p:nvPr/>
            </p:nvSpPr>
            <p:spPr>
              <a:xfrm>
                <a:off x="3224212" y="3335402"/>
                <a:ext cx="795027" cy="1536634"/>
              </a:xfrm>
              <a:custGeom>
                <a:avLst/>
                <a:gdLst>
                  <a:gd name="connsiteX0" fmla="*/ 737299 w 795027"/>
                  <a:gd name="connsiteY0" fmla="*/ 1536635 h 1536634"/>
                  <a:gd name="connsiteX1" fmla="*/ 57729 w 795027"/>
                  <a:gd name="connsiteY1" fmla="*/ 1536635 h 1536634"/>
                  <a:gd name="connsiteX2" fmla="*/ 0 w 795027"/>
                  <a:gd name="connsiteY2" fmla="*/ 1478906 h 1536634"/>
                  <a:gd name="connsiteX3" fmla="*/ 0 w 795027"/>
                  <a:gd name="connsiteY3" fmla="*/ 57729 h 1536634"/>
                  <a:gd name="connsiteX4" fmla="*/ 57729 w 795027"/>
                  <a:gd name="connsiteY4" fmla="*/ 0 h 1536634"/>
                  <a:gd name="connsiteX5" fmla="*/ 737299 w 795027"/>
                  <a:gd name="connsiteY5" fmla="*/ 0 h 1536634"/>
                  <a:gd name="connsiteX6" fmla="*/ 795028 w 795027"/>
                  <a:gd name="connsiteY6" fmla="*/ 57729 h 1536634"/>
                  <a:gd name="connsiteX7" fmla="*/ 795028 w 795027"/>
                  <a:gd name="connsiteY7" fmla="*/ 1478906 h 1536634"/>
                  <a:gd name="connsiteX8" fmla="*/ 737299 w 795027"/>
                  <a:gd name="connsiteY8" fmla="*/ 1536635 h 153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5027" h="1536634">
                    <a:moveTo>
                      <a:pt x="737299" y="1536635"/>
                    </a:moveTo>
                    <a:lnTo>
                      <a:pt x="57729" y="1536635"/>
                    </a:lnTo>
                    <a:cubicBezTo>
                      <a:pt x="25846" y="1536635"/>
                      <a:pt x="0" y="1510789"/>
                      <a:pt x="0" y="1478906"/>
                    </a:cubicBezTo>
                    <a:lnTo>
                      <a:pt x="0" y="57729"/>
                    </a:lnTo>
                    <a:cubicBezTo>
                      <a:pt x="0" y="25846"/>
                      <a:pt x="25846" y="0"/>
                      <a:pt x="57729" y="0"/>
                    </a:cubicBezTo>
                    <a:lnTo>
                      <a:pt x="737299" y="0"/>
                    </a:lnTo>
                    <a:cubicBezTo>
                      <a:pt x="769182" y="0"/>
                      <a:pt x="795028" y="25846"/>
                      <a:pt x="795028" y="57729"/>
                    </a:cubicBezTo>
                    <a:lnTo>
                      <a:pt x="795028" y="1478906"/>
                    </a:lnTo>
                    <a:cubicBezTo>
                      <a:pt x="795028" y="1510789"/>
                      <a:pt x="769182" y="1536635"/>
                      <a:pt x="737299" y="1536635"/>
                    </a:cubicBezTo>
                    <a:close/>
                  </a:path>
                </a:pathLst>
              </a:custGeom>
              <a:grpFill/>
              <a:ln w="9525" cap="flat">
                <a:solidFill>
                  <a:srgbClr val="BBADEF"/>
                </a:solidFill>
                <a:prstDash val="solid"/>
                <a:miter/>
              </a:ln>
            </p:spPr>
            <p:txBody>
              <a:bodyPr rtlCol="0" anchor="ctr"/>
              <a:lstStyle/>
              <a:p>
                <a:endParaRPr lang="en-US"/>
              </a:p>
            </p:txBody>
          </p:sp>
          <p:grpSp>
            <p:nvGrpSpPr>
              <p:cNvPr id="315" name="Graphic 305" descr="Laptop with phone and calculator">
                <a:extLst>
                  <a:ext uri="{FF2B5EF4-FFF2-40B4-BE49-F238E27FC236}">
                    <a16:creationId xmlns:a16="http://schemas.microsoft.com/office/drawing/2014/main" id="{94080D94-99A5-4000-B9E6-7466EA0A0B49}"/>
                  </a:ext>
                </a:extLst>
              </p:cNvPr>
              <p:cNvGrpSpPr/>
              <p:nvPr/>
            </p:nvGrpSpPr>
            <p:grpSpPr>
              <a:xfrm>
                <a:off x="3315595" y="4102991"/>
                <a:ext cx="622192" cy="608361"/>
                <a:chOff x="3315595" y="4102991"/>
                <a:chExt cx="622192" cy="608361"/>
              </a:xfrm>
              <a:grpFill/>
            </p:grpSpPr>
            <p:sp>
              <p:nvSpPr>
                <p:cNvPr id="316" name="Freeform: Shape 315">
                  <a:extLst>
                    <a:ext uri="{FF2B5EF4-FFF2-40B4-BE49-F238E27FC236}">
                      <a16:creationId xmlns:a16="http://schemas.microsoft.com/office/drawing/2014/main" id="{04207FB8-D31C-484B-E06E-039C9E8FB7AA}"/>
                    </a:ext>
                  </a:extLst>
                </p:cNvPr>
                <p:cNvSpPr/>
                <p:nvPr/>
              </p:nvSpPr>
              <p:spPr>
                <a:xfrm>
                  <a:off x="3315595" y="4102991"/>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4" y="82954"/>
                        <a:pt x="41477" y="82954"/>
                      </a:cubicBezTo>
                      <a:cubicBezTo>
                        <a:pt x="18570" y="82954"/>
                        <a:pt x="0" y="64384"/>
                        <a:pt x="0" y="41477"/>
                      </a:cubicBezTo>
                      <a:cubicBezTo>
                        <a:pt x="0" y="18570"/>
                        <a:pt x="18570" y="0"/>
                        <a:pt x="41477" y="0"/>
                      </a:cubicBezTo>
                      <a:cubicBezTo>
                        <a:pt x="64384" y="0"/>
                        <a:pt x="82953" y="18570"/>
                        <a:pt x="82953" y="41477"/>
                      </a:cubicBezTo>
                      <a:close/>
                    </a:path>
                  </a:pathLst>
                </a:custGeom>
                <a:grpFill/>
                <a:ln w="9525" cap="flat">
                  <a:solidFill>
                    <a:srgbClr val="BBADEF"/>
                  </a:solid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8556EE24-021E-4FA0-9914-98D846FADA20}"/>
                    </a:ext>
                  </a:extLst>
                </p:cNvPr>
                <p:cNvSpPr/>
                <p:nvPr/>
              </p:nvSpPr>
              <p:spPr>
                <a:xfrm>
                  <a:off x="3450405" y="4102991"/>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4" y="82954"/>
                        <a:pt x="41477" y="82954"/>
                      </a:cubicBezTo>
                      <a:cubicBezTo>
                        <a:pt x="18570" y="82954"/>
                        <a:pt x="0" y="64384"/>
                        <a:pt x="0" y="41477"/>
                      </a:cubicBezTo>
                      <a:cubicBezTo>
                        <a:pt x="0" y="18570"/>
                        <a:pt x="18570" y="0"/>
                        <a:pt x="41477" y="0"/>
                      </a:cubicBezTo>
                      <a:cubicBezTo>
                        <a:pt x="64384" y="0"/>
                        <a:pt x="82953" y="18570"/>
                        <a:pt x="82953" y="41477"/>
                      </a:cubicBezTo>
                      <a:close/>
                    </a:path>
                  </a:pathLst>
                </a:custGeom>
                <a:grpFill/>
                <a:ln w="9525" cap="flat">
                  <a:solidFill>
                    <a:srgbClr val="BBADEF"/>
                  </a:solid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12F3542-B2D1-4778-308E-842485B7F83B}"/>
                    </a:ext>
                  </a:extLst>
                </p:cNvPr>
                <p:cNvSpPr/>
                <p:nvPr/>
              </p:nvSpPr>
              <p:spPr>
                <a:xfrm>
                  <a:off x="3585214" y="4102991"/>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4"/>
                        <a:pt x="41477" y="82954"/>
                      </a:cubicBezTo>
                      <a:cubicBezTo>
                        <a:pt x="18570" y="82954"/>
                        <a:pt x="0" y="64384"/>
                        <a:pt x="0" y="41477"/>
                      </a:cubicBezTo>
                      <a:cubicBezTo>
                        <a:pt x="0" y="18570"/>
                        <a:pt x="18570" y="0"/>
                        <a:pt x="41477" y="0"/>
                      </a:cubicBezTo>
                      <a:cubicBezTo>
                        <a:pt x="64383" y="0"/>
                        <a:pt x="82953" y="18570"/>
                        <a:pt x="82953" y="41477"/>
                      </a:cubicBezTo>
                      <a:close/>
                    </a:path>
                  </a:pathLst>
                </a:custGeom>
                <a:grpFill/>
                <a:ln w="9525" cap="flat">
                  <a:solidFill>
                    <a:srgbClr val="BBADEF"/>
                  </a:solid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F1C13B97-73C3-795E-E1C3-BCE3497ECC2F}"/>
                    </a:ext>
                  </a:extLst>
                </p:cNvPr>
                <p:cNvSpPr/>
                <p:nvPr/>
              </p:nvSpPr>
              <p:spPr>
                <a:xfrm>
                  <a:off x="3720024" y="4102991"/>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4"/>
                        <a:pt x="41477" y="82954"/>
                      </a:cubicBezTo>
                      <a:cubicBezTo>
                        <a:pt x="18570" y="82954"/>
                        <a:pt x="0" y="64384"/>
                        <a:pt x="0" y="41477"/>
                      </a:cubicBezTo>
                      <a:cubicBezTo>
                        <a:pt x="0" y="18570"/>
                        <a:pt x="18570" y="0"/>
                        <a:pt x="41477" y="0"/>
                      </a:cubicBezTo>
                      <a:cubicBezTo>
                        <a:pt x="64383" y="0"/>
                        <a:pt x="82953" y="18570"/>
                        <a:pt x="82953" y="41477"/>
                      </a:cubicBezTo>
                      <a:close/>
                    </a:path>
                  </a:pathLst>
                </a:custGeom>
                <a:grpFill/>
                <a:ln w="9525" cap="flat">
                  <a:solidFill>
                    <a:srgbClr val="BBADEF"/>
                  </a:solid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0241C198-C995-8204-FEBC-3A1A29A41BDB}"/>
                    </a:ext>
                  </a:extLst>
                </p:cNvPr>
                <p:cNvSpPr/>
                <p:nvPr/>
              </p:nvSpPr>
              <p:spPr>
                <a:xfrm>
                  <a:off x="3854834" y="4102991"/>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4"/>
                        <a:pt x="41477" y="82954"/>
                      </a:cubicBezTo>
                      <a:cubicBezTo>
                        <a:pt x="18570" y="82954"/>
                        <a:pt x="0" y="64384"/>
                        <a:pt x="0" y="41477"/>
                      </a:cubicBezTo>
                      <a:cubicBezTo>
                        <a:pt x="0" y="18570"/>
                        <a:pt x="18570" y="0"/>
                        <a:pt x="41477" y="0"/>
                      </a:cubicBezTo>
                      <a:cubicBezTo>
                        <a:pt x="64383" y="0"/>
                        <a:pt x="82953" y="18570"/>
                        <a:pt x="82953" y="41477"/>
                      </a:cubicBezTo>
                      <a:close/>
                    </a:path>
                  </a:pathLst>
                </a:custGeom>
                <a:grpFill/>
                <a:ln w="9525" cap="flat">
                  <a:solidFill>
                    <a:srgbClr val="BBADEF"/>
                  </a:solid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C1D5A172-B54F-1D1F-2C5B-FC2FC8DFC13A}"/>
                    </a:ext>
                  </a:extLst>
                </p:cNvPr>
                <p:cNvSpPr/>
                <p:nvPr/>
              </p:nvSpPr>
              <p:spPr>
                <a:xfrm>
                  <a:off x="3315595" y="4234343"/>
                  <a:ext cx="82953" cy="82953"/>
                </a:xfrm>
                <a:custGeom>
                  <a:avLst/>
                  <a:gdLst>
                    <a:gd name="connsiteX0" fmla="*/ 82953 w 82953"/>
                    <a:gd name="connsiteY0" fmla="*/ 41476 h 82953"/>
                    <a:gd name="connsiteX1" fmla="*/ 41477 w 82953"/>
                    <a:gd name="connsiteY1" fmla="*/ 82953 h 82953"/>
                    <a:gd name="connsiteX2" fmla="*/ 0 w 82953"/>
                    <a:gd name="connsiteY2" fmla="*/ 41476 h 82953"/>
                    <a:gd name="connsiteX3" fmla="*/ 41477 w 82953"/>
                    <a:gd name="connsiteY3" fmla="*/ 0 h 82953"/>
                    <a:gd name="connsiteX4" fmla="*/ 82953 w 82953"/>
                    <a:gd name="connsiteY4" fmla="*/ 41476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6"/>
                      </a:moveTo>
                      <a:cubicBezTo>
                        <a:pt x="82953" y="64383"/>
                        <a:pt x="64384" y="82953"/>
                        <a:pt x="41477" y="82953"/>
                      </a:cubicBezTo>
                      <a:cubicBezTo>
                        <a:pt x="18570" y="82953"/>
                        <a:pt x="0" y="64384"/>
                        <a:pt x="0" y="41476"/>
                      </a:cubicBezTo>
                      <a:cubicBezTo>
                        <a:pt x="0" y="18570"/>
                        <a:pt x="18570" y="0"/>
                        <a:pt x="41477" y="0"/>
                      </a:cubicBezTo>
                      <a:cubicBezTo>
                        <a:pt x="64384" y="0"/>
                        <a:pt x="82953" y="18569"/>
                        <a:pt x="82953" y="41476"/>
                      </a:cubicBezTo>
                      <a:close/>
                    </a:path>
                  </a:pathLst>
                </a:custGeom>
                <a:grpFill/>
                <a:ln w="9525" cap="flat">
                  <a:solidFill>
                    <a:srgbClr val="BBADEF"/>
                  </a:solid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56B49CB9-9BC7-ABFC-8464-9FF1DBC106EE}"/>
                    </a:ext>
                  </a:extLst>
                </p:cNvPr>
                <p:cNvSpPr/>
                <p:nvPr/>
              </p:nvSpPr>
              <p:spPr>
                <a:xfrm>
                  <a:off x="3450405" y="4234343"/>
                  <a:ext cx="82953" cy="82953"/>
                </a:xfrm>
                <a:custGeom>
                  <a:avLst/>
                  <a:gdLst>
                    <a:gd name="connsiteX0" fmla="*/ 82953 w 82953"/>
                    <a:gd name="connsiteY0" fmla="*/ 41476 h 82953"/>
                    <a:gd name="connsiteX1" fmla="*/ 41477 w 82953"/>
                    <a:gd name="connsiteY1" fmla="*/ 82953 h 82953"/>
                    <a:gd name="connsiteX2" fmla="*/ 0 w 82953"/>
                    <a:gd name="connsiteY2" fmla="*/ 41476 h 82953"/>
                    <a:gd name="connsiteX3" fmla="*/ 41477 w 82953"/>
                    <a:gd name="connsiteY3" fmla="*/ 0 h 82953"/>
                    <a:gd name="connsiteX4" fmla="*/ 82953 w 82953"/>
                    <a:gd name="connsiteY4" fmla="*/ 41476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6"/>
                      </a:moveTo>
                      <a:cubicBezTo>
                        <a:pt x="82953" y="64383"/>
                        <a:pt x="64384" y="82953"/>
                        <a:pt x="41477" y="82953"/>
                      </a:cubicBezTo>
                      <a:cubicBezTo>
                        <a:pt x="18570" y="82953"/>
                        <a:pt x="0" y="64384"/>
                        <a:pt x="0" y="41476"/>
                      </a:cubicBezTo>
                      <a:cubicBezTo>
                        <a:pt x="0" y="18570"/>
                        <a:pt x="18570" y="0"/>
                        <a:pt x="41477" y="0"/>
                      </a:cubicBezTo>
                      <a:cubicBezTo>
                        <a:pt x="64384" y="0"/>
                        <a:pt x="82953" y="18569"/>
                        <a:pt x="82953" y="41476"/>
                      </a:cubicBezTo>
                      <a:close/>
                    </a:path>
                  </a:pathLst>
                </a:custGeom>
                <a:grpFill/>
                <a:ln w="9525" cap="flat">
                  <a:solidFill>
                    <a:srgbClr val="BBADEF"/>
                  </a:solid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E701EE47-7D50-BAA8-0E7D-7BE21DF85DA4}"/>
                    </a:ext>
                  </a:extLst>
                </p:cNvPr>
                <p:cNvSpPr/>
                <p:nvPr/>
              </p:nvSpPr>
              <p:spPr>
                <a:xfrm>
                  <a:off x="3585214" y="4234343"/>
                  <a:ext cx="82953" cy="82953"/>
                </a:xfrm>
                <a:custGeom>
                  <a:avLst/>
                  <a:gdLst>
                    <a:gd name="connsiteX0" fmla="*/ 82953 w 82953"/>
                    <a:gd name="connsiteY0" fmla="*/ 41476 h 82953"/>
                    <a:gd name="connsiteX1" fmla="*/ 41477 w 82953"/>
                    <a:gd name="connsiteY1" fmla="*/ 82953 h 82953"/>
                    <a:gd name="connsiteX2" fmla="*/ 0 w 82953"/>
                    <a:gd name="connsiteY2" fmla="*/ 41476 h 82953"/>
                    <a:gd name="connsiteX3" fmla="*/ 41477 w 82953"/>
                    <a:gd name="connsiteY3" fmla="*/ 0 h 82953"/>
                    <a:gd name="connsiteX4" fmla="*/ 82953 w 82953"/>
                    <a:gd name="connsiteY4" fmla="*/ 41476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6"/>
                      </a:moveTo>
                      <a:cubicBezTo>
                        <a:pt x="82953" y="64383"/>
                        <a:pt x="64383" y="82953"/>
                        <a:pt x="41477" y="82953"/>
                      </a:cubicBezTo>
                      <a:cubicBezTo>
                        <a:pt x="18570" y="82953"/>
                        <a:pt x="0" y="64384"/>
                        <a:pt x="0" y="41476"/>
                      </a:cubicBezTo>
                      <a:cubicBezTo>
                        <a:pt x="0" y="18570"/>
                        <a:pt x="18570" y="0"/>
                        <a:pt x="41477" y="0"/>
                      </a:cubicBezTo>
                      <a:cubicBezTo>
                        <a:pt x="64383" y="0"/>
                        <a:pt x="82953" y="18569"/>
                        <a:pt x="82953" y="41476"/>
                      </a:cubicBezTo>
                      <a:close/>
                    </a:path>
                  </a:pathLst>
                </a:custGeom>
                <a:grpFill/>
                <a:ln w="9525" cap="flat">
                  <a:solidFill>
                    <a:srgbClr val="BBADEF"/>
                  </a:solid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1AF0AA7E-7A98-1B42-AB21-480F50C5470C}"/>
                    </a:ext>
                  </a:extLst>
                </p:cNvPr>
                <p:cNvSpPr/>
                <p:nvPr/>
              </p:nvSpPr>
              <p:spPr>
                <a:xfrm>
                  <a:off x="3720024" y="4234343"/>
                  <a:ext cx="82953" cy="82953"/>
                </a:xfrm>
                <a:custGeom>
                  <a:avLst/>
                  <a:gdLst>
                    <a:gd name="connsiteX0" fmla="*/ 82953 w 82953"/>
                    <a:gd name="connsiteY0" fmla="*/ 41476 h 82953"/>
                    <a:gd name="connsiteX1" fmla="*/ 41477 w 82953"/>
                    <a:gd name="connsiteY1" fmla="*/ 82953 h 82953"/>
                    <a:gd name="connsiteX2" fmla="*/ 0 w 82953"/>
                    <a:gd name="connsiteY2" fmla="*/ 41476 h 82953"/>
                    <a:gd name="connsiteX3" fmla="*/ 41477 w 82953"/>
                    <a:gd name="connsiteY3" fmla="*/ 0 h 82953"/>
                    <a:gd name="connsiteX4" fmla="*/ 82953 w 82953"/>
                    <a:gd name="connsiteY4" fmla="*/ 41476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6"/>
                      </a:moveTo>
                      <a:cubicBezTo>
                        <a:pt x="82953" y="64383"/>
                        <a:pt x="64383" y="82953"/>
                        <a:pt x="41477" y="82953"/>
                      </a:cubicBezTo>
                      <a:cubicBezTo>
                        <a:pt x="18570" y="82953"/>
                        <a:pt x="0" y="64384"/>
                        <a:pt x="0" y="41476"/>
                      </a:cubicBezTo>
                      <a:cubicBezTo>
                        <a:pt x="0" y="18570"/>
                        <a:pt x="18570" y="0"/>
                        <a:pt x="41477" y="0"/>
                      </a:cubicBezTo>
                      <a:cubicBezTo>
                        <a:pt x="64383" y="0"/>
                        <a:pt x="82953" y="18569"/>
                        <a:pt x="82953" y="41476"/>
                      </a:cubicBezTo>
                      <a:close/>
                    </a:path>
                  </a:pathLst>
                </a:custGeom>
                <a:grpFill/>
                <a:ln w="9525" cap="flat">
                  <a:solidFill>
                    <a:srgbClr val="BBADEF"/>
                  </a:solid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131632D1-6FD2-C01A-6487-4609016BEE4C}"/>
                    </a:ext>
                  </a:extLst>
                </p:cNvPr>
                <p:cNvSpPr/>
                <p:nvPr/>
              </p:nvSpPr>
              <p:spPr>
                <a:xfrm>
                  <a:off x="3854834" y="4234343"/>
                  <a:ext cx="82953" cy="82953"/>
                </a:xfrm>
                <a:custGeom>
                  <a:avLst/>
                  <a:gdLst>
                    <a:gd name="connsiteX0" fmla="*/ 82953 w 82953"/>
                    <a:gd name="connsiteY0" fmla="*/ 41476 h 82953"/>
                    <a:gd name="connsiteX1" fmla="*/ 41477 w 82953"/>
                    <a:gd name="connsiteY1" fmla="*/ 82953 h 82953"/>
                    <a:gd name="connsiteX2" fmla="*/ 0 w 82953"/>
                    <a:gd name="connsiteY2" fmla="*/ 41476 h 82953"/>
                    <a:gd name="connsiteX3" fmla="*/ 41477 w 82953"/>
                    <a:gd name="connsiteY3" fmla="*/ 0 h 82953"/>
                    <a:gd name="connsiteX4" fmla="*/ 82953 w 82953"/>
                    <a:gd name="connsiteY4" fmla="*/ 41476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6"/>
                      </a:moveTo>
                      <a:cubicBezTo>
                        <a:pt x="82953" y="64383"/>
                        <a:pt x="64383" y="82953"/>
                        <a:pt x="41477" y="82953"/>
                      </a:cubicBezTo>
                      <a:cubicBezTo>
                        <a:pt x="18570" y="82953"/>
                        <a:pt x="0" y="64384"/>
                        <a:pt x="0" y="41476"/>
                      </a:cubicBezTo>
                      <a:cubicBezTo>
                        <a:pt x="0" y="18570"/>
                        <a:pt x="18570" y="0"/>
                        <a:pt x="41477" y="0"/>
                      </a:cubicBezTo>
                      <a:cubicBezTo>
                        <a:pt x="64383" y="0"/>
                        <a:pt x="82953" y="18569"/>
                        <a:pt x="82953" y="41476"/>
                      </a:cubicBezTo>
                      <a:close/>
                    </a:path>
                  </a:pathLst>
                </a:custGeom>
                <a:grpFill/>
                <a:ln w="9525" cap="flat">
                  <a:solidFill>
                    <a:srgbClr val="BBADEF"/>
                  </a:solid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F8CA2BBD-184D-CD68-2B47-818D2AD923E2}"/>
                    </a:ext>
                  </a:extLst>
                </p:cNvPr>
                <p:cNvSpPr/>
                <p:nvPr/>
              </p:nvSpPr>
              <p:spPr>
                <a:xfrm>
                  <a:off x="3315595" y="4365695"/>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4" y="82953"/>
                        <a:pt x="41477" y="82953"/>
                      </a:cubicBezTo>
                      <a:cubicBezTo>
                        <a:pt x="18570" y="82953"/>
                        <a:pt x="0" y="64384"/>
                        <a:pt x="0" y="41477"/>
                      </a:cubicBezTo>
                      <a:cubicBezTo>
                        <a:pt x="0" y="18570"/>
                        <a:pt x="18570" y="0"/>
                        <a:pt x="41477" y="0"/>
                      </a:cubicBezTo>
                      <a:cubicBezTo>
                        <a:pt x="64384" y="0"/>
                        <a:pt x="82953" y="18569"/>
                        <a:pt x="82953" y="41477"/>
                      </a:cubicBezTo>
                      <a:close/>
                    </a:path>
                  </a:pathLst>
                </a:custGeom>
                <a:grpFill/>
                <a:ln w="9525" cap="flat">
                  <a:solidFill>
                    <a:srgbClr val="BBADEF"/>
                  </a:solid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02C7471A-49E2-6ED4-CC3E-4DDBF133089A}"/>
                    </a:ext>
                  </a:extLst>
                </p:cNvPr>
                <p:cNvSpPr/>
                <p:nvPr/>
              </p:nvSpPr>
              <p:spPr>
                <a:xfrm>
                  <a:off x="3450405" y="4365695"/>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4" y="82953"/>
                        <a:pt x="41477" y="82953"/>
                      </a:cubicBezTo>
                      <a:cubicBezTo>
                        <a:pt x="18570" y="82953"/>
                        <a:pt x="0" y="64384"/>
                        <a:pt x="0" y="41477"/>
                      </a:cubicBezTo>
                      <a:cubicBezTo>
                        <a:pt x="0" y="18570"/>
                        <a:pt x="18570" y="0"/>
                        <a:pt x="41477" y="0"/>
                      </a:cubicBezTo>
                      <a:cubicBezTo>
                        <a:pt x="64384" y="0"/>
                        <a:pt x="82953" y="18569"/>
                        <a:pt x="82953" y="41477"/>
                      </a:cubicBezTo>
                      <a:close/>
                    </a:path>
                  </a:pathLst>
                </a:custGeom>
                <a:grpFill/>
                <a:ln w="9525" cap="flat">
                  <a:solidFill>
                    <a:srgbClr val="BBADEF"/>
                  </a:solid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31BB0B7F-659B-9F95-B299-C464722F265C}"/>
                    </a:ext>
                  </a:extLst>
                </p:cNvPr>
                <p:cNvSpPr/>
                <p:nvPr/>
              </p:nvSpPr>
              <p:spPr>
                <a:xfrm>
                  <a:off x="3585214" y="4365695"/>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3"/>
                        <a:pt x="41477" y="82953"/>
                      </a:cubicBezTo>
                      <a:cubicBezTo>
                        <a:pt x="18570" y="82953"/>
                        <a:pt x="0" y="64384"/>
                        <a:pt x="0" y="41477"/>
                      </a:cubicBezTo>
                      <a:cubicBezTo>
                        <a:pt x="0" y="18570"/>
                        <a:pt x="18570" y="0"/>
                        <a:pt x="41477" y="0"/>
                      </a:cubicBezTo>
                      <a:cubicBezTo>
                        <a:pt x="64383" y="0"/>
                        <a:pt x="82953" y="18569"/>
                        <a:pt x="82953" y="41477"/>
                      </a:cubicBezTo>
                      <a:close/>
                    </a:path>
                  </a:pathLst>
                </a:custGeom>
                <a:grpFill/>
                <a:ln w="9525" cap="flat">
                  <a:solidFill>
                    <a:srgbClr val="BBADEF"/>
                  </a:solid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BC17B66B-D7AF-8D6B-462F-1729165B0E75}"/>
                    </a:ext>
                  </a:extLst>
                </p:cNvPr>
                <p:cNvSpPr/>
                <p:nvPr/>
              </p:nvSpPr>
              <p:spPr>
                <a:xfrm>
                  <a:off x="3720024" y="4365695"/>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3"/>
                        <a:pt x="41477" y="82953"/>
                      </a:cubicBezTo>
                      <a:cubicBezTo>
                        <a:pt x="18570" y="82953"/>
                        <a:pt x="0" y="64384"/>
                        <a:pt x="0" y="41477"/>
                      </a:cubicBezTo>
                      <a:cubicBezTo>
                        <a:pt x="0" y="18570"/>
                        <a:pt x="18570" y="0"/>
                        <a:pt x="41477" y="0"/>
                      </a:cubicBezTo>
                      <a:cubicBezTo>
                        <a:pt x="64383" y="0"/>
                        <a:pt x="82953" y="18569"/>
                        <a:pt x="82953" y="41477"/>
                      </a:cubicBezTo>
                      <a:close/>
                    </a:path>
                  </a:pathLst>
                </a:custGeom>
                <a:grpFill/>
                <a:ln w="9525" cap="flat">
                  <a:solidFill>
                    <a:srgbClr val="BBADEF"/>
                  </a:solid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B78C9720-2C17-14D3-5FD1-A9ED58AE46AF}"/>
                    </a:ext>
                  </a:extLst>
                </p:cNvPr>
                <p:cNvSpPr/>
                <p:nvPr/>
              </p:nvSpPr>
              <p:spPr>
                <a:xfrm>
                  <a:off x="3854834" y="4365695"/>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3"/>
                        <a:pt x="41477" y="82953"/>
                      </a:cubicBezTo>
                      <a:cubicBezTo>
                        <a:pt x="18570" y="82953"/>
                        <a:pt x="0" y="64384"/>
                        <a:pt x="0" y="41477"/>
                      </a:cubicBezTo>
                      <a:cubicBezTo>
                        <a:pt x="0" y="18570"/>
                        <a:pt x="18570" y="0"/>
                        <a:pt x="41477" y="0"/>
                      </a:cubicBezTo>
                      <a:cubicBezTo>
                        <a:pt x="64383" y="0"/>
                        <a:pt x="82953" y="18569"/>
                        <a:pt x="82953" y="41477"/>
                      </a:cubicBezTo>
                      <a:close/>
                    </a:path>
                  </a:pathLst>
                </a:custGeom>
                <a:grpFill/>
                <a:ln w="9525" cap="flat">
                  <a:solidFill>
                    <a:srgbClr val="BBADEF"/>
                  </a:solid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02E285F9-6FB5-D4D7-F858-0497176498A5}"/>
                    </a:ext>
                  </a:extLst>
                </p:cNvPr>
                <p:cNvSpPr/>
                <p:nvPr/>
              </p:nvSpPr>
              <p:spPr>
                <a:xfrm>
                  <a:off x="3315595" y="4497047"/>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4"/>
                        <a:pt x="64384" y="82954"/>
                        <a:pt x="41477" y="82954"/>
                      </a:cubicBezTo>
                      <a:cubicBezTo>
                        <a:pt x="18570" y="82954"/>
                        <a:pt x="0" y="64384"/>
                        <a:pt x="0" y="41477"/>
                      </a:cubicBezTo>
                      <a:cubicBezTo>
                        <a:pt x="0" y="18570"/>
                        <a:pt x="18570" y="0"/>
                        <a:pt x="41477" y="0"/>
                      </a:cubicBezTo>
                      <a:cubicBezTo>
                        <a:pt x="64384" y="0"/>
                        <a:pt x="82953" y="18570"/>
                        <a:pt x="82953" y="41477"/>
                      </a:cubicBezTo>
                      <a:close/>
                    </a:path>
                  </a:pathLst>
                </a:custGeom>
                <a:grpFill/>
                <a:ln w="9525" cap="flat">
                  <a:solidFill>
                    <a:srgbClr val="BBADEF"/>
                  </a:solid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3CBDB4CA-B536-CE18-FE83-9F425D4A38FA}"/>
                    </a:ext>
                  </a:extLst>
                </p:cNvPr>
                <p:cNvSpPr/>
                <p:nvPr/>
              </p:nvSpPr>
              <p:spPr>
                <a:xfrm>
                  <a:off x="3450405" y="4497047"/>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4"/>
                        <a:pt x="64384" y="82954"/>
                        <a:pt x="41477" y="82954"/>
                      </a:cubicBezTo>
                      <a:cubicBezTo>
                        <a:pt x="18570" y="82954"/>
                        <a:pt x="0" y="64384"/>
                        <a:pt x="0" y="41477"/>
                      </a:cubicBezTo>
                      <a:cubicBezTo>
                        <a:pt x="0" y="18570"/>
                        <a:pt x="18570" y="0"/>
                        <a:pt x="41477" y="0"/>
                      </a:cubicBezTo>
                      <a:cubicBezTo>
                        <a:pt x="64384" y="0"/>
                        <a:pt x="82953" y="18570"/>
                        <a:pt x="82953" y="41477"/>
                      </a:cubicBezTo>
                      <a:close/>
                    </a:path>
                  </a:pathLst>
                </a:custGeom>
                <a:grpFill/>
                <a:ln w="9525" cap="flat">
                  <a:solidFill>
                    <a:srgbClr val="BBADEF"/>
                  </a:solid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BE6B5711-CAA3-3BED-9E20-14F4658C592C}"/>
                    </a:ext>
                  </a:extLst>
                </p:cNvPr>
                <p:cNvSpPr/>
                <p:nvPr/>
              </p:nvSpPr>
              <p:spPr>
                <a:xfrm>
                  <a:off x="3585214" y="4497047"/>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4"/>
                        <a:pt x="64383" y="82954"/>
                        <a:pt x="41477" y="82954"/>
                      </a:cubicBezTo>
                      <a:cubicBezTo>
                        <a:pt x="18570" y="82954"/>
                        <a:pt x="0" y="64384"/>
                        <a:pt x="0" y="41477"/>
                      </a:cubicBezTo>
                      <a:cubicBezTo>
                        <a:pt x="0" y="18570"/>
                        <a:pt x="18570" y="0"/>
                        <a:pt x="41477" y="0"/>
                      </a:cubicBezTo>
                      <a:cubicBezTo>
                        <a:pt x="64383" y="0"/>
                        <a:pt x="82953" y="18570"/>
                        <a:pt x="82953" y="41477"/>
                      </a:cubicBezTo>
                      <a:close/>
                    </a:path>
                  </a:pathLst>
                </a:custGeom>
                <a:grpFill/>
                <a:ln w="9525" cap="flat">
                  <a:solidFill>
                    <a:srgbClr val="BBADEF"/>
                  </a:solid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D4C05E63-85BA-0ACD-1CAB-A4DDBEDF4093}"/>
                    </a:ext>
                  </a:extLst>
                </p:cNvPr>
                <p:cNvSpPr/>
                <p:nvPr/>
              </p:nvSpPr>
              <p:spPr>
                <a:xfrm>
                  <a:off x="3720024" y="4497047"/>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4"/>
                        <a:pt x="64383" y="82954"/>
                        <a:pt x="41477" y="82954"/>
                      </a:cubicBezTo>
                      <a:cubicBezTo>
                        <a:pt x="18570" y="82954"/>
                        <a:pt x="0" y="64384"/>
                        <a:pt x="0" y="41477"/>
                      </a:cubicBezTo>
                      <a:cubicBezTo>
                        <a:pt x="0" y="18570"/>
                        <a:pt x="18570" y="0"/>
                        <a:pt x="41477" y="0"/>
                      </a:cubicBezTo>
                      <a:cubicBezTo>
                        <a:pt x="64383" y="0"/>
                        <a:pt x="82953" y="18570"/>
                        <a:pt x="82953" y="41477"/>
                      </a:cubicBezTo>
                      <a:close/>
                    </a:path>
                  </a:pathLst>
                </a:custGeom>
                <a:grpFill/>
                <a:ln w="9525" cap="flat">
                  <a:solidFill>
                    <a:srgbClr val="BBADEF"/>
                  </a:solid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FCB5334C-C9C5-89EC-58AA-A4E9EF4AE0A9}"/>
                    </a:ext>
                  </a:extLst>
                </p:cNvPr>
                <p:cNvSpPr/>
                <p:nvPr/>
              </p:nvSpPr>
              <p:spPr>
                <a:xfrm>
                  <a:off x="3854834" y="4497047"/>
                  <a:ext cx="82953" cy="82953"/>
                </a:xfrm>
                <a:custGeom>
                  <a:avLst/>
                  <a:gdLst>
                    <a:gd name="connsiteX0" fmla="*/ 82953 w 82953"/>
                    <a:gd name="connsiteY0" fmla="*/ 41477 h 82953"/>
                    <a:gd name="connsiteX1" fmla="*/ 41477 w 82953"/>
                    <a:gd name="connsiteY1" fmla="*/ 82954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4"/>
                        <a:pt x="64383" y="82954"/>
                        <a:pt x="41477" y="82954"/>
                      </a:cubicBezTo>
                      <a:cubicBezTo>
                        <a:pt x="18570" y="82954"/>
                        <a:pt x="0" y="64384"/>
                        <a:pt x="0" y="41477"/>
                      </a:cubicBezTo>
                      <a:cubicBezTo>
                        <a:pt x="0" y="18570"/>
                        <a:pt x="18570" y="0"/>
                        <a:pt x="41477" y="0"/>
                      </a:cubicBezTo>
                      <a:cubicBezTo>
                        <a:pt x="64383" y="0"/>
                        <a:pt x="82953" y="18570"/>
                        <a:pt x="82953" y="41477"/>
                      </a:cubicBezTo>
                      <a:close/>
                    </a:path>
                  </a:pathLst>
                </a:custGeom>
                <a:grpFill/>
                <a:ln w="9525" cap="flat">
                  <a:solidFill>
                    <a:srgbClr val="BBADEF"/>
                  </a:solid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F28154DB-514F-D321-7AB5-CB519C38E983}"/>
                    </a:ext>
                  </a:extLst>
                </p:cNvPr>
                <p:cNvSpPr/>
                <p:nvPr/>
              </p:nvSpPr>
              <p:spPr>
                <a:xfrm>
                  <a:off x="3315595" y="4628399"/>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4" y="82953"/>
                        <a:pt x="41477" y="82953"/>
                      </a:cubicBezTo>
                      <a:cubicBezTo>
                        <a:pt x="18570" y="82953"/>
                        <a:pt x="0" y="64384"/>
                        <a:pt x="0" y="41477"/>
                      </a:cubicBezTo>
                      <a:cubicBezTo>
                        <a:pt x="0" y="18570"/>
                        <a:pt x="18570" y="0"/>
                        <a:pt x="41477" y="0"/>
                      </a:cubicBezTo>
                      <a:cubicBezTo>
                        <a:pt x="64384" y="0"/>
                        <a:pt x="82953" y="18569"/>
                        <a:pt x="82953" y="41477"/>
                      </a:cubicBezTo>
                      <a:close/>
                    </a:path>
                  </a:pathLst>
                </a:custGeom>
                <a:grpFill/>
                <a:ln w="9525" cap="flat">
                  <a:solidFill>
                    <a:srgbClr val="BBADEF"/>
                  </a:solid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13F1C760-9C95-FA63-7B58-D5F3A6D65D12}"/>
                    </a:ext>
                  </a:extLst>
                </p:cNvPr>
                <p:cNvSpPr/>
                <p:nvPr/>
              </p:nvSpPr>
              <p:spPr>
                <a:xfrm>
                  <a:off x="3450405" y="4628399"/>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4" y="82953"/>
                        <a:pt x="41477" y="82953"/>
                      </a:cubicBezTo>
                      <a:cubicBezTo>
                        <a:pt x="18570" y="82953"/>
                        <a:pt x="0" y="64384"/>
                        <a:pt x="0" y="41477"/>
                      </a:cubicBezTo>
                      <a:cubicBezTo>
                        <a:pt x="0" y="18570"/>
                        <a:pt x="18570" y="0"/>
                        <a:pt x="41477" y="0"/>
                      </a:cubicBezTo>
                      <a:cubicBezTo>
                        <a:pt x="64384" y="0"/>
                        <a:pt x="82953" y="18569"/>
                        <a:pt x="82953" y="41477"/>
                      </a:cubicBezTo>
                      <a:close/>
                    </a:path>
                  </a:pathLst>
                </a:custGeom>
                <a:grpFill/>
                <a:ln w="9525" cap="flat">
                  <a:solidFill>
                    <a:srgbClr val="BBADEF"/>
                  </a:solid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BF88F779-792B-3286-A7C7-96408E3F47EA}"/>
                    </a:ext>
                  </a:extLst>
                </p:cNvPr>
                <p:cNvSpPr/>
                <p:nvPr/>
              </p:nvSpPr>
              <p:spPr>
                <a:xfrm>
                  <a:off x="3585214" y="4628399"/>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3"/>
                        <a:pt x="41477" y="82953"/>
                      </a:cubicBezTo>
                      <a:cubicBezTo>
                        <a:pt x="18570" y="82953"/>
                        <a:pt x="0" y="64384"/>
                        <a:pt x="0" y="41477"/>
                      </a:cubicBezTo>
                      <a:cubicBezTo>
                        <a:pt x="0" y="18570"/>
                        <a:pt x="18570" y="0"/>
                        <a:pt x="41477" y="0"/>
                      </a:cubicBezTo>
                      <a:cubicBezTo>
                        <a:pt x="64383" y="0"/>
                        <a:pt x="82953" y="18569"/>
                        <a:pt x="82953" y="41477"/>
                      </a:cubicBezTo>
                      <a:close/>
                    </a:path>
                  </a:pathLst>
                </a:custGeom>
                <a:grpFill/>
                <a:ln w="9525" cap="flat">
                  <a:solidFill>
                    <a:srgbClr val="BBADEF"/>
                  </a:solid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DA16E8CC-E015-D494-EAE6-FF22C92FCF6A}"/>
                    </a:ext>
                  </a:extLst>
                </p:cNvPr>
                <p:cNvSpPr/>
                <p:nvPr/>
              </p:nvSpPr>
              <p:spPr>
                <a:xfrm>
                  <a:off x="3720024" y="4628399"/>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3"/>
                        <a:pt x="41477" y="82953"/>
                      </a:cubicBezTo>
                      <a:cubicBezTo>
                        <a:pt x="18570" y="82953"/>
                        <a:pt x="0" y="64384"/>
                        <a:pt x="0" y="41477"/>
                      </a:cubicBezTo>
                      <a:cubicBezTo>
                        <a:pt x="0" y="18570"/>
                        <a:pt x="18570" y="0"/>
                        <a:pt x="41477" y="0"/>
                      </a:cubicBezTo>
                      <a:cubicBezTo>
                        <a:pt x="64383" y="0"/>
                        <a:pt x="82953" y="18569"/>
                        <a:pt x="82953" y="41477"/>
                      </a:cubicBezTo>
                      <a:close/>
                    </a:path>
                  </a:pathLst>
                </a:custGeom>
                <a:grpFill/>
                <a:ln w="9525" cap="flat">
                  <a:solidFill>
                    <a:srgbClr val="BBADEF"/>
                  </a:solid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0DAAD591-612E-0F00-C505-A9D48AE452B3}"/>
                    </a:ext>
                  </a:extLst>
                </p:cNvPr>
                <p:cNvSpPr/>
                <p:nvPr/>
              </p:nvSpPr>
              <p:spPr>
                <a:xfrm>
                  <a:off x="3854834" y="4628399"/>
                  <a:ext cx="82953" cy="82953"/>
                </a:xfrm>
                <a:custGeom>
                  <a:avLst/>
                  <a:gdLst>
                    <a:gd name="connsiteX0" fmla="*/ 82953 w 82953"/>
                    <a:gd name="connsiteY0" fmla="*/ 41477 h 82953"/>
                    <a:gd name="connsiteX1" fmla="*/ 41477 w 82953"/>
                    <a:gd name="connsiteY1" fmla="*/ 82953 h 82953"/>
                    <a:gd name="connsiteX2" fmla="*/ 0 w 82953"/>
                    <a:gd name="connsiteY2" fmla="*/ 41477 h 82953"/>
                    <a:gd name="connsiteX3" fmla="*/ 41477 w 82953"/>
                    <a:gd name="connsiteY3" fmla="*/ 0 h 82953"/>
                    <a:gd name="connsiteX4" fmla="*/ 82953 w 82953"/>
                    <a:gd name="connsiteY4" fmla="*/ 41477 h 82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53" h="82953">
                      <a:moveTo>
                        <a:pt x="82953" y="41477"/>
                      </a:moveTo>
                      <a:cubicBezTo>
                        <a:pt x="82953" y="64383"/>
                        <a:pt x="64383" y="82953"/>
                        <a:pt x="41477" y="82953"/>
                      </a:cubicBezTo>
                      <a:cubicBezTo>
                        <a:pt x="18570" y="82953"/>
                        <a:pt x="0" y="64384"/>
                        <a:pt x="0" y="41477"/>
                      </a:cubicBezTo>
                      <a:cubicBezTo>
                        <a:pt x="0" y="18570"/>
                        <a:pt x="18570" y="0"/>
                        <a:pt x="41477" y="0"/>
                      </a:cubicBezTo>
                      <a:cubicBezTo>
                        <a:pt x="64383" y="0"/>
                        <a:pt x="82953" y="18569"/>
                        <a:pt x="82953" y="41477"/>
                      </a:cubicBezTo>
                      <a:close/>
                    </a:path>
                  </a:pathLst>
                </a:custGeom>
                <a:grpFill/>
                <a:ln w="9525" cap="flat">
                  <a:solidFill>
                    <a:srgbClr val="BBADEF"/>
                  </a:solidFill>
                  <a:prstDash val="solid"/>
                  <a:miter/>
                </a:ln>
              </p:spPr>
              <p:txBody>
                <a:bodyPr rtlCol="0" anchor="ctr"/>
                <a:lstStyle/>
                <a:p>
                  <a:endParaRPr lang="en-US"/>
                </a:p>
              </p:txBody>
            </p:sp>
          </p:grpSp>
          <p:sp>
            <p:nvSpPr>
              <p:cNvPr id="341" name="Freeform: Shape 340">
                <a:extLst>
                  <a:ext uri="{FF2B5EF4-FFF2-40B4-BE49-F238E27FC236}">
                    <a16:creationId xmlns:a16="http://schemas.microsoft.com/office/drawing/2014/main" id="{A08F67E0-B6BE-EE5E-75D7-60DF49AA4930}"/>
                  </a:ext>
                </a:extLst>
              </p:cNvPr>
              <p:cNvSpPr/>
              <p:nvPr/>
            </p:nvSpPr>
            <p:spPr>
              <a:xfrm>
                <a:off x="3456291" y="3887700"/>
                <a:ext cx="55306" cy="55306"/>
              </a:xfrm>
              <a:custGeom>
                <a:avLst/>
                <a:gdLst>
                  <a:gd name="connsiteX0" fmla="*/ 55307 w 55306"/>
                  <a:gd name="connsiteY0" fmla="*/ 27653 h 55306"/>
                  <a:gd name="connsiteX1" fmla="*/ 27653 w 55306"/>
                  <a:gd name="connsiteY1" fmla="*/ 55307 h 55306"/>
                  <a:gd name="connsiteX2" fmla="*/ 0 w 55306"/>
                  <a:gd name="connsiteY2" fmla="*/ 27653 h 55306"/>
                  <a:gd name="connsiteX3" fmla="*/ 27653 w 55306"/>
                  <a:gd name="connsiteY3" fmla="*/ 0 h 55306"/>
                  <a:gd name="connsiteX4" fmla="*/ 55307 w 55306"/>
                  <a:gd name="connsiteY4" fmla="*/ 27653 h 55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06" h="55306">
                    <a:moveTo>
                      <a:pt x="55307" y="27653"/>
                    </a:moveTo>
                    <a:cubicBezTo>
                      <a:pt x="55307" y="42926"/>
                      <a:pt x="42926" y="55307"/>
                      <a:pt x="27653" y="55307"/>
                    </a:cubicBezTo>
                    <a:cubicBezTo>
                      <a:pt x="12381" y="55307"/>
                      <a:pt x="0" y="42926"/>
                      <a:pt x="0" y="27653"/>
                    </a:cubicBezTo>
                    <a:cubicBezTo>
                      <a:pt x="0" y="12381"/>
                      <a:pt x="12381" y="0"/>
                      <a:pt x="27653" y="0"/>
                    </a:cubicBezTo>
                    <a:cubicBezTo>
                      <a:pt x="42926" y="0"/>
                      <a:pt x="55307" y="12381"/>
                      <a:pt x="55307" y="27653"/>
                    </a:cubicBezTo>
                    <a:close/>
                  </a:path>
                </a:pathLst>
              </a:custGeom>
              <a:grpFill/>
              <a:ln w="9525" cap="flat">
                <a:solidFill>
                  <a:srgbClr val="BBADEF"/>
                </a:solid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5FFD9B73-6266-7E51-B66A-F8AFF346F4BA}"/>
                  </a:ext>
                </a:extLst>
              </p:cNvPr>
              <p:cNvSpPr/>
              <p:nvPr/>
            </p:nvSpPr>
            <p:spPr>
              <a:xfrm>
                <a:off x="3321481" y="3887700"/>
                <a:ext cx="55306" cy="55306"/>
              </a:xfrm>
              <a:custGeom>
                <a:avLst/>
                <a:gdLst>
                  <a:gd name="connsiteX0" fmla="*/ 55307 w 55306"/>
                  <a:gd name="connsiteY0" fmla="*/ 27653 h 55306"/>
                  <a:gd name="connsiteX1" fmla="*/ 27653 w 55306"/>
                  <a:gd name="connsiteY1" fmla="*/ 55307 h 55306"/>
                  <a:gd name="connsiteX2" fmla="*/ 0 w 55306"/>
                  <a:gd name="connsiteY2" fmla="*/ 27653 h 55306"/>
                  <a:gd name="connsiteX3" fmla="*/ 27653 w 55306"/>
                  <a:gd name="connsiteY3" fmla="*/ 0 h 55306"/>
                  <a:gd name="connsiteX4" fmla="*/ 55307 w 55306"/>
                  <a:gd name="connsiteY4" fmla="*/ 27653 h 55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06" h="55306">
                    <a:moveTo>
                      <a:pt x="55307" y="27653"/>
                    </a:moveTo>
                    <a:cubicBezTo>
                      <a:pt x="55307" y="42926"/>
                      <a:pt x="42926" y="55307"/>
                      <a:pt x="27653" y="55307"/>
                    </a:cubicBezTo>
                    <a:cubicBezTo>
                      <a:pt x="12381" y="55307"/>
                      <a:pt x="0" y="42926"/>
                      <a:pt x="0" y="27653"/>
                    </a:cubicBezTo>
                    <a:cubicBezTo>
                      <a:pt x="0" y="12381"/>
                      <a:pt x="12381" y="0"/>
                      <a:pt x="27653" y="0"/>
                    </a:cubicBezTo>
                    <a:cubicBezTo>
                      <a:pt x="42926" y="0"/>
                      <a:pt x="55307" y="12381"/>
                      <a:pt x="55307" y="27653"/>
                    </a:cubicBezTo>
                    <a:close/>
                  </a:path>
                </a:pathLst>
              </a:custGeom>
              <a:grpFill/>
              <a:ln w="9525" cap="flat">
                <a:solidFill>
                  <a:srgbClr val="BBADEF"/>
                </a:solid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FEE64ED6-08E5-9216-EF40-22945EFEED1A}"/>
                  </a:ext>
                </a:extLst>
              </p:cNvPr>
              <p:cNvSpPr/>
              <p:nvPr/>
            </p:nvSpPr>
            <p:spPr>
              <a:xfrm>
                <a:off x="3295978" y="3551186"/>
                <a:ext cx="663675" cy="238894"/>
              </a:xfrm>
              <a:custGeom>
                <a:avLst/>
                <a:gdLst>
                  <a:gd name="connsiteX0" fmla="*/ 0 w 663675"/>
                  <a:gd name="connsiteY0" fmla="*/ 0 h 238894"/>
                  <a:gd name="connsiteX1" fmla="*/ 663676 w 663675"/>
                  <a:gd name="connsiteY1" fmla="*/ 0 h 238894"/>
                  <a:gd name="connsiteX2" fmla="*/ 663676 w 663675"/>
                  <a:gd name="connsiteY2" fmla="*/ 238894 h 238894"/>
                  <a:gd name="connsiteX3" fmla="*/ 0 w 663675"/>
                  <a:gd name="connsiteY3" fmla="*/ 238894 h 238894"/>
                </a:gdLst>
                <a:ahLst/>
                <a:cxnLst>
                  <a:cxn ang="0">
                    <a:pos x="connsiteX0" y="connsiteY0"/>
                  </a:cxn>
                  <a:cxn ang="0">
                    <a:pos x="connsiteX1" y="connsiteY1"/>
                  </a:cxn>
                  <a:cxn ang="0">
                    <a:pos x="connsiteX2" y="connsiteY2"/>
                  </a:cxn>
                  <a:cxn ang="0">
                    <a:pos x="connsiteX3" y="connsiteY3"/>
                  </a:cxn>
                </a:cxnLst>
                <a:rect l="l" t="t" r="r" b="b"/>
                <a:pathLst>
                  <a:path w="663675" h="238894">
                    <a:moveTo>
                      <a:pt x="0" y="0"/>
                    </a:moveTo>
                    <a:lnTo>
                      <a:pt x="663676" y="0"/>
                    </a:lnTo>
                    <a:lnTo>
                      <a:pt x="663676" y="238894"/>
                    </a:lnTo>
                    <a:lnTo>
                      <a:pt x="0" y="238894"/>
                    </a:lnTo>
                    <a:close/>
                  </a:path>
                </a:pathLst>
              </a:custGeom>
              <a:grpFill/>
              <a:ln w="9525" cap="flat">
                <a:solidFill>
                  <a:srgbClr val="BBADEF"/>
                </a:solid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D29FCC54-9499-40DD-824F-95ADF880A2E2}"/>
                  </a:ext>
                </a:extLst>
              </p:cNvPr>
              <p:cNvSpPr/>
              <p:nvPr/>
            </p:nvSpPr>
            <p:spPr>
              <a:xfrm>
                <a:off x="3291285" y="3450967"/>
                <a:ext cx="168656" cy="34354"/>
              </a:xfrm>
              <a:custGeom>
                <a:avLst/>
                <a:gdLst>
                  <a:gd name="connsiteX0" fmla="*/ 0 w 168656"/>
                  <a:gd name="connsiteY0" fmla="*/ 0 h 34354"/>
                  <a:gd name="connsiteX1" fmla="*/ 168657 w 168656"/>
                  <a:gd name="connsiteY1" fmla="*/ 0 h 34354"/>
                  <a:gd name="connsiteX2" fmla="*/ 168657 w 168656"/>
                  <a:gd name="connsiteY2" fmla="*/ 34354 h 34354"/>
                  <a:gd name="connsiteX3" fmla="*/ 0 w 168656"/>
                  <a:gd name="connsiteY3" fmla="*/ 34354 h 34354"/>
                </a:gdLst>
                <a:ahLst/>
                <a:cxnLst>
                  <a:cxn ang="0">
                    <a:pos x="connsiteX0" y="connsiteY0"/>
                  </a:cxn>
                  <a:cxn ang="0">
                    <a:pos x="connsiteX1" y="connsiteY1"/>
                  </a:cxn>
                  <a:cxn ang="0">
                    <a:pos x="connsiteX2" y="connsiteY2"/>
                  </a:cxn>
                  <a:cxn ang="0">
                    <a:pos x="connsiteX3" y="connsiteY3"/>
                  </a:cxn>
                </a:cxnLst>
                <a:rect l="l" t="t" r="r" b="b"/>
                <a:pathLst>
                  <a:path w="168656" h="34354">
                    <a:moveTo>
                      <a:pt x="0" y="0"/>
                    </a:moveTo>
                    <a:lnTo>
                      <a:pt x="168657" y="0"/>
                    </a:lnTo>
                    <a:lnTo>
                      <a:pt x="168657" y="34354"/>
                    </a:lnTo>
                    <a:lnTo>
                      <a:pt x="0" y="34354"/>
                    </a:lnTo>
                    <a:close/>
                  </a:path>
                </a:pathLst>
              </a:custGeom>
              <a:grpFill/>
              <a:ln w="9525" cap="flat">
                <a:solidFill>
                  <a:srgbClr val="BBADEF"/>
                </a:solidFill>
                <a:prstDash val="solid"/>
                <a:miter/>
              </a:ln>
            </p:spPr>
            <p:txBody>
              <a:bodyPr rtlCol="0" anchor="ctr"/>
              <a:lstStyle/>
              <a:p>
                <a:endParaRPr lang="en-US"/>
              </a:p>
            </p:txBody>
          </p:sp>
        </p:grpSp>
        <p:grpSp>
          <p:nvGrpSpPr>
            <p:cNvPr id="345" name="Graphic 305" descr="Laptop with phone and calculator">
              <a:extLst>
                <a:ext uri="{FF2B5EF4-FFF2-40B4-BE49-F238E27FC236}">
                  <a16:creationId xmlns:a16="http://schemas.microsoft.com/office/drawing/2014/main" id="{996CA17B-0C1E-E536-AA2D-70C20CE2AD0B}"/>
                </a:ext>
              </a:extLst>
            </p:cNvPr>
            <p:cNvGrpSpPr/>
            <p:nvPr/>
          </p:nvGrpSpPr>
          <p:grpSpPr>
            <a:xfrm>
              <a:off x="4077599" y="1245398"/>
              <a:ext cx="3611578" cy="3626638"/>
              <a:chOff x="4077599" y="1245398"/>
              <a:chExt cx="3611578" cy="3626638"/>
            </a:xfrm>
            <a:solidFill>
              <a:srgbClr val="C5BAFF"/>
            </a:solidFill>
          </p:grpSpPr>
          <p:sp>
            <p:nvSpPr>
              <p:cNvPr id="346" name="Freeform: Shape 345">
                <a:extLst>
                  <a:ext uri="{FF2B5EF4-FFF2-40B4-BE49-F238E27FC236}">
                    <a16:creationId xmlns:a16="http://schemas.microsoft.com/office/drawing/2014/main" id="{C1B891A5-38B1-62AD-9E72-2C8777D3A423}"/>
                  </a:ext>
                </a:extLst>
              </p:cNvPr>
              <p:cNvSpPr/>
              <p:nvPr/>
            </p:nvSpPr>
            <p:spPr>
              <a:xfrm>
                <a:off x="7384932" y="3078956"/>
                <a:ext cx="70458" cy="200025"/>
              </a:xfrm>
              <a:custGeom>
                <a:avLst/>
                <a:gdLst>
                  <a:gd name="connsiteX0" fmla="*/ 0 w 70458"/>
                  <a:gd name="connsiteY0" fmla="*/ 0 h 200025"/>
                  <a:gd name="connsiteX1" fmla="*/ 70458 w 70458"/>
                  <a:gd name="connsiteY1" fmla="*/ 0 h 200025"/>
                  <a:gd name="connsiteX2" fmla="*/ 70458 w 70458"/>
                  <a:gd name="connsiteY2" fmla="*/ 200025 h 200025"/>
                  <a:gd name="connsiteX3" fmla="*/ 0 w 70458"/>
                  <a:gd name="connsiteY3" fmla="*/ 200025 h 200025"/>
                </a:gdLst>
                <a:ahLst/>
                <a:cxnLst>
                  <a:cxn ang="0">
                    <a:pos x="connsiteX0" y="connsiteY0"/>
                  </a:cxn>
                  <a:cxn ang="0">
                    <a:pos x="connsiteX1" y="connsiteY1"/>
                  </a:cxn>
                  <a:cxn ang="0">
                    <a:pos x="connsiteX2" y="connsiteY2"/>
                  </a:cxn>
                  <a:cxn ang="0">
                    <a:pos x="connsiteX3" y="connsiteY3"/>
                  </a:cxn>
                </a:cxnLst>
                <a:rect l="l" t="t" r="r" b="b"/>
                <a:pathLst>
                  <a:path w="70458" h="200025">
                    <a:moveTo>
                      <a:pt x="0" y="0"/>
                    </a:moveTo>
                    <a:lnTo>
                      <a:pt x="70458" y="0"/>
                    </a:lnTo>
                    <a:lnTo>
                      <a:pt x="70458" y="200025"/>
                    </a:lnTo>
                    <a:lnTo>
                      <a:pt x="0" y="200025"/>
                    </a:lnTo>
                    <a:close/>
                  </a:path>
                </a:pathLst>
              </a:custGeom>
              <a:grpFill/>
              <a:ln w="9525" cap="flat">
                <a:solidFill>
                  <a:srgbClr val="BBADEF"/>
                </a:solid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CA3BFCDA-3A6F-E34A-28AB-E40CAA94614B}"/>
                  </a:ext>
                </a:extLst>
              </p:cNvPr>
              <p:cNvSpPr/>
              <p:nvPr/>
            </p:nvSpPr>
            <p:spPr>
              <a:xfrm>
                <a:off x="4360068" y="2728912"/>
                <a:ext cx="3043237" cy="2143125"/>
              </a:xfrm>
              <a:custGeom>
                <a:avLst/>
                <a:gdLst>
                  <a:gd name="connsiteX0" fmla="*/ 2957513 w 3043237"/>
                  <a:gd name="connsiteY0" fmla="*/ 2143125 h 2143125"/>
                  <a:gd name="connsiteX1" fmla="*/ 85725 w 3043237"/>
                  <a:gd name="connsiteY1" fmla="*/ 2143125 h 2143125"/>
                  <a:gd name="connsiteX2" fmla="*/ 0 w 3043237"/>
                  <a:gd name="connsiteY2" fmla="*/ 2057400 h 2143125"/>
                  <a:gd name="connsiteX3" fmla="*/ 0 w 3043237"/>
                  <a:gd name="connsiteY3" fmla="*/ 85725 h 2143125"/>
                  <a:gd name="connsiteX4" fmla="*/ 85725 w 3043237"/>
                  <a:gd name="connsiteY4" fmla="*/ 0 h 2143125"/>
                  <a:gd name="connsiteX5" fmla="*/ 2957513 w 3043237"/>
                  <a:gd name="connsiteY5" fmla="*/ 0 h 2143125"/>
                  <a:gd name="connsiteX6" fmla="*/ 3043238 w 3043237"/>
                  <a:gd name="connsiteY6" fmla="*/ 85725 h 2143125"/>
                  <a:gd name="connsiteX7" fmla="*/ 3043238 w 3043237"/>
                  <a:gd name="connsiteY7" fmla="*/ 2057400 h 2143125"/>
                  <a:gd name="connsiteX8" fmla="*/ 2957513 w 3043237"/>
                  <a:gd name="connsiteY8" fmla="*/ 2143125 h 214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3237" h="2143125">
                    <a:moveTo>
                      <a:pt x="2957513" y="2143125"/>
                    </a:moveTo>
                    <a:lnTo>
                      <a:pt x="85725" y="2143125"/>
                    </a:lnTo>
                    <a:cubicBezTo>
                      <a:pt x="38383" y="2143125"/>
                      <a:pt x="0" y="2104742"/>
                      <a:pt x="0" y="2057400"/>
                    </a:cubicBezTo>
                    <a:lnTo>
                      <a:pt x="0" y="85725"/>
                    </a:lnTo>
                    <a:cubicBezTo>
                      <a:pt x="0" y="38383"/>
                      <a:pt x="38383" y="0"/>
                      <a:pt x="85725" y="0"/>
                    </a:cubicBezTo>
                    <a:lnTo>
                      <a:pt x="2957513" y="0"/>
                    </a:lnTo>
                    <a:cubicBezTo>
                      <a:pt x="3004854" y="0"/>
                      <a:pt x="3043238" y="38383"/>
                      <a:pt x="3043238" y="85725"/>
                    </a:cubicBezTo>
                    <a:lnTo>
                      <a:pt x="3043238" y="2057400"/>
                    </a:lnTo>
                    <a:cubicBezTo>
                      <a:pt x="3043238" y="2104749"/>
                      <a:pt x="3004854" y="2143125"/>
                      <a:pt x="2957513" y="2143125"/>
                    </a:cubicBezTo>
                    <a:close/>
                  </a:path>
                </a:pathLst>
              </a:custGeom>
              <a:grpFill/>
              <a:ln w="9525" cap="flat">
                <a:solidFill>
                  <a:srgbClr val="BBADEF"/>
                </a:solid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1BFAEA04-CAF0-9C05-D7C8-298522A32303}"/>
                  </a:ext>
                </a:extLst>
              </p:cNvPr>
              <p:cNvSpPr/>
              <p:nvPr/>
            </p:nvSpPr>
            <p:spPr>
              <a:xfrm>
                <a:off x="4810125" y="2721768"/>
                <a:ext cx="2150268" cy="121443"/>
              </a:xfrm>
              <a:custGeom>
                <a:avLst/>
                <a:gdLst>
                  <a:gd name="connsiteX0" fmla="*/ 0 w 2150268"/>
                  <a:gd name="connsiteY0" fmla="*/ 0 h 121443"/>
                  <a:gd name="connsiteX1" fmla="*/ 2150269 w 2150268"/>
                  <a:gd name="connsiteY1" fmla="*/ 0 h 121443"/>
                  <a:gd name="connsiteX2" fmla="*/ 2150269 w 2150268"/>
                  <a:gd name="connsiteY2" fmla="*/ 121444 h 121443"/>
                  <a:gd name="connsiteX3" fmla="*/ 0 w 2150268"/>
                  <a:gd name="connsiteY3" fmla="*/ 121444 h 121443"/>
                </a:gdLst>
                <a:ahLst/>
                <a:cxnLst>
                  <a:cxn ang="0">
                    <a:pos x="connsiteX0" y="connsiteY0"/>
                  </a:cxn>
                  <a:cxn ang="0">
                    <a:pos x="connsiteX1" y="connsiteY1"/>
                  </a:cxn>
                  <a:cxn ang="0">
                    <a:pos x="connsiteX2" y="connsiteY2"/>
                  </a:cxn>
                  <a:cxn ang="0">
                    <a:pos x="connsiteX3" y="connsiteY3"/>
                  </a:cxn>
                </a:cxnLst>
                <a:rect l="l" t="t" r="r" b="b"/>
                <a:pathLst>
                  <a:path w="2150268" h="121443">
                    <a:moveTo>
                      <a:pt x="0" y="0"/>
                    </a:moveTo>
                    <a:lnTo>
                      <a:pt x="2150269" y="0"/>
                    </a:lnTo>
                    <a:lnTo>
                      <a:pt x="2150269" y="121444"/>
                    </a:lnTo>
                    <a:lnTo>
                      <a:pt x="0" y="121444"/>
                    </a:lnTo>
                    <a:close/>
                  </a:path>
                </a:pathLst>
              </a:custGeom>
              <a:grpFill/>
              <a:ln w="9525" cap="flat">
                <a:solidFill>
                  <a:srgbClr val="BBADEF"/>
                </a:solid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FFD35080-39EB-42FD-8305-94B8599C53C5}"/>
                  </a:ext>
                </a:extLst>
              </p:cNvPr>
              <p:cNvSpPr/>
              <p:nvPr/>
            </p:nvSpPr>
            <p:spPr>
              <a:xfrm>
                <a:off x="5430402" y="4129087"/>
                <a:ext cx="909713" cy="600075"/>
              </a:xfrm>
              <a:custGeom>
                <a:avLst/>
                <a:gdLst>
                  <a:gd name="connsiteX0" fmla="*/ 865558 w 909713"/>
                  <a:gd name="connsiteY0" fmla="*/ 600075 h 600075"/>
                  <a:gd name="connsiteX1" fmla="*/ 44156 w 909713"/>
                  <a:gd name="connsiteY1" fmla="*/ 600075 h 600075"/>
                  <a:gd name="connsiteX2" fmla="*/ 0 w 909713"/>
                  <a:gd name="connsiteY2" fmla="*/ 555919 h 600075"/>
                  <a:gd name="connsiteX3" fmla="*/ 0 w 909713"/>
                  <a:gd name="connsiteY3" fmla="*/ 44156 h 600075"/>
                  <a:gd name="connsiteX4" fmla="*/ 44156 w 909713"/>
                  <a:gd name="connsiteY4" fmla="*/ 0 h 600075"/>
                  <a:gd name="connsiteX5" fmla="*/ 865558 w 909713"/>
                  <a:gd name="connsiteY5" fmla="*/ 0 h 600075"/>
                  <a:gd name="connsiteX6" fmla="*/ 909714 w 909713"/>
                  <a:gd name="connsiteY6" fmla="*/ 44156 h 600075"/>
                  <a:gd name="connsiteX7" fmla="*/ 909714 w 909713"/>
                  <a:gd name="connsiteY7" fmla="*/ 555919 h 600075"/>
                  <a:gd name="connsiteX8" fmla="*/ 865558 w 909713"/>
                  <a:gd name="connsiteY8" fmla="*/ 600075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713" h="600075">
                    <a:moveTo>
                      <a:pt x="865558" y="600075"/>
                    </a:moveTo>
                    <a:lnTo>
                      <a:pt x="44156" y="600075"/>
                    </a:lnTo>
                    <a:cubicBezTo>
                      <a:pt x="19767" y="600075"/>
                      <a:pt x="0" y="580308"/>
                      <a:pt x="0" y="555919"/>
                    </a:cubicBezTo>
                    <a:lnTo>
                      <a:pt x="0" y="44156"/>
                    </a:lnTo>
                    <a:cubicBezTo>
                      <a:pt x="0" y="19767"/>
                      <a:pt x="19767" y="0"/>
                      <a:pt x="44156" y="0"/>
                    </a:cubicBezTo>
                    <a:lnTo>
                      <a:pt x="865558" y="0"/>
                    </a:lnTo>
                    <a:cubicBezTo>
                      <a:pt x="889947" y="0"/>
                      <a:pt x="909714" y="19767"/>
                      <a:pt x="909714" y="44156"/>
                    </a:cubicBezTo>
                    <a:lnTo>
                      <a:pt x="909714" y="555919"/>
                    </a:lnTo>
                    <a:cubicBezTo>
                      <a:pt x="909714" y="580308"/>
                      <a:pt x="889947" y="600075"/>
                      <a:pt x="865558" y="600075"/>
                    </a:cubicBezTo>
                    <a:close/>
                  </a:path>
                </a:pathLst>
              </a:custGeom>
              <a:grpFill/>
              <a:ln w="9525" cap="flat">
                <a:solidFill>
                  <a:srgbClr val="BBADEF"/>
                </a:solid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72E79883-686A-74FF-5993-6796D3432E2A}"/>
                  </a:ext>
                </a:extLst>
              </p:cNvPr>
              <p:cNvSpPr/>
              <p:nvPr/>
            </p:nvSpPr>
            <p:spPr>
              <a:xfrm>
                <a:off x="4359125" y="3076948"/>
                <a:ext cx="3044623" cy="973564"/>
              </a:xfrm>
              <a:custGeom>
                <a:avLst/>
                <a:gdLst>
                  <a:gd name="connsiteX0" fmla="*/ 0 w 3044623"/>
                  <a:gd name="connsiteY0" fmla="*/ 0 h 973564"/>
                  <a:gd name="connsiteX1" fmla="*/ 3044624 w 3044623"/>
                  <a:gd name="connsiteY1" fmla="*/ 0 h 973564"/>
                  <a:gd name="connsiteX2" fmla="*/ 3044624 w 3044623"/>
                  <a:gd name="connsiteY2" fmla="*/ 973564 h 973564"/>
                  <a:gd name="connsiteX3" fmla="*/ 0 w 3044623"/>
                  <a:gd name="connsiteY3" fmla="*/ 973564 h 973564"/>
                </a:gdLst>
                <a:ahLst/>
                <a:cxnLst>
                  <a:cxn ang="0">
                    <a:pos x="connsiteX0" y="connsiteY0"/>
                  </a:cxn>
                  <a:cxn ang="0">
                    <a:pos x="connsiteX1" y="connsiteY1"/>
                  </a:cxn>
                  <a:cxn ang="0">
                    <a:pos x="connsiteX2" y="connsiteY2"/>
                  </a:cxn>
                  <a:cxn ang="0">
                    <a:pos x="connsiteX3" y="connsiteY3"/>
                  </a:cxn>
                </a:cxnLst>
                <a:rect l="l" t="t" r="r" b="b"/>
                <a:pathLst>
                  <a:path w="3044623" h="973564">
                    <a:moveTo>
                      <a:pt x="0" y="0"/>
                    </a:moveTo>
                    <a:lnTo>
                      <a:pt x="3044624" y="0"/>
                    </a:lnTo>
                    <a:lnTo>
                      <a:pt x="3044624" y="973564"/>
                    </a:lnTo>
                    <a:lnTo>
                      <a:pt x="0" y="973564"/>
                    </a:lnTo>
                    <a:close/>
                  </a:path>
                </a:pathLst>
              </a:custGeom>
              <a:grpFill/>
              <a:ln w="9525" cap="flat">
                <a:solidFill>
                  <a:srgbClr val="BBADEF"/>
                </a:solidFill>
                <a:prstDash val="solid"/>
                <a:miter/>
              </a:ln>
            </p:spPr>
            <p:txBody>
              <a:bodyPr rtlCol="0" anchor="ctr"/>
              <a:lstStyle/>
              <a:p>
                <a:endParaRPr lang="en-US"/>
              </a:p>
            </p:txBody>
          </p:sp>
          <p:grpSp>
            <p:nvGrpSpPr>
              <p:cNvPr id="351" name="Graphic 305" descr="Laptop with phone and calculator">
                <a:extLst>
                  <a:ext uri="{FF2B5EF4-FFF2-40B4-BE49-F238E27FC236}">
                    <a16:creationId xmlns:a16="http://schemas.microsoft.com/office/drawing/2014/main" id="{CB0E06C9-3F02-2845-88B8-082407D40122}"/>
                  </a:ext>
                </a:extLst>
              </p:cNvPr>
              <p:cNvGrpSpPr/>
              <p:nvPr/>
            </p:nvGrpSpPr>
            <p:grpSpPr>
              <a:xfrm>
                <a:off x="4810125" y="3121818"/>
                <a:ext cx="2152347" cy="885825"/>
                <a:chOff x="4810125" y="3121818"/>
                <a:chExt cx="2152347" cy="885825"/>
              </a:xfrm>
              <a:grpFill/>
            </p:grpSpPr>
            <p:sp>
              <p:nvSpPr>
                <p:cNvPr id="352" name="Freeform: Shape 351">
                  <a:extLst>
                    <a:ext uri="{FF2B5EF4-FFF2-40B4-BE49-F238E27FC236}">
                      <a16:creationId xmlns:a16="http://schemas.microsoft.com/office/drawing/2014/main" id="{BAA1B809-6435-D754-CC1B-4D4D272EE9DD}"/>
                    </a:ext>
                  </a:extLst>
                </p:cNvPr>
                <p:cNvSpPr/>
                <p:nvPr/>
              </p:nvSpPr>
              <p:spPr>
                <a:xfrm>
                  <a:off x="4810125" y="3221831"/>
                  <a:ext cx="209240" cy="128587"/>
                </a:xfrm>
                <a:custGeom>
                  <a:avLst/>
                  <a:gdLst>
                    <a:gd name="connsiteX0" fmla="*/ 194953 w 209240"/>
                    <a:gd name="connsiteY0" fmla="*/ 0 h 128587"/>
                    <a:gd name="connsiteX1" fmla="*/ 14288 w 209240"/>
                    <a:gd name="connsiteY1" fmla="*/ 0 h 128587"/>
                    <a:gd name="connsiteX2" fmla="*/ 0 w 209240"/>
                    <a:gd name="connsiteY2" fmla="*/ 14288 h 128587"/>
                    <a:gd name="connsiteX3" fmla="*/ 0 w 209240"/>
                    <a:gd name="connsiteY3" fmla="*/ 114300 h 128587"/>
                    <a:gd name="connsiteX4" fmla="*/ 14288 w 209240"/>
                    <a:gd name="connsiteY4" fmla="*/ 128588 h 128587"/>
                    <a:gd name="connsiteX5" fmla="*/ 194953 w 209240"/>
                    <a:gd name="connsiteY5" fmla="*/ 128588 h 128587"/>
                    <a:gd name="connsiteX6" fmla="*/ 209241 w 209240"/>
                    <a:gd name="connsiteY6" fmla="*/ 114300 h 128587"/>
                    <a:gd name="connsiteX7" fmla="*/ 209241 w 209240"/>
                    <a:gd name="connsiteY7" fmla="*/ 14288 h 128587"/>
                    <a:gd name="connsiteX8" fmla="*/ 194953 w 209240"/>
                    <a:gd name="connsiteY8" fmla="*/ 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240" h="128587">
                      <a:moveTo>
                        <a:pt x="194953" y="0"/>
                      </a:moveTo>
                      <a:lnTo>
                        <a:pt x="14288" y="0"/>
                      </a:lnTo>
                      <a:cubicBezTo>
                        <a:pt x="6394" y="0"/>
                        <a:pt x="0" y="6394"/>
                        <a:pt x="0" y="14288"/>
                      </a:cubicBezTo>
                      <a:lnTo>
                        <a:pt x="0" y="114300"/>
                      </a:lnTo>
                      <a:cubicBezTo>
                        <a:pt x="0" y="122194"/>
                        <a:pt x="6394" y="128588"/>
                        <a:pt x="14288" y="128588"/>
                      </a:cubicBezTo>
                      <a:lnTo>
                        <a:pt x="194953" y="128588"/>
                      </a:lnTo>
                      <a:cubicBezTo>
                        <a:pt x="202847" y="128588"/>
                        <a:pt x="209241" y="122194"/>
                        <a:pt x="209241" y="114300"/>
                      </a:cubicBezTo>
                      <a:lnTo>
                        <a:pt x="209241" y="14288"/>
                      </a:lnTo>
                      <a:cubicBezTo>
                        <a:pt x="209241" y="6401"/>
                        <a:pt x="202847" y="0"/>
                        <a:pt x="194953" y="0"/>
                      </a:cubicBezTo>
                      <a:close/>
                    </a:path>
                  </a:pathLst>
                </a:custGeom>
                <a:grpFill/>
                <a:ln w="9525" cap="flat">
                  <a:solidFill>
                    <a:srgbClr val="BBADEF"/>
                  </a:solid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3F805D57-384D-4C0F-9818-03BF26460064}"/>
                    </a:ext>
                  </a:extLst>
                </p:cNvPr>
                <p:cNvSpPr/>
                <p:nvPr/>
              </p:nvSpPr>
              <p:spPr>
                <a:xfrm>
                  <a:off x="5046297"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8092A76B-A08F-EA3A-8FFD-29A6D1C7ACB7}"/>
                    </a:ext>
                  </a:extLst>
                </p:cNvPr>
                <p:cNvSpPr/>
                <p:nvPr/>
              </p:nvSpPr>
              <p:spPr>
                <a:xfrm>
                  <a:off x="5201809"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D8CF77AC-2BFA-AC3F-AA2F-513C6AB37387}"/>
                    </a:ext>
                  </a:extLst>
                </p:cNvPr>
                <p:cNvSpPr/>
                <p:nvPr/>
              </p:nvSpPr>
              <p:spPr>
                <a:xfrm>
                  <a:off x="5357321"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48C5DDB2-6F3E-76C6-7FAA-A37476E4E873}"/>
                    </a:ext>
                  </a:extLst>
                </p:cNvPr>
                <p:cNvSpPr/>
                <p:nvPr/>
              </p:nvSpPr>
              <p:spPr>
                <a:xfrm>
                  <a:off x="5512834"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FC141018-174F-6BB6-6155-B492445E7881}"/>
                    </a:ext>
                  </a:extLst>
                </p:cNvPr>
                <p:cNvSpPr/>
                <p:nvPr/>
              </p:nvSpPr>
              <p:spPr>
                <a:xfrm>
                  <a:off x="5668346"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75402429-F8FF-D62E-1D28-729DD97B4596}"/>
                    </a:ext>
                  </a:extLst>
                </p:cNvPr>
                <p:cNvSpPr/>
                <p:nvPr/>
              </p:nvSpPr>
              <p:spPr>
                <a:xfrm>
                  <a:off x="5823866"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B451DED8-FC65-FAFE-FE4E-2CDB3F37EFD8}"/>
                    </a:ext>
                  </a:extLst>
                </p:cNvPr>
                <p:cNvSpPr/>
                <p:nvPr/>
              </p:nvSpPr>
              <p:spPr>
                <a:xfrm>
                  <a:off x="5979378"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3A69B3B7-95AA-27A1-35E9-10A4405189C9}"/>
                    </a:ext>
                  </a:extLst>
                </p:cNvPr>
                <p:cNvSpPr/>
                <p:nvPr/>
              </p:nvSpPr>
              <p:spPr>
                <a:xfrm>
                  <a:off x="6134890"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00013D9D-7A5B-0229-B65D-47D235214250}"/>
                    </a:ext>
                  </a:extLst>
                </p:cNvPr>
                <p:cNvSpPr/>
                <p:nvPr/>
              </p:nvSpPr>
              <p:spPr>
                <a:xfrm>
                  <a:off x="6290402"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635D490D-E704-DC20-7760-B4CD3E160DE0}"/>
                    </a:ext>
                  </a:extLst>
                </p:cNvPr>
                <p:cNvSpPr/>
                <p:nvPr/>
              </p:nvSpPr>
              <p:spPr>
                <a:xfrm>
                  <a:off x="6445922"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0868DDFD-805F-6878-0F43-55EF40208206}"/>
                    </a:ext>
                  </a:extLst>
                </p:cNvPr>
                <p:cNvSpPr/>
                <p:nvPr/>
              </p:nvSpPr>
              <p:spPr>
                <a:xfrm>
                  <a:off x="6601434" y="3221831"/>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3"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3"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3FBE1C4C-895D-0ABC-4301-7A5674DDC3B7}"/>
                    </a:ext>
                  </a:extLst>
                </p:cNvPr>
                <p:cNvSpPr/>
                <p:nvPr/>
              </p:nvSpPr>
              <p:spPr>
                <a:xfrm>
                  <a:off x="4810125" y="3386137"/>
                  <a:ext cx="128587" cy="128587"/>
                </a:xfrm>
                <a:custGeom>
                  <a:avLst/>
                  <a:gdLst>
                    <a:gd name="connsiteX0" fmla="*/ 114300 w 128587"/>
                    <a:gd name="connsiteY0" fmla="*/ 128588 h 128587"/>
                    <a:gd name="connsiteX1" fmla="*/ 14288 w 128587"/>
                    <a:gd name="connsiteY1" fmla="*/ 128588 h 128587"/>
                    <a:gd name="connsiteX2" fmla="*/ 0 w 128587"/>
                    <a:gd name="connsiteY2" fmla="*/ 114300 h 128587"/>
                    <a:gd name="connsiteX3" fmla="*/ 0 w 128587"/>
                    <a:gd name="connsiteY3" fmla="*/ 14288 h 128587"/>
                    <a:gd name="connsiteX4" fmla="*/ 14288 w 128587"/>
                    <a:gd name="connsiteY4" fmla="*/ 0 h 128587"/>
                    <a:gd name="connsiteX5" fmla="*/ 114300 w 128587"/>
                    <a:gd name="connsiteY5" fmla="*/ 0 h 128587"/>
                    <a:gd name="connsiteX6" fmla="*/ 128588 w 128587"/>
                    <a:gd name="connsiteY6" fmla="*/ 14288 h 128587"/>
                    <a:gd name="connsiteX7" fmla="*/ 128588 w 128587"/>
                    <a:gd name="connsiteY7" fmla="*/ 114300 h 128587"/>
                    <a:gd name="connsiteX8" fmla="*/ 114300 w 128587"/>
                    <a:gd name="connsiteY8" fmla="*/ 12858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114300" y="128588"/>
                      </a:moveTo>
                      <a:lnTo>
                        <a:pt x="14288" y="128588"/>
                      </a:lnTo>
                      <a:cubicBezTo>
                        <a:pt x="6394" y="128588"/>
                        <a:pt x="0" y="122194"/>
                        <a:pt x="0" y="114300"/>
                      </a:cubicBez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close/>
                    </a:path>
                  </a:pathLst>
                </a:custGeom>
                <a:grpFill/>
                <a:ln w="9525" cap="flat">
                  <a:solidFill>
                    <a:srgbClr val="BBADEF"/>
                  </a:solid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45C8DE34-1C16-F585-FB83-3ED6560AC4AF}"/>
                    </a:ext>
                  </a:extLst>
                </p:cNvPr>
                <p:cNvSpPr/>
                <p:nvPr/>
              </p:nvSpPr>
              <p:spPr>
                <a:xfrm>
                  <a:off x="4965637"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E8B895AE-4128-AB90-71C9-756E1A1F615E}"/>
                    </a:ext>
                  </a:extLst>
                </p:cNvPr>
                <p:cNvSpPr/>
                <p:nvPr/>
              </p:nvSpPr>
              <p:spPr>
                <a:xfrm>
                  <a:off x="5121149"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5B3B673F-300C-7BA1-4120-5F3F7A6A2735}"/>
                    </a:ext>
                  </a:extLst>
                </p:cNvPr>
                <p:cNvSpPr/>
                <p:nvPr/>
              </p:nvSpPr>
              <p:spPr>
                <a:xfrm>
                  <a:off x="5276669"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9B73C714-BF85-8C46-D4E7-689B5B211605}"/>
                    </a:ext>
                  </a:extLst>
                </p:cNvPr>
                <p:cNvSpPr/>
                <p:nvPr/>
              </p:nvSpPr>
              <p:spPr>
                <a:xfrm>
                  <a:off x="5432181"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1CC6713E-4CE7-3ADB-9D47-121573D3417A}"/>
                    </a:ext>
                  </a:extLst>
                </p:cNvPr>
                <p:cNvSpPr/>
                <p:nvPr/>
              </p:nvSpPr>
              <p:spPr>
                <a:xfrm>
                  <a:off x="5587693"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B560D57A-B5AA-0174-F234-5B7D16C6E870}"/>
                    </a:ext>
                  </a:extLst>
                </p:cNvPr>
                <p:cNvSpPr/>
                <p:nvPr/>
              </p:nvSpPr>
              <p:spPr>
                <a:xfrm>
                  <a:off x="5743205"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4635EE70-BEA1-952B-84C9-8C9D5DF01808}"/>
                    </a:ext>
                  </a:extLst>
                </p:cNvPr>
                <p:cNvSpPr/>
                <p:nvPr/>
              </p:nvSpPr>
              <p:spPr>
                <a:xfrm>
                  <a:off x="5898725"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DF903626-299D-E809-643F-46AF3CDEB3D9}"/>
                    </a:ext>
                  </a:extLst>
                </p:cNvPr>
                <p:cNvSpPr/>
                <p:nvPr/>
              </p:nvSpPr>
              <p:spPr>
                <a:xfrm>
                  <a:off x="6054237"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DA26E70B-5298-D352-72DE-2ACE6F4AC5E0}"/>
                    </a:ext>
                  </a:extLst>
                </p:cNvPr>
                <p:cNvSpPr/>
                <p:nvPr/>
              </p:nvSpPr>
              <p:spPr>
                <a:xfrm>
                  <a:off x="6209749"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7 w 128587"/>
                    <a:gd name="connsiteY4" fmla="*/ 14288 h 128587"/>
                    <a:gd name="connsiteX5" fmla="*/ 128587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7" y="6394"/>
                        <a:pt x="128587" y="14288"/>
                      </a:cubicBezTo>
                      <a:lnTo>
                        <a:pt x="128587" y="114300"/>
                      </a:lnTo>
                      <a:cubicBezTo>
                        <a:pt x="128587"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3A27E8FE-1314-17A7-BA24-2FF81EDCC19F}"/>
                    </a:ext>
                  </a:extLst>
                </p:cNvPr>
                <p:cNvSpPr/>
                <p:nvPr/>
              </p:nvSpPr>
              <p:spPr>
                <a:xfrm>
                  <a:off x="6365262"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3"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CAB5C6C9-EB00-65FB-6829-0BAED83D02E3}"/>
                    </a:ext>
                  </a:extLst>
                </p:cNvPr>
                <p:cNvSpPr/>
                <p:nvPr/>
              </p:nvSpPr>
              <p:spPr>
                <a:xfrm>
                  <a:off x="6520774"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C4780A19-A366-9418-CDC0-451226B76071}"/>
                    </a:ext>
                  </a:extLst>
                </p:cNvPr>
                <p:cNvSpPr/>
                <p:nvPr/>
              </p:nvSpPr>
              <p:spPr>
                <a:xfrm>
                  <a:off x="6676294" y="3386137"/>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3"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3"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206285B3-1DFA-87C8-E563-2CCB74F89867}"/>
                    </a:ext>
                  </a:extLst>
                </p:cNvPr>
                <p:cNvSpPr/>
                <p:nvPr/>
              </p:nvSpPr>
              <p:spPr>
                <a:xfrm>
                  <a:off x="6831806" y="3386137"/>
                  <a:ext cx="128587" cy="128587"/>
                </a:xfrm>
                <a:custGeom>
                  <a:avLst/>
                  <a:gdLst>
                    <a:gd name="connsiteX0" fmla="*/ 114300 w 128587"/>
                    <a:gd name="connsiteY0" fmla="*/ 128588 h 128587"/>
                    <a:gd name="connsiteX1" fmla="*/ 14288 w 128587"/>
                    <a:gd name="connsiteY1" fmla="*/ 128588 h 128587"/>
                    <a:gd name="connsiteX2" fmla="*/ 0 w 128587"/>
                    <a:gd name="connsiteY2" fmla="*/ 114300 h 128587"/>
                    <a:gd name="connsiteX3" fmla="*/ 0 w 128587"/>
                    <a:gd name="connsiteY3" fmla="*/ 14288 h 128587"/>
                    <a:gd name="connsiteX4" fmla="*/ 14288 w 128587"/>
                    <a:gd name="connsiteY4" fmla="*/ 0 h 128587"/>
                    <a:gd name="connsiteX5" fmla="*/ 114300 w 128587"/>
                    <a:gd name="connsiteY5" fmla="*/ 0 h 128587"/>
                    <a:gd name="connsiteX6" fmla="*/ 128588 w 128587"/>
                    <a:gd name="connsiteY6" fmla="*/ 14288 h 128587"/>
                    <a:gd name="connsiteX7" fmla="*/ 128588 w 128587"/>
                    <a:gd name="connsiteY7" fmla="*/ 114300 h 128587"/>
                    <a:gd name="connsiteX8" fmla="*/ 114300 w 128587"/>
                    <a:gd name="connsiteY8" fmla="*/ 12858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114300" y="128588"/>
                      </a:moveTo>
                      <a:lnTo>
                        <a:pt x="14288" y="128588"/>
                      </a:lnTo>
                      <a:cubicBezTo>
                        <a:pt x="6394" y="128588"/>
                        <a:pt x="0" y="122194"/>
                        <a:pt x="0" y="114300"/>
                      </a:cubicBez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close/>
                    </a:path>
                  </a:pathLst>
                </a:custGeom>
                <a:grpFill/>
                <a:ln w="9525" cap="flat">
                  <a:solidFill>
                    <a:srgbClr val="BBADEF"/>
                  </a:solid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4D282D79-9290-8F09-2FB0-2F630D8BC5AD}"/>
                    </a:ext>
                  </a:extLst>
                </p:cNvPr>
                <p:cNvSpPr/>
                <p:nvPr/>
              </p:nvSpPr>
              <p:spPr>
                <a:xfrm>
                  <a:off x="4810125" y="3121818"/>
                  <a:ext cx="128587" cy="64293"/>
                </a:xfrm>
                <a:custGeom>
                  <a:avLst/>
                  <a:gdLst>
                    <a:gd name="connsiteX0" fmla="*/ 114300 w 128587"/>
                    <a:gd name="connsiteY0" fmla="*/ 64294 h 64293"/>
                    <a:gd name="connsiteX1" fmla="*/ 14288 w 128587"/>
                    <a:gd name="connsiteY1" fmla="*/ 64294 h 64293"/>
                    <a:gd name="connsiteX2" fmla="*/ 0 w 128587"/>
                    <a:gd name="connsiteY2" fmla="*/ 50006 h 64293"/>
                    <a:gd name="connsiteX3" fmla="*/ 0 w 128587"/>
                    <a:gd name="connsiteY3" fmla="*/ 14288 h 64293"/>
                    <a:gd name="connsiteX4" fmla="*/ 14288 w 128587"/>
                    <a:gd name="connsiteY4" fmla="*/ 0 h 64293"/>
                    <a:gd name="connsiteX5" fmla="*/ 114300 w 128587"/>
                    <a:gd name="connsiteY5" fmla="*/ 0 h 64293"/>
                    <a:gd name="connsiteX6" fmla="*/ 128588 w 128587"/>
                    <a:gd name="connsiteY6" fmla="*/ 14288 h 64293"/>
                    <a:gd name="connsiteX7" fmla="*/ 128588 w 128587"/>
                    <a:gd name="connsiteY7" fmla="*/ 50006 h 64293"/>
                    <a:gd name="connsiteX8" fmla="*/ 114300 w 128587"/>
                    <a:gd name="connsiteY8" fmla="*/ 64294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114300" y="64294"/>
                      </a:moveTo>
                      <a:lnTo>
                        <a:pt x="14288" y="64294"/>
                      </a:lnTo>
                      <a:cubicBezTo>
                        <a:pt x="6394" y="64294"/>
                        <a:pt x="0" y="57900"/>
                        <a:pt x="0" y="50006"/>
                      </a:cubicBez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close/>
                    </a:path>
                  </a:pathLst>
                </a:custGeom>
                <a:grpFill/>
                <a:ln w="9525" cap="flat">
                  <a:solidFill>
                    <a:srgbClr val="BBADEF"/>
                  </a:solid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7BA0B226-F145-618E-14D7-070C75BC590B}"/>
                    </a:ext>
                  </a:extLst>
                </p:cNvPr>
                <p:cNvSpPr/>
                <p:nvPr/>
              </p:nvSpPr>
              <p:spPr>
                <a:xfrm>
                  <a:off x="4965637"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401"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0AFC88FA-3375-CF20-5903-0F54B0E34F23}"/>
                    </a:ext>
                  </a:extLst>
                </p:cNvPr>
                <p:cNvSpPr/>
                <p:nvPr/>
              </p:nvSpPr>
              <p:spPr>
                <a:xfrm>
                  <a:off x="5121149"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401"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D991B2F2-0A3D-9B33-05C1-BD4B23E85614}"/>
                    </a:ext>
                  </a:extLst>
                </p:cNvPr>
                <p:cNvSpPr/>
                <p:nvPr/>
              </p:nvSpPr>
              <p:spPr>
                <a:xfrm>
                  <a:off x="5276669"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394"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06BAFC44-AFF7-0C11-5228-EC3A2801E87B}"/>
                    </a:ext>
                  </a:extLst>
                </p:cNvPr>
                <p:cNvSpPr/>
                <p:nvPr/>
              </p:nvSpPr>
              <p:spPr>
                <a:xfrm>
                  <a:off x="5432181"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394"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D967BE19-19CB-8FC4-3784-2E516CD0BD58}"/>
                    </a:ext>
                  </a:extLst>
                </p:cNvPr>
                <p:cNvSpPr/>
                <p:nvPr/>
              </p:nvSpPr>
              <p:spPr>
                <a:xfrm>
                  <a:off x="5587693"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401"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38E2075F-4282-2D9D-93CE-328F79E661FE}"/>
                    </a:ext>
                  </a:extLst>
                </p:cNvPr>
                <p:cNvSpPr/>
                <p:nvPr/>
              </p:nvSpPr>
              <p:spPr>
                <a:xfrm>
                  <a:off x="5743205"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401"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9F3CD9A9-1333-E61B-DD94-B0693DED29F7}"/>
                    </a:ext>
                  </a:extLst>
                </p:cNvPr>
                <p:cNvSpPr/>
                <p:nvPr/>
              </p:nvSpPr>
              <p:spPr>
                <a:xfrm>
                  <a:off x="5898725"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394"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A2F5D776-E8F6-C18B-DB99-AED482B96EEC}"/>
                    </a:ext>
                  </a:extLst>
                </p:cNvPr>
                <p:cNvSpPr/>
                <p:nvPr/>
              </p:nvSpPr>
              <p:spPr>
                <a:xfrm>
                  <a:off x="6054237"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394"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7C90BF92-6860-3A8E-7255-D9A713968146}"/>
                    </a:ext>
                  </a:extLst>
                </p:cNvPr>
                <p:cNvSpPr/>
                <p:nvPr/>
              </p:nvSpPr>
              <p:spPr>
                <a:xfrm>
                  <a:off x="6209749"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7 w 128587"/>
                    <a:gd name="connsiteY4" fmla="*/ 14288 h 64293"/>
                    <a:gd name="connsiteX5" fmla="*/ 128587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7" y="6394"/>
                        <a:pt x="128587" y="14288"/>
                      </a:cubicBezTo>
                      <a:lnTo>
                        <a:pt x="128587" y="50006"/>
                      </a:lnTo>
                      <a:cubicBezTo>
                        <a:pt x="128587" y="57900"/>
                        <a:pt x="122194" y="64294"/>
                        <a:pt x="114300" y="64294"/>
                      </a:cubicBezTo>
                      <a:lnTo>
                        <a:pt x="14288" y="64294"/>
                      </a:lnTo>
                      <a:cubicBezTo>
                        <a:pt x="6394"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382BA489-BD3F-EAAC-1EE6-BFD55AEAE0E4}"/>
                    </a:ext>
                  </a:extLst>
                </p:cNvPr>
                <p:cNvSpPr/>
                <p:nvPr/>
              </p:nvSpPr>
              <p:spPr>
                <a:xfrm>
                  <a:off x="6365262"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3"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401"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32A92E87-343E-09A5-886F-AB9D63C106D4}"/>
                    </a:ext>
                  </a:extLst>
                </p:cNvPr>
                <p:cNvSpPr/>
                <p:nvPr/>
              </p:nvSpPr>
              <p:spPr>
                <a:xfrm>
                  <a:off x="6520774"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401"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ACE9C8A8-6F6C-CA5C-AAB8-C34026167A62}"/>
                    </a:ext>
                  </a:extLst>
                </p:cNvPr>
                <p:cNvSpPr/>
                <p:nvPr/>
              </p:nvSpPr>
              <p:spPr>
                <a:xfrm>
                  <a:off x="6676294" y="3121818"/>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3"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393"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BEF53C95-4A6D-56F5-298E-02C4A119D7C5}"/>
                    </a:ext>
                  </a:extLst>
                </p:cNvPr>
                <p:cNvSpPr/>
                <p:nvPr/>
              </p:nvSpPr>
              <p:spPr>
                <a:xfrm>
                  <a:off x="6831806" y="3121818"/>
                  <a:ext cx="128587" cy="64293"/>
                </a:xfrm>
                <a:custGeom>
                  <a:avLst/>
                  <a:gdLst>
                    <a:gd name="connsiteX0" fmla="*/ 114300 w 128587"/>
                    <a:gd name="connsiteY0" fmla="*/ 64294 h 64293"/>
                    <a:gd name="connsiteX1" fmla="*/ 14288 w 128587"/>
                    <a:gd name="connsiteY1" fmla="*/ 64294 h 64293"/>
                    <a:gd name="connsiteX2" fmla="*/ 0 w 128587"/>
                    <a:gd name="connsiteY2" fmla="*/ 50006 h 64293"/>
                    <a:gd name="connsiteX3" fmla="*/ 0 w 128587"/>
                    <a:gd name="connsiteY3" fmla="*/ 14288 h 64293"/>
                    <a:gd name="connsiteX4" fmla="*/ 14288 w 128587"/>
                    <a:gd name="connsiteY4" fmla="*/ 0 h 64293"/>
                    <a:gd name="connsiteX5" fmla="*/ 114300 w 128587"/>
                    <a:gd name="connsiteY5" fmla="*/ 0 h 64293"/>
                    <a:gd name="connsiteX6" fmla="*/ 128588 w 128587"/>
                    <a:gd name="connsiteY6" fmla="*/ 14288 h 64293"/>
                    <a:gd name="connsiteX7" fmla="*/ 128588 w 128587"/>
                    <a:gd name="connsiteY7" fmla="*/ 50006 h 64293"/>
                    <a:gd name="connsiteX8" fmla="*/ 114300 w 128587"/>
                    <a:gd name="connsiteY8" fmla="*/ 64294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114300" y="64294"/>
                      </a:moveTo>
                      <a:lnTo>
                        <a:pt x="14288" y="64294"/>
                      </a:lnTo>
                      <a:cubicBezTo>
                        <a:pt x="6394" y="64294"/>
                        <a:pt x="0" y="57900"/>
                        <a:pt x="0" y="50006"/>
                      </a:cubicBez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close/>
                    </a:path>
                  </a:pathLst>
                </a:custGeom>
                <a:grpFill/>
                <a:ln w="9525" cap="flat">
                  <a:solidFill>
                    <a:srgbClr val="BBADEF"/>
                  </a:solid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19D4D217-CD3C-C76B-B080-1DBC240F338D}"/>
                    </a:ext>
                  </a:extLst>
                </p:cNvPr>
                <p:cNvSpPr/>
                <p:nvPr/>
              </p:nvSpPr>
              <p:spPr>
                <a:xfrm>
                  <a:off x="4810125" y="3550443"/>
                  <a:ext cx="209247" cy="128587"/>
                </a:xfrm>
                <a:custGeom>
                  <a:avLst/>
                  <a:gdLst>
                    <a:gd name="connsiteX0" fmla="*/ 194953 w 209247"/>
                    <a:gd name="connsiteY0" fmla="*/ 0 h 128587"/>
                    <a:gd name="connsiteX1" fmla="*/ 14288 w 209247"/>
                    <a:gd name="connsiteY1" fmla="*/ 0 h 128587"/>
                    <a:gd name="connsiteX2" fmla="*/ 0 w 209247"/>
                    <a:gd name="connsiteY2" fmla="*/ 14288 h 128587"/>
                    <a:gd name="connsiteX3" fmla="*/ 0 w 209247"/>
                    <a:gd name="connsiteY3" fmla="*/ 114300 h 128587"/>
                    <a:gd name="connsiteX4" fmla="*/ 14288 w 209247"/>
                    <a:gd name="connsiteY4" fmla="*/ 128588 h 128587"/>
                    <a:gd name="connsiteX5" fmla="*/ 194960 w 209247"/>
                    <a:gd name="connsiteY5" fmla="*/ 128588 h 128587"/>
                    <a:gd name="connsiteX6" fmla="*/ 209247 w 209247"/>
                    <a:gd name="connsiteY6" fmla="*/ 114300 h 128587"/>
                    <a:gd name="connsiteX7" fmla="*/ 209247 w 209247"/>
                    <a:gd name="connsiteY7" fmla="*/ 14288 h 128587"/>
                    <a:gd name="connsiteX8" fmla="*/ 194953 w 209247"/>
                    <a:gd name="connsiteY8" fmla="*/ 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247" h="128587">
                      <a:moveTo>
                        <a:pt x="194953" y="0"/>
                      </a:moveTo>
                      <a:lnTo>
                        <a:pt x="14288" y="0"/>
                      </a:lnTo>
                      <a:cubicBezTo>
                        <a:pt x="6401" y="0"/>
                        <a:pt x="0" y="6401"/>
                        <a:pt x="0" y="14288"/>
                      </a:cubicBezTo>
                      <a:lnTo>
                        <a:pt x="0" y="114300"/>
                      </a:lnTo>
                      <a:cubicBezTo>
                        <a:pt x="0" y="122187"/>
                        <a:pt x="6401" y="128588"/>
                        <a:pt x="14288" y="128588"/>
                      </a:cubicBezTo>
                      <a:lnTo>
                        <a:pt x="194960" y="128588"/>
                      </a:lnTo>
                      <a:cubicBezTo>
                        <a:pt x="202847" y="128588"/>
                        <a:pt x="209247" y="122187"/>
                        <a:pt x="209247" y="114300"/>
                      </a:cubicBezTo>
                      <a:lnTo>
                        <a:pt x="209247" y="14288"/>
                      </a:lnTo>
                      <a:cubicBezTo>
                        <a:pt x="209241" y="6401"/>
                        <a:pt x="202847" y="0"/>
                        <a:pt x="194953" y="0"/>
                      </a:cubicBezTo>
                      <a:close/>
                    </a:path>
                  </a:pathLst>
                </a:custGeom>
                <a:grpFill/>
                <a:ln w="9525" cap="flat">
                  <a:solidFill>
                    <a:srgbClr val="BBADEF"/>
                  </a:solid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46002AA7-D0BC-D2D4-DF56-F61A33676800}"/>
                    </a:ext>
                  </a:extLst>
                </p:cNvPr>
                <p:cNvSpPr/>
                <p:nvPr/>
              </p:nvSpPr>
              <p:spPr>
                <a:xfrm>
                  <a:off x="6753225" y="3550443"/>
                  <a:ext cx="209247" cy="128587"/>
                </a:xfrm>
                <a:custGeom>
                  <a:avLst/>
                  <a:gdLst>
                    <a:gd name="connsiteX0" fmla="*/ 194953 w 209247"/>
                    <a:gd name="connsiteY0" fmla="*/ 0 h 128587"/>
                    <a:gd name="connsiteX1" fmla="*/ 14288 w 209247"/>
                    <a:gd name="connsiteY1" fmla="*/ 0 h 128587"/>
                    <a:gd name="connsiteX2" fmla="*/ 0 w 209247"/>
                    <a:gd name="connsiteY2" fmla="*/ 14288 h 128587"/>
                    <a:gd name="connsiteX3" fmla="*/ 0 w 209247"/>
                    <a:gd name="connsiteY3" fmla="*/ 114300 h 128587"/>
                    <a:gd name="connsiteX4" fmla="*/ 14288 w 209247"/>
                    <a:gd name="connsiteY4" fmla="*/ 128588 h 128587"/>
                    <a:gd name="connsiteX5" fmla="*/ 194960 w 209247"/>
                    <a:gd name="connsiteY5" fmla="*/ 128588 h 128587"/>
                    <a:gd name="connsiteX6" fmla="*/ 209248 w 209247"/>
                    <a:gd name="connsiteY6" fmla="*/ 114300 h 128587"/>
                    <a:gd name="connsiteX7" fmla="*/ 209248 w 209247"/>
                    <a:gd name="connsiteY7" fmla="*/ 14288 h 128587"/>
                    <a:gd name="connsiteX8" fmla="*/ 194953 w 209247"/>
                    <a:gd name="connsiteY8" fmla="*/ 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247" h="128587">
                      <a:moveTo>
                        <a:pt x="194953" y="0"/>
                      </a:moveTo>
                      <a:lnTo>
                        <a:pt x="14288" y="0"/>
                      </a:lnTo>
                      <a:cubicBezTo>
                        <a:pt x="6401" y="0"/>
                        <a:pt x="0" y="6401"/>
                        <a:pt x="0" y="14288"/>
                      </a:cubicBezTo>
                      <a:lnTo>
                        <a:pt x="0" y="114300"/>
                      </a:lnTo>
                      <a:cubicBezTo>
                        <a:pt x="0" y="122187"/>
                        <a:pt x="6401" y="128588"/>
                        <a:pt x="14288" y="128588"/>
                      </a:cubicBezTo>
                      <a:lnTo>
                        <a:pt x="194960" y="128588"/>
                      </a:lnTo>
                      <a:cubicBezTo>
                        <a:pt x="202847" y="128588"/>
                        <a:pt x="209248" y="122187"/>
                        <a:pt x="209248" y="114300"/>
                      </a:cubicBezTo>
                      <a:lnTo>
                        <a:pt x="209248" y="14288"/>
                      </a:lnTo>
                      <a:cubicBezTo>
                        <a:pt x="209240" y="6401"/>
                        <a:pt x="202847" y="0"/>
                        <a:pt x="194953" y="0"/>
                      </a:cubicBezTo>
                      <a:close/>
                    </a:path>
                  </a:pathLst>
                </a:custGeom>
                <a:grpFill/>
                <a:ln w="9525" cap="flat">
                  <a:solidFill>
                    <a:srgbClr val="BBADEF"/>
                  </a:solid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11155C68-42B6-A065-3A20-381087A5E2A1}"/>
                    </a:ext>
                  </a:extLst>
                </p:cNvPr>
                <p:cNvSpPr/>
                <p:nvPr/>
              </p:nvSpPr>
              <p:spPr>
                <a:xfrm>
                  <a:off x="6753225" y="3221831"/>
                  <a:ext cx="209247" cy="128587"/>
                </a:xfrm>
                <a:custGeom>
                  <a:avLst/>
                  <a:gdLst>
                    <a:gd name="connsiteX0" fmla="*/ 194953 w 209247"/>
                    <a:gd name="connsiteY0" fmla="*/ 0 h 128587"/>
                    <a:gd name="connsiteX1" fmla="*/ 14288 w 209247"/>
                    <a:gd name="connsiteY1" fmla="*/ 0 h 128587"/>
                    <a:gd name="connsiteX2" fmla="*/ 0 w 209247"/>
                    <a:gd name="connsiteY2" fmla="*/ 14288 h 128587"/>
                    <a:gd name="connsiteX3" fmla="*/ 0 w 209247"/>
                    <a:gd name="connsiteY3" fmla="*/ 114300 h 128587"/>
                    <a:gd name="connsiteX4" fmla="*/ 14288 w 209247"/>
                    <a:gd name="connsiteY4" fmla="*/ 128588 h 128587"/>
                    <a:gd name="connsiteX5" fmla="*/ 194960 w 209247"/>
                    <a:gd name="connsiteY5" fmla="*/ 128588 h 128587"/>
                    <a:gd name="connsiteX6" fmla="*/ 209248 w 209247"/>
                    <a:gd name="connsiteY6" fmla="*/ 114300 h 128587"/>
                    <a:gd name="connsiteX7" fmla="*/ 209248 w 209247"/>
                    <a:gd name="connsiteY7" fmla="*/ 14288 h 128587"/>
                    <a:gd name="connsiteX8" fmla="*/ 194953 w 209247"/>
                    <a:gd name="connsiteY8" fmla="*/ 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247" h="128587">
                      <a:moveTo>
                        <a:pt x="194953" y="0"/>
                      </a:moveTo>
                      <a:lnTo>
                        <a:pt x="14288" y="0"/>
                      </a:lnTo>
                      <a:cubicBezTo>
                        <a:pt x="6401" y="0"/>
                        <a:pt x="0" y="6401"/>
                        <a:pt x="0" y="14288"/>
                      </a:cubicBezTo>
                      <a:lnTo>
                        <a:pt x="0" y="114300"/>
                      </a:lnTo>
                      <a:cubicBezTo>
                        <a:pt x="0" y="122187"/>
                        <a:pt x="6401" y="128588"/>
                        <a:pt x="14288" y="128588"/>
                      </a:cubicBezTo>
                      <a:lnTo>
                        <a:pt x="194960" y="128588"/>
                      </a:lnTo>
                      <a:cubicBezTo>
                        <a:pt x="202847" y="128588"/>
                        <a:pt x="209248" y="122187"/>
                        <a:pt x="209248" y="114300"/>
                      </a:cubicBezTo>
                      <a:lnTo>
                        <a:pt x="209248" y="14288"/>
                      </a:lnTo>
                      <a:cubicBezTo>
                        <a:pt x="209240" y="6401"/>
                        <a:pt x="202847" y="0"/>
                        <a:pt x="194953" y="0"/>
                      </a:cubicBezTo>
                      <a:close/>
                    </a:path>
                  </a:pathLst>
                </a:custGeom>
                <a:grpFill/>
                <a:ln w="9525" cap="flat">
                  <a:solidFill>
                    <a:srgbClr val="BBADEF"/>
                  </a:solid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4D1D86A9-0683-A2D1-28AB-D59276E31332}"/>
                    </a:ext>
                  </a:extLst>
                </p:cNvPr>
                <p:cNvSpPr/>
                <p:nvPr/>
              </p:nvSpPr>
              <p:spPr>
                <a:xfrm>
                  <a:off x="5046297"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57FCE7D3-6302-20A1-2638-81ECCE00B061}"/>
                    </a:ext>
                  </a:extLst>
                </p:cNvPr>
                <p:cNvSpPr/>
                <p:nvPr/>
              </p:nvSpPr>
              <p:spPr>
                <a:xfrm>
                  <a:off x="5201809"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5FE7AEBC-4E84-AAD3-E06C-292F01ACD7B1}"/>
                    </a:ext>
                  </a:extLst>
                </p:cNvPr>
                <p:cNvSpPr/>
                <p:nvPr/>
              </p:nvSpPr>
              <p:spPr>
                <a:xfrm>
                  <a:off x="5357321"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561F8086-1B11-1E77-BADA-E1C13DD7A176}"/>
                    </a:ext>
                  </a:extLst>
                </p:cNvPr>
                <p:cNvSpPr/>
                <p:nvPr/>
              </p:nvSpPr>
              <p:spPr>
                <a:xfrm>
                  <a:off x="5512834"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D3622757-012C-58E9-964E-90B089F1396E}"/>
                    </a:ext>
                  </a:extLst>
                </p:cNvPr>
                <p:cNvSpPr/>
                <p:nvPr/>
              </p:nvSpPr>
              <p:spPr>
                <a:xfrm>
                  <a:off x="5668346"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7AFE9FD5-8813-D855-F1F9-67E0DC680860}"/>
                    </a:ext>
                  </a:extLst>
                </p:cNvPr>
                <p:cNvSpPr/>
                <p:nvPr/>
              </p:nvSpPr>
              <p:spPr>
                <a:xfrm>
                  <a:off x="5823866"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7282A8C6-FEB3-381F-0864-08C3AE743685}"/>
                    </a:ext>
                  </a:extLst>
                </p:cNvPr>
                <p:cNvSpPr/>
                <p:nvPr/>
              </p:nvSpPr>
              <p:spPr>
                <a:xfrm>
                  <a:off x="5979378"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4F779F02-D99E-6FFD-C20E-FE50DA908A26}"/>
                    </a:ext>
                  </a:extLst>
                </p:cNvPr>
                <p:cNvSpPr/>
                <p:nvPr/>
              </p:nvSpPr>
              <p:spPr>
                <a:xfrm>
                  <a:off x="6134890"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7643835B-FAEF-73D0-A7EF-87E5206B6C6A}"/>
                    </a:ext>
                  </a:extLst>
                </p:cNvPr>
                <p:cNvSpPr/>
                <p:nvPr/>
              </p:nvSpPr>
              <p:spPr>
                <a:xfrm>
                  <a:off x="6290402"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D9061CFC-E10D-C5D1-53C8-EF58D727AF82}"/>
                    </a:ext>
                  </a:extLst>
                </p:cNvPr>
                <p:cNvSpPr/>
                <p:nvPr/>
              </p:nvSpPr>
              <p:spPr>
                <a:xfrm>
                  <a:off x="6445922"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65310D74-03DB-8431-2631-87EE303F9D53}"/>
                    </a:ext>
                  </a:extLst>
                </p:cNvPr>
                <p:cNvSpPr/>
                <p:nvPr/>
              </p:nvSpPr>
              <p:spPr>
                <a:xfrm>
                  <a:off x="6601434" y="3550443"/>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3"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3"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F377FEB4-3E55-95A3-5F0B-3E3BFD97582A}"/>
                    </a:ext>
                  </a:extLst>
                </p:cNvPr>
                <p:cNvSpPr/>
                <p:nvPr/>
              </p:nvSpPr>
              <p:spPr>
                <a:xfrm>
                  <a:off x="4810125" y="3714750"/>
                  <a:ext cx="285342" cy="128587"/>
                </a:xfrm>
                <a:custGeom>
                  <a:avLst/>
                  <a:gdLst>
                    <a:gd name="connsiteX0" fmla="*/ 271048 w 285342"/>
                    <a:gd name="connsiteY0" fmla="*/ 128588 h 128587"/>
                    <a:gd name="connsiteX1" fmla="*/ 14288 w 285342"/>
                    <a:gd name="connsiteY1" fmla="*/ 128588 h 128587"/>
                    <a:gd name="connsiteX2" fmla="*/ 0 w 285342"/>
                    <a:gd name="connsiteY2" fmla="*/ 114300 h 128587"/>
                    <a:gd name="connsiteX3" fmla="*/ 0 w 285342"/>
                    <a:gd name="connsiteY3" fmla="*/ 14288 h 128587"/>
                    <a:gd name="connsiteX4" fmla="*/ 14288 w 285342"/>
                    <a:gd name="connsiteY4" fmla="*/ 0 h 128587"/>
                    <a:gd name="connsiteX5" fmla="*/ 271055 w 285342"/>
                    <a:gd name="connsiteY5" fmla="*/ 0 h 128587"/>
                    <a:gd name="connsiteX6" fmla="*/ 285343 w 285342"/>
                    <a:gd name="connsiteY6" fmla="*/ 14288 h 128587"/>
                    <a:gd name="connsiteX7" fmla="*/ 285343 w 285342"/>
                    <a:gd name="connsiteY7" fmla="*/ 114300 h 128587"/>
                    <a:gd name="connsiteX8" fmla="*/ 271048 w 285342"/>
                    <a:gd name="connsiteY8" fmla="*/ 12858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342" h="128587">
                      <a:moveTo>
                        <a:pt x="271048" y="128588"/>
                      </a:moveTo>
                      <a:lnTo>
                        <a:pt x="14288" y="128588"/>
                      </a:lnTo>
                      <a:cubicBezTo>
                        <a:pt x="6394" y="128588"/>
                        <a:pt x="0" y="122194"/>
                        <a:pt x="0" y="114300"/>
                      </a:cubicBezTo>
                      <a:lnTo>
                        <a:pt x="0" y="14288"/>
                      </a:lnTo>
                      <a:cubicBezTo>
                        <a:pt x="0" y="6394"/>
                        <a:pt x="6394" y="0"/>
                        <a:pt x="14288" y="0"/>
                      </a:cubicBezTo>
                      <a:lnTo>
                        <a:pt x="271055" y="0"/>
                      </a:lnTo>
                      <a:cubicBezTo>
                        <a:pt x="278949" y="0"/>
                        <a:pt x="285343" y="6394"/>
                        <a:pt x="285343" y="14288"/>
                      </a:cubicBezTo>
                      <a:lnTo>
                        <a:pt x="285343" y="114300"/>
                      </a:lnTo>
                      <a:cubicBezTo>
                        <a:pt x="285336" y="122194"/>
                        <a:pt x="278942" y="128588"/>
                        <a:pt x="271048" y="128588"/>
                      </a:cubicBezTo>
                      <a:close/>
                    </a:path>
                  </a:pathLst>
                </a:custGeom>
                <a:grpFill/>
                <a:ln w="9525" cap="flat">
                  <a:solidFill>
                    <a:srgbClr val="BBADEF"/>
                  </a:solid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84D2C610-6216-F338-AD5F-07AA7E151BF9}"/>
                    </a:ext>
                  </a:extLst>
                </p:cNvPr>
                <p:cNvSpPr/>
                <p:nvPr/>
              </p:nvSpPr>
              <p:spPr>
                <a:xfrm>
                  <a:off x="5121149"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B4CC193D-5865-F1CA-FD1D-2517697A4757}"/>
                    </a:ext>
                  </a:extLst>
                </p:cNvPr>
                <p:cNvSpPr/>
                <p:nvPr/>
              </p:nvSpPr>
              <p:spPr>
                <a:xfrm>
                  <a:off x="5276669"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9F359F60-6955-99F3-A8EC-56AE3F19EC0C}"/>
                    </a:ext>
                  </a:extLst>
                </p:cNvPr>
                <p:cNvSpPr/>
                <p:nvPr/>
              </p:nvSpPr>
              <p:spPr>
                <a:xfrm>
                  <a:off x="5432181"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3EFB8BDB-6CDD-934B-FCFE-C98F06797B54}"/>
                    </a:ext>
                  </a:extLst>
                </p:cNvPr>
                <p:cNvSpPr/>
                <p:nvPr/>
              </p:nvSpPr>
              <p:spPr>
                <a:xfrm>
                  <a:off x="5587693"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A0CA20D6-F2F7-3966-0E2F-3F1EF5A02233}"/>
                    </a:ext>
                  </a:extLst>
                </p:cNvPr>
                <p:cNvSpPr/>
                <p:nvPr/>
              </p:nvSpPr>
              <p:spPr>
                <a:xfrm>
                  <a:off x="5743205"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7D91A210-ECE6-AF99-FE7F-44400E205C4D}"/>
                    </a:ext>
                  </a:extLst>
                </p:cNvPr>
                <p:cNvSpPr/>
                <p:nvPr/>
              </p:nvSpPr>
              <p:spPr>
                <a:xfrm>
                  <a:off x="5898725"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F26FD72D-5FEC-F47D-38F7-A2952FB0A960}"/>
                    </a:ext>
                  </a:extLst>
                </p:cNvPr>
                <p:cNvSpPr/>
                <p:nvPr/>
              </p:nvSpPr>
              <p:spPr>
                <a:xfrm>
                  <a:off x="6054237"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14DAEE2B-A164-F60E-1FE9-6797411825CE}"/>
                    </a:ext>
                  </a:extLst>
                </p:cNvPr>
                <p:cNvSpPr/>
                <p:nvPr/>
              </p:nvSpPr>
              <p:spPr>
                <a:xfrm>
                  <a:off x="6209749"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7 w 128587"/>
                    <a:gd name="connsiteY4" fmla="*/ 14288 h 128587"/>
                    <a:gd name="connsiteX5" fmla="*/ 128587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7" y="6394"/>
                        <a:pt x="128587" y="14288"/>
                      </a:cubicBezTo>
                      <a:lnTo>
                        <a:pt x="128587" y="114300"/>
                      </a:lnTo>
                      <a:cubicBezTo>
                        <a:pt x="128587"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156CA8F9-39A2-DD49-3015-B2533AD76DDC}"/>
                    </a:ext>
                  </a:extLst>
                </p:cNvPr>
                <p:cNvSpPr/>
                <p:nvPr/>
              </p:nvSpPr>
              <p:spPr>
                <a:xfrm>
                  <a:off x="6365262"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3"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CF6191BE-AFD1-051B-83AE-670CD9F655B4}"/>
                    </a:ext>
                  </a:extLst>
                </p:cNvPr>
                <p:cNvSpPr/>
                <p:nvPr/>
              </p:nvSpPr>
              <p:spPr>
                <a:xfrm>
                  <a:off x="6520774" y="3714750"/>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2B48E3B5-BD09-A1E2-2E46-68E335951285}"/>
                    </a:ext>
                  </a:extLst>
                </p:cNvPr>
                <p:cNvSpPr/>
                <p:nvPr/>
              </p:nvSpPr>
              <p:spPr>
                <a:xfrm>
                  <a:off x="6676294" y="3714750"/>
                  <a:ext cx="283678" cy="128587"/>
                </a:xfrm>
                <a:custGeom>
                  <a:avLst/>
                  <a:gdLst>
                    <a:gd name="connsiteX0" fmla="*/ 0 w 283678"/>
                    <a:gd name="connsiteY0" fmla="*/ 114300 h 128587"/>
                    <a:gd name="connsiteX1" fmla="*/ 0 w 283678"/>
                    <a:gd name="connsiteY1" fmla="*/ 14288 h 128587"/>
                    <a:gd name="connsiteX2" fmla="*/ 14288 w 283678"/>
                    <a:gd name="connsiteY2" fmla="*/ 0 h 128587"/>
                    <a:gd name="connsiteX3" fmla="*/ 269391 w 283678"/>
                    <a:gd name="connsiteY3" fmla="*/ 0 h 128587"/>
                    <a:gd name="connsiteX4" fmla="*/ 283678 w 283678"/>
                    <a:gd name="connsiteY4" fmla="*/ 14288 h 128587"/>
                    <a:gd name="connsiteX5" fmla="*/ 283678 w 283678"/>
                    <a:gd name="connsiteY5" fmla="*/ 114300 h 128587"/>
                    <a:gd name="connsiteX6" fmla="*/ 269391 w 283678"/>
                    <a:gd name="connsiteY6" fmla="*/ 128588 h 128587"/>
                    <a:gd name="connsiteX7" fmla="*/ 14288 w 283678"/>
                    <a:gd name="connsiteY7" fmla="*/ 128588 h 128587"/>
                    <a:gd name="connsiteX8" fmla="*/ 0 w 283678"/>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678" h="128587">
                      <a:moveTo>
                        <a:pt x="0" y="114300"/>
                      </a:moveTo>
                      <a:lnTo>
                        <a:pt x="0" y="14288"/>
                      </a:lnTo>
                      <a:cubicBezTo>
                        <a:pt x="0" y="6394"/>
                        <a:pt x="6393" y="0"/>
                        <a:pt x="14288" y="0"/>
                      </a:cubicBezTo>
                      <a:lnTo>
                        <a:pt x="269391" y="0"/>
                      </a:lnTo>
                      <a:cubicBezTo>
                        <a:pt x="277285" y="0"/>
                        <a:pt x="283678" y="6394"/>
                        <a:pt x="283678" y="14288"/>
                      </a:cubicBezTo>
                      <a:lnTo>
                        <a:pt x="283678" y="114300"/>
                      </a:lnTo>
                      <a:cubicBezTo>
                        <a:pt x="283678" y="122194"/>
                        <a:pt x="277285" y="128588"/>
                        <a:pt x="269391" y="128588"/>
                      </a:cubicBezTo>
                      <a:lnTo>
                        <a:pt x="14288" y="128588"/>
                      </a:lnTo>
                      <a:cubicBezTo>
                        <a:pt x="6393"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1FB71C82-55A1-1228-D6AA-8EEB9C73A6EE}"/>
                    </a:ext>
                  </a:extLst>
                </p:cNvPr>
                <p:cNvSpPr/>
                <p:nvPr/>
              </p:nvSpPr>
              <p:spPr>
                <a:xfrm>
                  <a:off x="4810125" y="3879056"/>
                  <a:ext cx="128587" cy="128587"/>
                </a:xfrm>
                <a:custGeom>
                  <a:avLst/>
                  <a:gdLst>
                    <a:gd name="connsiteX0" fmla="*/ 114300 w 128587"/>
                    <a:gd name="connsiteY0" fmla="*/ 128588 h 128587"/>
                    <a:gd name="connsiteX1" fmla="*/ 14288 w 128587"/>
                    <a:gd name="connsiteY1" fmla="*/ 128588 h 128587"/>
                    <a:gd name="connsiteX2" fmla="*/ 0 w 128587"/>
                    <a:gd name="connsiteY2" fmla="*/ 114300 h 128587"/>
                    <a:gd name="connsiteX3" fmla="*/ 0 w 128587"/>
                    <a:gd name="connsiteY3" fmla="*/ 14288 h 128587"/>
                    <a:gd name="connsiteX4" fmla="*/ 14288 w 128587"/>
                    <a:gd name="connsiteY4" fmla="*/ 0 h 128587"/>
                    <a:gd name="connsiteX5" fmla="*/ 114300 w 128587"/>
                    <a:gd name="connsiteY5" fmla="*/ 0 h 128587"/>
                    <a:gd name="connsiteX6" fmla="*/ 128588 w 128587"/>
                    <a:gd name="connsiteY6" fmla="*/ 14288 h 128587"/>
                    <a:gd name="connsiteX7" fmla="*/ 128588 w 128587"/>
                    <a:gd name="connsiteY7" fmla="*/ 114300 h 128587"/>
                    <a:gd name="connsiteX8" fmla="*/ 114300 w 128587"/>
                    <a:gd name="connsiteY8" fmla="*/ 128588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114300" y="128588"/>
                      </a:moveTo>
                      <a:lnTo>
                        <a:pt x="14288" y="128588"/>
                      </a:lnTo>
                      <a:cubicBezTo>
                        <a:pt x="6394" y="128588"/>
                        <a:pt x="0" y="122194"/>
                        <a:pt x="0" y="114300"/>
                      </a:cubicBez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close/>
                    </a:path>
                  </a:pathLst>
                </a:custGeom>
                <a:grpFill/>
                <a:ln w="9525" cap="flat">
                  <a:solidFill>
                    <a:srgbClr val="BBADEF"/>
                  </a:solid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7328123E-C509-9E13-25D8-5AAE914DBE9A}"/>
                    </a:ext>
                  </a:extLst>
                </p:cNvPr>
                <p:cNvSpPr/>
                <p:nvPr/>
              </p:nvSpPr>
              <p:spPr>
                <a:xfrm>
                  <a:off x="4965637" y="3879056"/>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E9A5B541-ED17-337A-9023-39C81BF717DB}"/>
                    </a:ext>
                  </a:extLst>
                </p:cNvPr>
                <p:cNvSpPr/>
                <p:nvPr/>
              </p:nvSpPr>
              <p:spPr>
                <a:xfrm>
                  <a:off x="5121149" y="3879056"/>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2B672C36-FF0C-D00C-627C-BE677D6C8967}"/>
                    </a:ext>
                  </a:extLst>
                </p:cNvPr>
                <p:cNvSpPr/>
                <p:nvPr/>
              </p:nvSpPr>
              <p:spPr>
                <a:xfrm>
                  <a:off x="5276669" y="3879056"/>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4"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B8E23248-2930-F24F-F20D-8F5AFC90F8B7}"/>
                    </a:ext>
                  </a:extLst>
                </p:cNvPr>
                <p:cNvSpPr/>
                <p:nvPr/>
              </p:nvSpPr>
              <p:spPr>
                <a:xfrm>
                  <a:off x="5429173" y="3879056"/>
                  <a:ext cx="909713" cy="128587"/>
                </a:xfrm>
                <a:custGeom>
                  <a:avLst/>
                  <a:gdLst>
                    <a:gd name="connsiteX0" fmla="*/ 0 w 909713"/>
                    <a:gd name="connsiteY0" fmla="*/ 114300 h 128587"/>
                    <a:gd name="connsiteX1" fmla="*/ 0 w 909713"/>
                    <a:gd name="connsiteY1" fmla="*/ 14288 h 128587"/>
                    <a:gd name="connsiteX2" fmla="*/ 14288 w 909713"/>
                    <a:gd name="connsiteY2" fmla="*/ 0 h 128587"/>
                    <a:gd name="connsiteX3" fmla="*/ 895426 w 909713"/>
                    <a:gd name="connsiteY3" fmla="*/ 0 h 128587"/>
                    <a:gd name="connsiteX4" fmla="*/ 909714 w 909713"/>
                    <a:gd name="connsiteY4" fmla="*/ 14288 h 128587"/>
                    <a:gd name="connsiteX5" fmla="*/ 909714 w 909713"/>
                    <a:gd name="connsiteY5" fmla="*/ 114300 h 128587"/>
                    <a:gd name="connsiteX6" fmla="*/ 895426 w 909713"/>
                    <a:gd name="connsiteY6" fmla="*/ 128588 h 128587"/>
                    <a:gd name="connsiteX7" fmla="*/ 14288 w 909713"/>
                    <a:gd name="connsiteY7" fmla="*/ 128588 h 128587"/>
                    <a:gd name="connsiteX8" fmla="*/ 0 w 909713"/>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713" h="128587">
                      <a:moveTo>
                        <a:pt x="0" y="114300"/>
                      </a:moveTo>
                      <a:lnTo>
                        <a:pt x="0" y="14288"/>
                      </a:lnTo>
                      <a:cubicBezTo>
                        <a:pt x="0" y="6394"/>
                        <a:pt x="6394" y="0"/>
                        <a:pt x="14288" y="0"/>
                      </a:cubicBezTo>
                      <a:lnTo>
                        <a:pt x="895426" y="0"/>
                      </a:lnTo>
                      <a:cubicBezTo>
                        <a:pt x="903320" y="0"/>
                        <a:pt x="909714" y="6394"/>
                        <a:pt x="909714" y="14288"/>
                      </a:cubicBezTo>
                      <a:lnTo>
                        <a:pt x="909714" y="114300"/>
                      </a:lnTo>
                      <a:cubicBezTo>
                        <a:pt x="909714" y="122194"/>
                        <a:pt x="903320" y="128588"/>
                        <a:pt x="895426" y="128588"/>
                      </a:cubicBezTo>
                      <a:lnTo>
                        <a:pt x="14288" y="128588"/>
                      </a:lnTo>
                      <a:cubicBezTo>
                        <a:pt x="6394"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7E7D4F38-DEE8-6EDA-1988-AA90AD916437}"/>
                    </a:ext>
                  </a:extLst>
                </p:cNvPr>
                <p:cNvSpPr/>
                <p:nvPr/>
              </p:nvSpPr>
              <p:spPr>
                <a:xfrm>
                  <a:off x="6365262" y="3879056"/>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3"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401"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1F885A02-2CAD-8A43-433B-0853A32B5C75}"/>
                    </a:ext>
                  </a:extLst>
                </p:cNvPr>
                <p:cNvSpPr/>
                <p:nvPr/>
              </p:nvSpPr>
              <p:spPr>
                <a:xfrm>
                  <a:off x="6520774" y="3943350"/>
                  <a:ext cx="128587" cy="64293"/>
                </a:xfrm>
                <a:custGeom>
                  <a:avLst/>
                  <a:gdLst>
                    <a:gd name="connsiteX0" fmla="*/ 0 w 128587"/>
                    <a:gd name="connsiteY0" fmla="*/ 50006 h 64293"/>
                    <a:gd name="connsiteX1" fmla="*/ 0 w 128587"/>
                    <a:gd name="connsiteY1" fmla="*/ 14288 h 64293"/>
                    <a:gd name="connsiteX2" fmla="*/ 14288 w 128587"/>
                    <a:gd name="connsiteY2" fmla="*/ 0 h 64293"/>
                    <a:gd name="connsiteX3" fmla="*/ 114300 w 128587"/>
                    <a:gd name="connsiteY3" fmla="*/ 0 h 64293"/>
                    <a:gd name="connsiteX4" fmla="*/ 128588 w 128587"/>
                    <a:gd name="connsiteY4" fmla="*/ 14288 h 64293"/>
                    <a:gd name="connsiteX5" fmla="*/ 128588 w 128587"/>
                    <a:gd name="connsiteY5" fmla="*/ 50006 h 64293"/>
                    <a:gd name="connsiteX6" fmla="*/ 114300 w 128587"/>
                    <a:gd name="connsiteY6" fmla="*/ 64294 h 64293"/>
                    <a:gd name="connsiteX7" fmla="*/ 14288 w 128587"/>
                    <a:gd name="connsiteY7" fmla="*/ 64294 h 64293"/>
                    <a:gd name="connsiteX8" fmla="*/ 0 w 128587"/>
                    <a:gd name="connsiteY8" fmla="*/ 50006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0" y="50006"/>
                      </a:move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lnTo>
                        <a:pt x="14288" y="64294"/>
                      </a:lnTo>
                      <a:cubicBezTo>
                        <a:pt x="6401" y="64294"/>
                        <a:pt x="0" y="57900"/>
                        <a:pt x="0" y="50006"/>
                      </a:cubicBezTo>
                      <a:close/>
                    </a:path>
                  </a:pathLst>
                </a:custGeom>
                <a:grpFill/>
                <a:ln w="9525" cap="flat">
                  <a:solidFill>
                    <a:srgbClr val="BBADEF"/>
                  </a:solid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1E923ABC-717D-0730-82D8-44812377624C}"/>
                    </a:ext>
                  </a:extLst>
                </p:cNvPr>
                <p:cNvSpPr/>
                <p:nvPr/>
              </p:nvSpPr>
              <p:spPr>
                <a:xfrm>
                  <a:off x="6676294" y="3879056"/>
                  <a:ext cx="128587" cy="128587"/>
                </a:xfrm>
                <a:custGeom>
                  <a:avLst/>
                  <a:gdLst>
                    <a:gd name="connsiteX0" fmla="*/ 0 w 128587"/>
                    <a:gd name="connsiteY0" fmla="*/ 114300 h 128587"/>
                    <a:gd name="connsiteX1" fmla="*/ 0 w 128587"/>
                    <a:gd name="connsiteY1" fmla="*/ 14288 h 128587"/>
                    <a:gd name="connsiteX2" fmla="*/ 14288 w 128587"/>
                    <a:gd name="connsiteY2" fmla="*/ 0 h 128587"/>
                    <a:gd name="connsiteX3" fmla="*/ 114300 w 128587"/>
                    <a:gd name="connsiteY3" fmla="*/ 0 h 128587"/>
                    <a:gd name="connsiteX4" fmla="*/ 128588 w 128587"/>
                    <a:gd name="connsiteY4" fmla="*/ 14288 h 128587"/>
                    <a:gd name="connsiteX5" fmla="*/ 128588 w 128587"/>
                    <a:gd name="connsiteY5" fmla="*/ 114300 h 128587"/>
                    <a:gd name="connsiteX6" fmla="*/ 114300 w 128587"/>
                    <a:gd name="connsiteY6" fmla="*/ 128588 h 128587"/>
                    <a:gd name="connsiteX7" fmla="*/ 14288 w 128587"/>
                    <a:gd name="connsiteY7" fmla="*/ 128588 h 128587"/>
                    <a:gd name="connsiteX8" fmla="*/ 0 w 128587"/>
                    <a:gd name="connsiteY8" fmla="*/ 114300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128587">
                      <a:moveTo>
                        <a:pt x="0" y="114300"/>
                      </a:moveTo>
                      <a:lnTo>
                        <a:pt x="0" y="14288"/>
                      </a:lnTo>
                      <a:cubicBezTo>
                        <a:pt x="0" y="6394"/>
                        <a:pt x="6393" y="0"/>
                        <a:pt x="14288" y="0"/>
                      </a:cubicBezTo>
                      <a:lnTo>
                        <a:pt x="114300" y="0"/>
                      </a:lnTo>
                      <a:cubicBezTo>
                        <a:pt x="122194" y="0"/>
                        <a:pt x="128588" y="6394"/>
                        <a:pt x="128588" y="14288"/>
                      </a:cubicBezTo>
                      <a:lnTo>
                        <a:pt x="128588" y="114300"/>
                      </a:lnTo>
                      <a:cubicBezTo>
                        <a:pt x="128588" y="122194"/>
                        <a:pt x="122194" y="128588"/>
                        <a:pt x="114300" y="128588"/>
                      </a:cubicBezTo>
                      <a:lnTo>
                        <a:pt x="14288" y="128588"/>
                      </a:lnTo>
                      <a:cubicBezTo>
                        <a:pt x="6393" y="128588"/>
                        <a:pt x="0" y="122194"/>
                        <a:pt x="0" y="114300"/>
                      </a:cubicBezTo>
                      <a:close/>
                    </a:path>
                  </a:pathLst>
                </a:custGeom>
                <a:grpFill/>
                <a:ln w="9525" cap="flat">
                  <a:solidFill>
                    <a:srgbClr val="BBADEF"/>
                  </a:solid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3E12ED09-8E60-DBAD-A0C8-DB22DB2FF6A0}"/>
                    </a:ext>
                  </a:extLst>
                </p:cNvPr>
                <p:cNvSpPr/>
                <p:nvPr/>
              </p:nvSpPr>
              <p:spPr>
                <a:xfrm>
                  <a:off x="6831806" y="3943350"/>
                  <a:ext cx="128587" cy="64293"/>
                </a:xfrm>
                <a:custGeom>
                  <a:avLst/>
                  <a:gdLst>
                    <a:gd name="connsiteX0" fmla="*/ 114300 w 128587"/>
                    <a:gd name="connsiteY0" fmla="*/ 64294 h 64293"/>
                    <a:gd name="connsiteX1" fmla="*/ 14288 w 128587"/>
                    <a:gd name="connsiteY1" fmla="*/ 64294 h 64293"/>
                    <a:gd name="connsiteX2" fmla="*/ 0 w 128587"/>
                    <a:gd name="connsiteY2" fmla="*/ 50006 h 64293"/>
                    <a:gd name="connsiteX3" fmla="*/ 0 w 128587"/>
                    <a:gd name="connsiteY3" fmla="*/ 14288 h 64293"/>
                    <a:gd name="connsiteX4" fmla="*/ 14288 w 128587"/>
                    <a:gd name="connsiteY4" fmla="*/ 0 h 64293"/>
                    <a:gd name="connsiteX5" fmla="*/ 114300 w 128587"/>
                    <a:gd name="connsiteY5" fmla="*/ 0 h 64293"/>
                    <a:gd name="connsiteX6" fmla="*/ 128588 w 128587"/>
                    <a:gd name="connsiteY6" fmla="*/ 14288 h 64293"/>
                    <a:gd name="connsiteX7" fmla="*/ 128588 w 128587"/>
                    <a:gd name="connsiteY7" fmla="*/ 50006 h 64293"/>
                    <a:gd name="connsiteX8" fmla="*/ 114300 w 128587"/>
                    <a:gd name="connsiteY8" fmla="*/ 64294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87" h="64293">
                      <a:moveTo>
                        <a:pt x="114300" y="64294"/>
                      </a:moveTo>
                      <a:lnTo>
                        <a:pt x="14288" y="64294"/>
                      </a:lnTo>
                      <a:cubicBezTo>
                        <a:pt x="6394" y="64294"/>
                        <a:pt x="0" y="57900"/>
                        <a:pt x="0" y="50006"/>
                      </a:cubicBezTo>
                      <a:lnTo>
                        <a:pt x="0" y="14288"/>
                      </a:lnTo>
                      <a:cubicBezTo>
                        <a:pt x="0" y="6394"/>
                        <a:pt x="6394" y="0"/>
                        <a:pt x="14288" y="0"/>
                      </a:cubicBezTo>
                      <a:lnTo>
                        <a:pt x="114300" y="0"/>
                      </a:lnTo>
                      <a:cubicBezTo>
                        <a:pt x="122194" y="0"/>
                        <a:pt x="128588" y="6394"/>
                        <a:pt x="128588" y="14288"/>
                      </a:cubicBezTo>
                      <a:lnTo>
                        <a:pt x="128588" y="50006"/>
                      </a:lnTo>
                      <a:cubicBezTo>
                        <a:pt x="128588" y="57900"/>
                        <a:pt x="122194" y="64294"/>
                        <a:pt x="114300" y="64294"/>
                      </a:cubicBezTo>
                      <a:close/>
                    </a:path>
                  </a:pathLst>
                </a:custGeom>
                <a:grpFill/>
                <a:ln w="9525" cap="flat">
                  <a:solidFill>
                    <a:srgbClr val="BBADEF"/>
                  </a:solidFill>
                  <a:prstDash val="solid"/>
                  <a:miter/>
                </a:ln>
              </p:spPr>
              <p:txBody>
                <a:bodyPr rtlCol="0" anchor="ctr"/>
                <a:lstStyle/>
                <a:p>
                  <a:endParaRPr lang="en-US"/>
                </a:p>
              </p:txBody>
            </p:sp>
          </p:grpSp>
          <p:sp>
            <p:nvSpPr>
              <p:cNvPr id="427" name="Freeform: Shape 426">
                <a:extLst>
                  <a:ext uri="{FF2B5EF4-FFF2-40B4-BE49-F238E27FC236}">
                    <a16:creationId xmlns:a16="http://schemas.microsoft.com/office/drawing/2014/main" id="{BD1083BE-74C0-C536-F5EB-397701611D76}"/>
                  </a:ext>
                </a:extLst>
              </p:cNvPr>
              <p:cNvSpPr/>
              <p:nvPr/>
            </p:nvSpPr>
            <p:spPr>
              <a:xfrm>
                <a:off x="5667375" y="4839890"/>
                <a:ext cx="400050" cy="32146"/>
              </a:xfrm>
              <a:custGeom>
                <a:avLst/>
                <a:gdLst>
                  <a:gd name="connsiteX0" fmla="*/ 0 w 400050"/>
                  <a:gd name="connsiteY0" fmla="*/ 32147 h 32146"/>
                  <a:gd name="connsiteX1" fmla="*/ 0 w 400050"/>
                  <a:gd name="connsiteY1" fmla="*/ 32147 h 32146"/>
                  <a:gd name="connsiteX2" fmla="*/ 32147 w 400050"/>
                  <a:gd name="connsiteY2" fmla="*/ 0 h 32146"/>
                  <a:gd name="connsiteX3" fmla="*/ 367903 w 400050"/>
                  <a:gd name="connsiteY3" fmla="*/ 0 h 32146"/>
                  <a:gd name="connsiteX4" fmla="*/ 400050 w 400050"/>
                  <a:gd name="connsiteY4" fmla="*/ 32147 h 32146"/>
                  <a:gd name="connsiteX5" fmla="*/ 400050 w 400050"/>
                  <a:gd name="connsiteY5" fmla="*/ 32147 h 32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32146">
                    <a:moveTo>
                      <a:pt x="0" y="32147"/>
                    </a:moveTo>
                    <a:lnTo>
                      <a:pt x="0" y="32147"/>
                    </a:lnTo>
                    <a:cubicBezTo>
                      <a:pt x="0" y="14395"/>
                      <a:pt x="14395" y="0"/>
                      <a:pt x="32147" y="0"/>
                    </a:cubicBezTo>
                    <a:lnTo>
                      <a:pt x="367903" y="0"/>
                    </a:lnTo>
                    <a:cubicBezTo>
                      <a:pt x="385655" y="0"/>
                      <a:pt x="400050" y="14395"/>
                      <a:pt x="400050" y="32147"/>
                    </a:cubicBezTo>
                    <a:lnTo>
                      <a:pt x="400050" y="32147"/>
                    </a:lnTo>
                  </a:path>
                </a:pathLst>
              </a:custGeom>
              <a:grpFill/>
              <a:ln w="9525" cap="flat">
                <a:solidFill>
                  <a:srgbClr val="BBADEF"/>
                </a:solidFill>
                <a:prstDash val="solid"/>
                <a:miter/>
              </a:ln>
            </p:spPr>
            <p:txBody>
              <a:bodyPr rtlCol="0" anchor="ctr"/>
              <a:lstStyle/>
              <a:p>
                <a:endParaRPr lang="en-US"/>
              </a:p>
            </p:txBody>
          </p:sp>
          <p:grpSp>
            <p:nvGrpSpPr>
              <p:cNvPr id="428" name="Graphic 305" descr="Laptop with phone and calculator">
                <a:extLst>
                  <a:ext uri="{FF2B5EF4-FFF2-40B4-BE49-F238E27FC236}">
                    <a16:creationId xmlns:a16="http://schemas.microsoft.com/office/drawing/2014/main" id="{2BF32AB6-6E1F-017C-942A-C9C361629F10}"/>
                  </a:ext>
                </a:extLst>
              </p:cNvPr>
              <p:cNvGrpSpPr/>
              <p:nvPr/>
            </p:nvGrpSpPr>
            <p:grpSpPr>
              <a:xfrm>
                <a:off x="4077599" y="1245398"/>
                <a:ext cx="3611578" cy="1485907"/>
                <a:chOff x="4077599" y="1245398"/>
                <a:chExt cx="3611578" cy="1485907"/>
              </a:xfrm>
              <a:grpFill/>
            </p:grpSpPr>
            <p:sp>
              <p:nvSpPr>
                <p:cNvPr id="429" name="Freeform: Shape 428">
                  <a:extLst>
                    <a:ext uri="{FF2B5EF4-FFF2-40B4-BE49-F238E27FC236}">
                      <a16:creationId xmlns:a16="http://schemas.microsoft.com/office/drawing/2014/main" id="{B7B70F76-BFCC-8EF5-7A27-17D6A1096FF0}"/>
                    </a:ext>
                  </a:extLst>
                </p:cNvPr>
                <p:cNvSpPr/>
                <p:nvPr/>
              </p:nvSpPr>
              <p:spPr>
                <a:xfrm>
                  <a:off x="4079312" y="1245398"/>
                  <a:ext cx="3608158" cy="150018"/>
                </a:xfrm>
                <a:custGeom>
                  <a:avLst/>
                  <a:gdLst>
                    <a:gd name="connsiteX0" fmla="*/ 0 w 3608158"/>
                    <a:gd name="connsiteY0" fmla="*/ 142875 h 150018"/>
                    <a:gd name="connsiteX1" fmla="*/ 0 w 3608158"/>
                    <a:gd name="connsiteY1" fmla="*/ 103449 h 150018"/>
                    <a:gd name="connsiteX2" fmla="*/ 83875 w 3608158"/>
                    <a:gd name="connsiteY2" fmla="*/ 0 h 150018"/>
                    <a:gd name="connsiteX3" fmla="*/ 3524283 w 3608158"/>
                    <a:gd name="connsiteY3" fmla="*/ 0 h 150018"/>
                    <a:gd name="connsiteX4" fmla="*/ 3608158 w 3608158"/>
                    <a:gd name="connsiteY4" fmla="*/ 103449 h 150018"/>
                    <a:gd name="connsiteX5" fmla="*/ 3608158 w 3608158"/>
                    <a:gd name="connsiteY5" fmla="*/ 150019 h 150018"/>
                    <a:gd name="connsiteX6" fmla="*/ 0 w 3608158"/>
                    <a:gd name="connsiteY6" fmla="*/ 142875 h 1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8158" h="150018">
                      <a:moveTo>
                        <a:pt x="0" y="142875"/>
                      </a:moveTo>
                      <a:lnTo>
                        <a:pt x="0" y="103449"/>
                      </a:lnTo>
                      <a:cubicBezTo>
                        <a:pt x="0" y="50006"/>
                        <a:pt x="29396" y="0"/>
                        <a:pt x="83875" y="0"/>
                      </a:cubicBezTo>
                      <a:lnTo>
                        <a:pt x="3524283" y="0"/>
                      </a:lnTo>
                      <a:cubicBezTo>
                        <a:pt x="3578762" y="0"/>
                        <a:pt x="3608158" y="42863"/>
                        <a:pt x="3608158" y="103449"/>
                      </a:cubicBezTo>
                      <a:lnTo>
                        <a:pt x="3608158" y="150019"/>
                      </a:lnTo>
                      <a:lnTo>
                        <a:pt x="0" y="142875"/>
                      </a:lnTo>
                      <a:close/>
                    </a:path>
                  </a:pathLst>
                </a:custGeom>
                <a:grpFill/>
                <a:ln w="9525" cap="flat">
                  <a:solidFill>
                    <a:srgbClr val="BBADEF"/>
                  </a:solid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F055C808-CEF3-DFCD-1EFE-B68896186779}"/>
                    </a:ext>
                  </a:extLst>
                </p:cNvPr>
                <p:cNvSpPr/>
                <p:nvPr/>
              </p:nvSpPr>
              <p:spPr>
                <a:xfrm>
                  <a:off x="4205270" y="1493015"/>
                  <a:ext cx="2456271" cy="1135856"/>
                </a:xfrm>
                <a:custGeom>
                  <a:avLst/>
                  <a:gdLst>
                    <a:gd name="connsiteX0" fmla="*/ 232743 w 2456271"/>
                    <a:gd name="connsiteY0" fmla="*/ 1135856 h 1135856"/>
                    <a:gd name="connsiteX1" fmla="*/ 1320415 w 2456271"/>
                    <a:gd name="connsiteY1" fmla="*/ 1135856 h 1135856"/>
                    <a:gd name="connsiteX2" fmla="*/ 2456272 w 2456271"/>
                    <a:gd name="connsiteY2" fmla="*/ 0 h 1135856"/>
                    <a:gd name="connsiteX3" fmla="*/ 0 w 2456271"/>
                    <a:gd name="connsiteY3" fmla="*/ 0 h 1135856"/>
                  </a:gdLst>
                  <a:ahLst/>
                  <a:cxnLst>
                    <a:cxn ang="0">
                      <a:pos x="connsiteX0" y="connsiteY0"/>
                    </a:cxn>
                    <a:cxn ang="0">
                      <a:pos x="connsiteX1" y="connsiteY1"/>
                    </a:cxn>
                    <a:cxn ang="0">
                      <a:pos x="connsiteX2" y="connsiteY2"/>
                    </a:cxn>
                    <a:cxn ang="0">
                      <a:pos x="connsiteX3" y="connsiteY3"/>
                    </a:cxn>
                  </a:cxnLst>
                  <a:rect l="l" t="t" r="r" b="b"/>
                  <a:pathLst>
                    <a:path w="2456271" h="1135856">
                      <a:moveTo>
                        <a:pt x="232743" y="1135856"/>
                      </a:moveTo>
                      <a:lnTo>
                        <a:pt x="1320415" y="1135856"/>
                      </a:lnTo>
                      <a:lnTo>
                        <a:pt x="2456272" y="0"/>
                      </a:lnTo>
                      <a:lnTo>
                        <a:pt x="0" y="0"/>
                      </a:lnTo>
                      <a:close/>
                    </a:path>
                  </a:pathLst>
                </a:custGeom>
                <a:grpFill/>
                <a:ln w="9525" cap="flat">
                  <a:solidFill>
                    <a:srgbClr val="BBADEF"/>
                  </a:solid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9EBBA744-AE1F-D374-8ABD-6FE3977B19C3}"/>
                    </a:ext>
                  </a:extLst>
                </p:cNvPr>
                <p:cNvSpPr/>
                <p:nvPr/>
              </p:nvSpPr>
              <p:spPr>
                <a:xfrm>
                  <a:off x="5503976" y="1496587"/>
                  <a:ext cx="2042790" cy="1128712"/>
                </a:xfrm>
                <a:custGeom>
                  <a:avLst/>
                  <a:gdLst>
                    <a:gd name="connsiteX0" fmla="*/ 1821492 w 2042790"/>
                    <a:gd name="connsiteY0" fmla="*/ 1128713 h 1128712"/>
                    <a:gd name="connsiteX1" fmla="*/ 2042791 w 2042790"/>
                    <a:gd name="connsiteY1" fmla="*/ 0 h 1128712"/>
                    <a:gd name="connsiteX2" fmla="*/ 1128713 w 2042790"/>
                    <a:gd name="connsiteY2" fmla="*/ 0 h 1128712"/>
                    <a:gd name="connsiteX3" fmla="*/ 0 w 2042790"/>
                    <a:gd name="connsiteY3" fmla="*/ 1128713 h 1128712"/>
                  </a:gdLst>
                  <a:ahLst/>
                  <a:cxnLst>
                    <a:cxn ang="0">
                      <a:pos x="connsiteX0" y="connsiteY0"/>
                    </a:cxn>
                    <a:cxn ang="0">
                      <a:pos x="connsiteX1" y="connsiteY1"/>
                    </a:cxn>
                    <a:cxn ang="0">
                      <a:pos x="connsiteX2" y="connsiteY2"/>
                    </a:cxn>
                    <a:cxn ang="0">
                      <a:pos x="connsiteX3" y="connsiteY3"/>
                    </a:cxn>
                  </a:cxnLst>
                  <a:rect l="l" t="t" r="r" b="b"/>
                  <a:pathLst>
                    <a:path w="2042790" h="1128712">
                      <a:moveTo>
                        <a:pt x="1821492" y="1128713"/>
                      </a:moveTo>
                      <a:lnTo>
                        <a:pt x="2042791" y="0"/>
                      </a:lnTo>
                      <a:lnTo>
                        <a:pt x="1128713" y="0"/>
                      </a:lnTo>
                      <a:lnTo>
                        <a:pt x="0" y="1128713"/>
                      </a:lnTo>
                      <a:close/>
                    </a:path>
                  </a:pathLst>
                </a:custGeom>
                <a:grpFill/>
                <a:ln w="9525" cap="flat">
                  <a:solidFill>
                    <a:srgbClr val="BBADEF"/>
                  </a:solid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AB90E46B-7C79-34D4-B185-3AC382E4AF37}"/>
                    </a:ext>
                  </a:extLst>
                </p:cNvPr>
                <p:cNvSpPr/>
                <p:nvPr/>
              </p:nvSpPr>
              <p:spPr>
                <a:xfrm>
                  <a:off x="4077599" y="1302855"/>
                  <a:ext cx="2759571" cy="1428449"/>
                </a:xfrm>
                <a:custGeom>
                  <a:avLst/>
                  <a:gdLst>
                    <a:gd name="connsiteX0" fmla="*/ 377045 w 2759571"/>
                    <a:gd name="connsiteY0" fmla="*/ 1316465 h 1428449"/>
                    <a:gd name="connsiteX1" fmla="*/ 148217 w 2759571"/>
                    <a:gd name="connsiteY1" fmla="*/ 199718 h 1428449"/>
                    <a:gd name="connsiteX2" fmla="*/ 2563397 w 2759571"/>
                    <a:gd name="connsiteY2" fmla="*/ 199718 h 1428449"/>
                    <a:gd name="connsiteX3" fmla="*/ 2759572 w 2759571"/>
                    <a:gd name="connsiteY3" fmla="*/ 3543 h 1428449"/>
                    <a:gd name="connsiteX4" fmla="*/ 2748756 w 2759571"/>
                    <a:gd name="connsiteY4" fmla="*/ 0 h 1428449"/>
                    <a:gd name="connsiteX5" fmla="*/ 85759 w 2759571"/>
                    <a:gd name="connsiteY5" fmla="*/ 0 h 1428449"/>
                    <a:gd name="connsiteX6" fmla="*/ 1913 w 2759571"/>
                    <a:gd name="connsiteY6" fmla="*/ 103584 h 1428449"/>
                    <a:gd name="connsiteX7" fmla="*/ 269710 w 2759571"/>
                    <a:gd name="connsiteY7" fmla="*/ 1360584 h 1428449"/>
                    <a:gd name="connsiteX8" fmla="*/ 353557 w 2759571"/>
                    <a:gd name="connsiteY8" fmla="*/ 1428450 h 1428449"/>
                    <a:gd name="connsiteX9" fmla="*/ 1334672 w 2759571"/>
                    <a:gd name="connsiteY9" fmla="*/ 1428450 h 1428449"/>
                    <a:gd name="connsiteX10" fmla="*/ 1446650 w 2759571"/>
                    <a:gd name="connsiteY10" fmla="*/ 1316472 h 1428449"/>
                    <a:gd name="connsiteX11" fmla="*/ 377045 w 2759571"/>
                    <a:gd name="connsiteY11" fmla="*/ 1316472 h 142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9571" h="1428449">
                      <a:moveTo>
                        <a:pt x="377045" y="1316465"/>
                      </a:moveTo>
                      <a:lnTo>
                        <a:pt x="148217" y="199718"/>
                      </a:lnTo>
                      <a:lnTo>
                        <a:pt x="2563397" y="199718"/>
                      </a:lnTo>
                      <a:lnTo>
                        <a:pt x="2759572" y="3543"/>
                      </a:lnTo>
                      <a:lnTo>
                        <a:pt x="2748756" y="0"/>
                      </a:lnTo>
                      <a:lnTo>
                        <a:pt x="85759" y="0"/>
                      </a:lnTo>
                      <a:cubicBezTo>
                        <a:pt x="31224" y="0"/>
                        <a:pt x="-9446" y="50249"/>
                        <a:pt x="1913" y="103584"/>
                      </a:cubicBezTo>
                      <a:lnTo>
                        <a:pt x="269710" y="1360584"/>
                      </a:lnTo>
                      <a:cubicBezTo>
                        <a:pt x="278140" y="1400154"/>
                        <a:pt x="313094" y="1428450"/>
                        <a:pt x="353557" y="1428450"/>
                      </a:cubicBezTo>
                      <a:lnTo>
                        <a:pt x="1334672" y="1428450"/>
                      </a:lnTo>
                      <a:lnTo>
                        <a:pt x="1446650" y="1316472"/>
                      </a:lnTo>
                      <a:lnTo>
                        <a:pt x="377045" y="1316472"/>
                      </a:lnTo>
                      <a:close/>
                    </a:path>
                  </a:pathLst>
                </a:custGeom>
                <a:grpFill/>
                <a:ln w="9525" cap="flat">
                  <a:solidFill>
                    <a:srgbClr val="BBADEF"/>
                  </a:solid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6E05EB53-A3A0-2511-F428-433688432A3A}"/>
                    </a:ext>
                  </a:extLst>
                </p:cNvPr>
                <p:cNvSpPr/>
                <p:nvPr/>
              </p:nvSpPr>
              <p:spPr>
                <a:xfrm>
                  <a:off x="5397984" y="1302848"/>
                  <a:ext cx="2291193" cy="1428450"/>
                </a:xfrm>
                <a:custGeom>
                  <a:avLst/>
                  <a:gdLst>
                    <a:gd name="connsiteX0" fmla="*/ 2205440 w 2291193"/>
                    <a:gd name="connsiteY0" fmla="*/ 0 h 1428450"/>
                    <a:gd name="connsiteX1" fmla="*/ 1428450 w 2291193"/>
                    <a:gd name="connsiteY1" fmla="*/ 0 h 1428450"/>
                    <a:gd name="connsiteX2" fmla="*/ 1228725 w 2291193"/>
                    <a:gd name="connsiteY2" fmla="*/ 199725 h 1428450"/>
                    <a:gd name="connsiteX3" fmla="*/ 2133110 w 2291193"/>
                    <a:gd name="connsiteY3" fmla="*/ 199725 h 1428450"/>
                    <a:gd name="connsiteX4" fmla="*/ 1914153 w 2291193"/>
                    <a:gd name="connsiteY4" fmla="*/ 1316472 h 1428450"/>
                    <a:gd name="connsiteX5" fmla="*/ 111978 w 2291193"/>
                    <a:gd name="connsiteY5" fmla="*/ 1316472 h 1428450"/>
                    <a:gd name="connsiteX6" fmla="*/ 0 w 2291193"/>
                    <a:gd name="connsiteY6" fmla="*/ 1428450 h 1428450"/>
                    <a:gd name="connsiteX7" fmla="*/ 1937635 w 2291193"/>
                    <a:gd name="connsiteY7" fmla="*/ 1428450 h 1428450"/>
                    <a:gd name="connsiteX8" fmla="*/ 2021481 w 2291193"/>
                    <a:gd name="connsiteY8" fmla="*/ 1360584 h 1428450"/>
                    <a:gd name="connsiteX9" fmla="*/ 2289279 w 2291193"/>
                    <a:gd name="connsiteY9" fmla="*/ 103584 h 1428450"/>
                    <a:gd name="connsiteX10" fmla="*/ 2205440 w 2291193"/>
                    <a:gd name="connsiteY10" fmla="*/ 0 h 142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1193" h="1428450">
                      <a:moveTo>
                        <a:pt x="2205440" y="0"/>
                      </a:moveTo>
                      <a:lnTo>
                        <a:pt x="1428450" y="0"/>
                      </a:lnTo>
                      <a:lnTo>
                        <a:pt x="1228725" y="199725"/>
                      </a:lnTo>
                      <a:lnTo>
                        <a:pt x="2133110" y="199725"/>
                      </a:lnTo>
                      <a:lnTo>
                        <a:pt x="1914153" y="1316472"/>
                      </a:lnTo>
                      <a:lnTo>
                        <a:pt x="111978" y="1316472"/>
                      </a:lnTo>
                      <a:lnTo>
                        <a:pt x="0" y="1428450"/>
                      </a:lnTo>
                      <a:lnTo>
                        <a:pt x="1937635" y="1428450"/>
                      </a:lnTo>
                      <a:cubicBezTo>
                        <a:pt x="1978097" y="1428450"/>
                        <a:pt x="2013051" y="1400161"/>
                        <a:pt x="2021481" y="1360584"/>
                      </a:cubicBezTo>
                      <a:lnTo>
                        <a:pt x="2289279" y="103584"/>
                      </a:lnTo>
                      <a:cubicBezTo>
                        <a:pt x="2300645" y="50249"/>
                        <a:pt x="2259975" y="0"/>
                        <a:pt x="2205440" y="0"/>
                      </a:cubicBezTo>
                      <a:close/>
                    </a:path>
                  </a:pathLst>
                </a:custGeom>
                <a:grpFill/>
                <a:ln w="9525" cap="flat">
                  <a:solidFill>
                    <a:srgbClr val="BBADEF"/>
                  </a:solid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1B61C43A-2591-3A56-2F16-E50AD75133CD}"/>
                    </a:ext>
                  </a:extLst>
                </p:cNvPr>
                <p:cNvSpPr/>
                <p:nvPr/>
              </p:nvSpPr>
              <p:spPr>
                <a:xfrm>
                  <a:off x="5503332" y="2123101"/>
                  <a:ext cx="785812" cy="42862"/>
                </a:xfrm>
                <a:custGeom>
                  <a:avLst/>
                  <a:gdLst>
                    <a:gd name="connsiteX0" fmla="*/ 764381 w 785812"/>
                    <a:gd name="connsiteY0" fmla="*/ 42863 h 42862"/>
                    <a:gd name="connsiteX1" fmla="*/ 21431 w 785812"/>
                    <a:gd name="connsiteY1" fmla="*/ 42863 h 42862"/>
                    <a:gd name="connsiteX2" fmla="*/ 0 w 785812"/>
                    <a:gd name="connsiteY2" fmla="*/ 21431 h 42862"/>
                    <a:gd name="connsiteX3" fmla="*/ 21431 w 785812"/>
                    <a:gd name="connsiteY3" fmla="*/ 0 h 42862"/>
                    <a:gd name="connsiteX4" fmla="*/ 764381 w 785812"/>
                    <a:gd name="connsiteY4" fmla="*/ 0 h 42862"/>
                    <a:gd name="connsiteX5" fmla="*/ 785813 w 785812"/>
                    <a:gd name="connsiteY5" fmla="*/ 21431 h 42862"/>
                    <a:gd name="connsiteX6" fmla="*/ 764381 w 785812"/>
                    <a:gd name="connsiteY6" fmla="*/ 42863 h 4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5812" h="42862">
                      <a:moveTo>
                        <a:pt x="764381" y="42863"/>
                      </a:moveTo>
                      <a:lnTo>
                        <a:pt x="21431" y="42863"/>
                      </a:lnTo>
                      <a:cubicBezTo>
                        <a:pt x="9594" y="42863"/>
                        <a:pt x="0" y="33269"/>
                        <a:pt x="0" y="21431"/>
                      </a:cubicBezTo>
                      <a:cubicBezTo>
                        <a:pt x="0" y="9594"/>
                        <a:pt x="9594" y="0"/>
                        <a:pt x="21431" y="0"/>
                      </a:cubicBezTo>
                      <a:lnTo>
                        <a:pt x="764381" y="0"/>
                      </a:lnTo>
                      <a:cubicBezTo>
                        <a:pt x="776219" y="0"/>
                        <a:pt x="785813" y="9594"/>
                        <a:pt x="785813" y="21431"/>
                      </a:cubicBezTo>
                      <a:cubicBezTo>
                        <a:pt x="785813" y="33269"/>
                        <a:pt x="776219" y="42863"/>
                        <a:pt x="764381" y="42863"/>
                      </a:cubicBezTo>
                      <a:close/>
                    </a:path>
                  </a:pathLst>
                </a:custGeom>
                <a:grpFill/>
                <a:ln w="9525" cap="flat">
                  <a:solidFill>
                    <a:srgbClr val="BBADEF"/>
                  </a:solidFill>
                  <a:prstDash val="solid"/>
                  <a:miter/>
                </a:ln>
              </p:spPr>
              <p:txBody>
                <a:bodyPr rtlCol="0" anchor="ctr"/>
                <a:lstStyle/>
                <a:p>
                  <a:endParaRPr lang="en-US"/>
                </a:p>
              </p:txBody>
            </p:sp>
          </p:grpSp>
        </p:grpSp>
        <p:grpSp>
          <p:nvGrpSpPr>
            <p:cNvPr id="435" name="Graphic 305" descr="Laptop with phone and calculator">
              <a:extLst>
                <a:ext uri="{FF2B5EF4-FFF2-40B4-BE49-F238E27FC236}">
                  <a16:creationId xmlns:a16="http://schemas.microsoft.com/office/drawing/2014/main" id="{B40A8225-1037-A2C9-4BC0-9FEE00D247FD}"/>
                </a:ext>
              </a:extLst>
            </p:cNvPr>
            <p:cNvGrpSpPr/>
            <p:nvPr/>
          </p:nvGrpSpPr>
          <p:grpSpPr>
            <a:xfrm>
              <a:off x="5881008" y="5214937"/>
              <a:ext cx="1567953" cy="315861"/>
              <a:chOff x="5881008" y="5214937"/>
              <a:chExt cx="1567953" cy="315861"/>
            </a:xfrm>
            <a:solidFill>
              <a:srgbClr val="C5BAFF"/>
            </a:solidFill>
          </p:grpSpPr>
          <p:sp>
            <p:nvSpPr>
              <p:cNvPr id="436" name="Freeform: Shape 435">
                <a:extLst>
                  <a:ext uri="{FF2B5EF4-FFF2-40B4-BE49-F238E27FC236}">
                    <a16:creationId xmlns:a16="http://schemas.microsoft.com/office/drawing/2014/main" id="{53A17E76-4D2D-74FC-1AE3-647D39AA0285}"/>
                  </a:ext>
                </a:extLst>
              </p:cNvPr>
              <p:cNvSpPr/>
              <p:nvPr/>
            </p:nvSpPr>
            <p:spPr>
              <a:xfrm>
                <a:off x="5881008" y="5214937"/>
                <a:ext cx="1567953" cy="315861"/>
              </a:xfrm>
              <a:custGeom>
                <a:avLst/>
                <a:gdLst>
                  <a:gd name="connsiteX0" fmla="*/ 1427293 w 1567953"/>
                  <a:gd name="connsiteY0" fmla="*/ 98534 h 315861"/>
                  <a:gd name="connsiteX1" fmla="*/ 15166 w 1567953"/>
                  <a:gd name="connsiteY1" fmla="*/ 315861 h 315861"/>
                  <a:gd name="connsiteX2" fmla="*/ 0 w 1567953"/>
                  <a:gd name="connsiteY2" fmla="*/ 217327 h 315861"/>
                  <a:gd name="connsiteX3" fmla="*/ 1412127 w 1567953"/>
                  <a:gd name="connsiteY3" fmla="*/ 0 h 315861"/>
                  <a:gd name="connsiteX4" fmla="*/ 1567953 w 1567953"/>
                  <a:gd name="connsiteY4" fmla="*/ 26289 h 315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953" h="315861">
                    <a:moveTo>
                      <a:pt x="1427293" y="98534"/>
                    </a:moveTo>
                    <a:lnTo>
                      <a:pt x="15166" y="315861"/>
                    </a:lnTo>
                    <a:lnTo>
                      <a:pt x="0" y="217327"/>
                    </a:lnTo>
                    <a:lnTo>
                      <a:pt x="1412127" y="0"/>
                    </a:lnTo>
                    <a:lnTo>
                      <a:pt x="1567953" y="26289"/>
                    </a:lnTo>
                    <a:close/>
                  </a:path>
                </a:pathLst>
              </a:custGeom>
              <a:grpFill/>
              <a:ln w="9525" cap="flat">
                <a:solidFill>
                  <a:srgbClr val="BBADEF"/>
                </a:solid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2255B39C-6BCC-874B-B131-A7AC9C9293BF}"/>
                  </a:ext>
                </a:extLst>
              </p:cNvPr>
              <p:cNvSpPr/>
              <p:nvPr/>
            </p:nvSpPr>
            <p:spPr>
              <a:xfrm rot="-524900">
                <a:off x="6106059" y="5354458"/>
                <a:ext cx="871567" cy="7143"/>
              </a:xfrm>
              <a:custGeom>
                <a:avLst/>
                <a:gdLst>
                  <a:gd name="connsiteX0" fmla="*/ 0 w 871567"/>
                  <a:gd name="connsiteY0" fmla="*/ 0 h 7143"/>
                  <a:gd name="connsiteX1" fmla="*/ 871568 w 871567"/>
                  <a:gd name="connsiteY1" fmla="*/ 0 h 7143"/>
                  <a:gd name="connsiteX2" fmla="*/ 871568 w 871567"/>
                  <a:gd name="connsiteY2" fmla="*/ 7144 h 7143"/>
                  <a:gd name="connsiteX3" fmla="*/ 0 w 871567"/>
                  <a:gd name="connsiteY3" fmla="*/ 7144 h 7143"/>
                </a:gdLst>
                <a:ahLst/>
                <a:cxnLst>
                  <a:cxn ang="0">
                    <a:pos x="connsiteX0" y="connsiteY0"/>
                  </a:cxn>
                  <a:cxn ang="0">
                    <a:pos x="connsiteX1" y="connsiteY1"/>
                  </a:cxn>
                  <a:cxn ang="0">
                    <a:pos x="connsiteX2" y="connsiteY2"/>
                  </a:cxn>
                  <a:cxn ang="0">
                    <a:pos x="connsiteX3" y="connsiteY3"/>
                  </a:cxn>
                </a:cxnLst>
                <a:rect l="l" t="t" r="r" b="b"/>
                <a:pathLst>
                  <a:path w="871567" h="7143">
                    <a:moveTo>
                      <a:pt x="0" y="0"/>
                    </a:moveTo>
                    <a:lnTo>
                      <a:pt x="871568" y="0"/>
                    </a:lnTo>
                    <a:lnTo>
                      <a:pt x="871568" y="7144"/>
                    </a:lnTo>
                    <a:lnTo>
                      <a:pt x="0" y="7144"/>
                    </a:lnTo>
                    <a:close/>
                  </a:path>
                </a:pathLst>
              </a:custGeom>
              <a:grpFill/>
              <a:ln w="9525" cap="flat">
                <a:solidFill>
                  <a:srgbClr val="BBADEF"/>
                </a:solidFill>
                <a:prstDash val="solid"/>
                <a:miter/>
              </a:ln>
            </p:spPr>
            <p:txBody>
              <a:bodyPr rtlCol="0" anchor="ctr"/>
              <a:lstStyle/>
              <a:p>
                <a:endParaRPr lang="en-US"/>
              </a:p>
            </p:txBody>
          </p:sp>
        </p:grpSp>
        <p:grpSp>
          <p:nvGrpSpPr>
            <p:cNvPr id="438" name="Graphic 305" descr="Laptop with phone and calculator">
              <a:extLst>
                <a:ext uri="{FF2B5EF4-FFF2-40B4-BE49-F238E27FC236}">
                  <a16:creationId xmlns:a16="http://schemas.microsoft.com/office/drawing/2014/main" id="{762F0928-5EB0-569D-456A-15B04E36330F}"/>
                </a:ext>
              </a:extLst>
            </p:cNvPr>
            <p:cNvGrpSpPr/>
            <p:nvPr/>
          </p:nvGrpSpPr>
          <p:grpSpPr>
            <a:xfrm>
              <a:off x="7626834" y="3907631"/>
              <a:ext cx="795035" cy="1543778"/>
              <a:chOff x="7626834" y="3907631"/>
              <a:chExt cx="795035" cy="1543778"/>
            </a:xfrm>
            <a:solidFill>
              <a:srgbClr val="C5BAFF"/>
            </a:solidFill>
          </p:grpSpPr>
          <p:sp>
            <p:nvSpPr>
              <p:cNvPr id="439" name="Freeform: Shape 438">
                <a:extLst>
                  <a:ext uri="{FF2B5EF4-FFF2-40B4-BE49-F238E27FC236}">
                    <a16:creationId xmlns:a16="http://schemas.microsoft.com/office/drawing/2014/main" id="{EA7A3593-F099-E043-6A71-E851305A0225}"/>
                  </a:ext>
                </a:extLst>
              </p:cNvPr>
              <p:cNvSpPr/>
              <p:nvPr/>
            </p:nvSpPr>
            <p:spPr>
              <a:xfrm>
                <a:off x="7626834" y="3907631"/>
                <a:ext cx="795035" cy="1543778"/>
              </a:xfrm>
              <a:custGeom>
                <a:avLst/>
                <a:gdLst>
                  <a:gd name="connsiteX0" fmla="*/ 795035 w 795035"/>
                  <a:gd name="connsiteY0" fmla="*/ 114300 h 1543778"/>
                  <a:gd name="connsiteX1" fmla="*/ 680735 w 795035"/>
                  <a:gd name="connsiteY1" fmla="*/ 0 h 1543778"/>
                  <a:gd name="connsiteX2" fmla="*/ 114300 w 795035"/>
                  <a:gd name="connsiteY2" fmla="*/ 0 h 1543778"/>
                  <a:gd name="connsiteX3" fmla="*/ 0 w 795035"/>
                  <a:gd name="connsiteY3" fmla="*/ 114300 h 1543778"/>
                  <a:gd name="connsiteX4" fmla="*/ 0 w 795035"/>
                  <a:gd name="connsiteY4" fmla="*/ 1429479 h 1543778"/>
                  <a:gd name="connsiteX5" fmla="*/ 114300 w 795035"/>
                  <a:gd name="connsiteY5" fmla="*/ 1543779 h 1543778"/>
                  <a:gd name="connsiteX6" fmla="*/ 680735 w 795035"/>
                  <a:gd name="connsiteY6" fmla="*/ 1543779 h 1543778"/>
                  <a:gd name="connsiteX7" fmla="*/ 795035 w 795035"/>
                  <a:gd name="connsiteY7" fmla="*/ 1429479 h 1543778"/>
                  <a:gd name="connsiteX8" fmla="*/ 795035 w 795035"/>
                  <a:gd name="connsiteY8" fmla="*/ 114300 h 154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5035" h="1543778">
                    <a:moveTo>
                      <a:pt x="795035" y="114300"/>
                    </a:moveTo>
                    <a:cubicBezTo>
                      <a:pt x="795035" y="51171"/>
                      <a:pt x="743865" y="0"/>
                      <a:pt x="680735" y="0"/>
                    </a:cubicBezTo>
                    <a:lnTo>
                      <a:pt x="114300" y="0"/>
                    </a:lnTo>
                    <a:cubicBezTo>
                      <a:pt x="51171" y="0"/>
                      <a:pt x="0" y="51171"/>
                      <a:pt x="0" y="114300"/>
                    </a:cubicBezTo>
                    <a:lnTo>
                      <a:pt x="0" y="1429479"/>
                    </a:lnTo>
                    <a:cubicBezTo>
                      <a:pt x="0" y="1492608"/>
                      <a:pt x="51171" y="1543779"/>
                      <a:pt x="114300" y="1543779"/>
                    </a:cubicBezTo>
                    <a:lnTo>
                      <a:pt x="680735" y="1543779"/>
                    </a:lnTo>
                    <a:cubicBezTo>
                      <a:pt x="743865" y="1543779"/>
                      <a:pt x="795035" y="1492608"/>
                      <a:pt x="795035" y="1429479"/>
                    </a:cubicBezTo>
                    <a:lnTo>
                      <a:pt x="795035" y="114300"/>
                    </a:lnTo>
                    <a:close/>
                  </a:path>
                </a:pathLst>
              </a:custGeom>
              <a:grpFill/>
              <a:ln w="9525" cap="flat">
                <a:solidFill>
                  <a:srgbClr val="BBADEF"/>
                </a:solid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E399495D-4233-BE6B-4A81-B215F9092E79}"/>
                  </a:ext>
                </a:extLst>
              </p:cNvPr>
              <p:cNvSpPr/>
              <p:nvPr/>
            </p:nvSpPr>
            <p:spPr>
              <a:xfrm>
                <a:off x="7666589" y="3944078"/>
                <a:ext cx="715532" cy="1465340"/>
              </a:xfrm>
              <a:custGeom>
                <a:avLst/>
                <a:gdLst>
                  <a:gd name="connsiteX0" fmla="*/ 633365 w 715532"/>
                  <a:gd name="connsiteY0" fmla="*/ 0 h 1465340"/>
                  <a:gd name="connsiteX1" fmla="*/ 518500 w 715532"/>
                  <a:gd name="connsiteY1" fmla="*/ 0 h 1465340"/>
                  <a:gd name="connsiteX2" fmla="*/ 493497 w 715532"/>
                  <a:gd name="connsiteY2" fmla="*/ 25003 h 1465340"/>
                  <a:gd name="connsiteX3" fmla="*/ 493497 w 715532"/>
                  <a:gd name="connsiteY3" fmla="*/ 25003 h 1465340"/>
                  <a:gd name="connsiteX4" fmla="*/ 468494 w 715532"/>
                  <a:gd name="connsiteY4" fmla="*/ 50006 h 1465340"/>
                  <a:gd name="connsiteX5" fmla="*/ 247038 w 715532"/>
                  <a:gd name="connsiteY5" fmla="*/ 50006 h 1465340"/>
                  <a:gd name="connsiteX6" fmla="*/ 222035 w 715532"/>
                  <a:gd name="connsiteY6" fmla="*/ 25003 h 1465340"/>
                  <a:gd name="connsiteX7" fmla="*/ 222035 w 715532"/>
                  <a:gd name="connsiteY7" fmla="*/ 25003 h 1465340"/>
                  <a:gd name="connsiteX8" fmla="*/ 197032 w 715532"/>
                  <a:gd name="connsiteY8" fmla="*/ 0 h 1465340"/>
                  <a:gd name="connsiteX9" fmla="*/ 82168 w 715532"/>
                  <a:gd name="connsiteY9" fmla="*/ 0 h 1465340"/>
                  <a:gd name="connsiteX10" fmla="*/ 0 w 715532"/>
                  <a:gd name="connsiteY10" fmla="*/ 82168 h 1465340"/>
                  <a:gd name="connsiteX11" fmla="*/ 0 w 715532"/>
                  <a:gd name="connsiteY11" fmla="*/ 1264444 h 1465340"/>
                  <a:gd name="connsiteX12" fmla="*/ 0 w 715532"/>
                  <a:gd name="connsiteY12" fmla="*/ 1383173 h 1465340"/>
                  <a:gd name="connsiteX13" fmla="*/ 82168 w 715532"/>
                  <a:gd name="connsiteY13" fmla="*/ 1465340 h 1465340"/>
                  <a:gd name="connsiteX14" fmla="*/ 633365 w 715532"/>
                  <a:gd name="connsiteY14" fmla="*/ 1465340 h 1465340"/>
                  <a:gd name="connsiteX15" fmla="*/ 715533 w 715532"/>
                  <a:gd name="connsiteY15" fmla="*/ 1383173 h 1465340"/>
                  <a:gd name="connsiteX16" fmla="*/ 715533 w 715532"/>
                  <a:gd name="connsiteY16" fmla="*/ 1264444 h 1465340"/>
                  <a:gd name="connsiteX17" fmla="*/ 715533 w 715532"/>
                  <a:gd name="connsiteY17" fmla="*/ 82168 h 1465340"/>
                  <a:gd name="connsiteX18" fmla="*/ 633365 w 715532"/>
                  <a:gd name="connsiteY18" fmla="*/ 0 h 146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15532" h="1465340">
                    <a:moveTo>
                      <a:pt x="633365" y="0"/>
                    </a:moveTo>
                    <a:lnTo>
                      <a:pt x="518500" y="0"/>
                    </a:lnTo>
                    <a:cubicBezTo>
                      <a:pt x="504692" y="0"/>
                      <a:pt x="493497" y="11194"/>
                      <a:pt x="493497" y="25003"/>
                    </a:cubicBezTo>
                    <a:lnTo>
                      <a:pt x="493497" y="25003"/>
                    </a:lnTo>
                    <a:cubicBezTo>
                      <a:pt x="493497" y="38812"/>
                      <a:pt x="482303" y="50006"/>
                      <a:pt x="468494" y="50006"/>
                    </a:cubicBezTo>
                    <a:lnTo>
                      <a:pt x="247038" y="50006"/>
                    </a:lnTo>
                    <a:cubicBezTo>
                      <a:pt x="233229" y="50006"/>
                      <a:pt x="222035" y="38812"/>
                      <a:pt x="222035" y="25003"/>
                    </a:cubicBezTo>
                    <a:lnTo>
                      <a:pt x="222035" y="25003"/>
                    </a:lnTo>
                    <a:cubicBezTo>
                      <a:pt x="222035" y="11194"/>
                      <a:pt x="210841" y="0"/>
                      <a:pt x="197032" y="0"/>
                    </a:cubicBezTo>
                    <a:lnTo>
                      <a:pt x="82168" y="0"/>
                    </a:lnTo>
                    <a:cubicBezTo>
                      <a:pt x="36790" y="0"/>
                      <a:pt x="0" y="36783"/>
                      <a:pt x="0" y="82168"/>
                    </a:cubicBezTo>
                    <a:lnTo>
                      <a:pt x="0" y="1264444"/>
                    </a:lnTo>
                    <a:lnTo>
                      <a:pt x="0" y="1383173"/>
                    </a:lnTo>
                    <a:cubicBezTo>
                      <a:pt x="0" y="1428550"/>
                      <a:pt x="36784" y="1465340"/>
                      <a:pt x="82168" y="1465340"/>
                    </a:cubicBezTo>
                    <a:lnTo>
                      <a:pt x="633365" y="1465340"/>
                    </a:lnTo>
                    <a:cubicBezTo>
                      <a:pt x="678742" y="1465340"/>
                      <a:pt x="715533" y="1428557"/>
                      <a:pt x="715533" y="1383173"/>
                    </a:cubicBezTo>
                    <a:lnTo>
                      <a:pt x="715533" y="1264444"/>
                    </a:lnTo>
                    <a:lnTo>
                      <a:pt x="715533" y="82168"/>
                    </a:lnTo>
                    <a:cubicBezTo>
                      <a:pt x="715525" y="36790"/>
                      <a:pt x="678742" y="0"/>
                      <a:pt x="633365" y="0"/>
                    </a:cubicBezTo>
                    <a:close/>
                  </a:path>
                </a:pathLst>
              </a:custGeom>
              <a:grpFill/>
              <a:ln w="9525" cap="flat">
                <a:solidFill>
                  <a:srgbClr val="BBADEF"/>
                </a:solid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3FF892CB-7B12-4160-8C23-96D93EE1597A}"/>
                  </a:ext>
                </a:extLst>
              </p:cNvPr>
              <p:cNvSpPr/>
              <p:nvPr/>
            </p:nvSpPr>
            <p:spPr>
              <a:xfrm>
                <a:off x="7666446" y="4194080"/>
                <a:ext cx="715803" cy="1215574"/>
              </a:xfrm>
              <a:custGeom>
                <a:avLst/>
                <a:gdLst>
                  <a:gd name="connsiteX0" fmla="*/ 0 w 715803"/>
                  <a:gd name="connsiteY0" fmla="*/ 715719 h 1215574"/>
                  <a:gd name="connsiteX1" fmla="*/ 0 w 715803"/>
                  <a:gd name="connsiteY1" fmla="*/ 1014600 h 1215574"/>
                  <a:gd name="connsiteX2" fmla="*/ 0 w 715803"/>
                  <a:gd name="connsiteY2" fmla="*/ 1133379 h 1215574"/>
                  <a:gd name="connsiteX3" fmla="*/ 82196 w 715803"/>
                  <a:gd name="connsiteY3" fmla="*/ 1215575 h 1215574"/>
                  <a:gd name="connsiteX4" fmla="*/ 633608 w 715803"/>
                  <a:gd name="connsiteY4" fmla="*/ 1215575 h 1215574"/>
                  <a:gd name="connsiteX5" fmla="*/ 715803 w 715803"/>
                  <a:gd name="connsiteY5" fmla="*/ 1133379 h 1215574"/>
                  <a:gd name="connsiteX6" fmla="*/ 715803 w 715803"/>
                  <a:gd name="connsiteY6" fmla="*/ 1014600 h 1215574"/>
                  <a:gd name="connsiteX7" fmla="*/ 715803 w 715803"/>
                  <a:gd name="connsiteY7" fmla="*/ 87 h 1215574"/>
                  <a:gd name="connsiteX8" fmla="*/ 715682 w 715803"/>
                  <a:gd name="connsiteY8" fmla="*/ 37 h 1215574"/>
                  <a:gd name="connsiteX9" fmla="*/ 0 w 715803"/>
                  <a:gd name="connsiteY9" fmla="*/ 715719 h 121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5803" h="1215574">
                    <a:moveTo>
                      <a:pt x="0" y="715719"/>
                    </a:moveTo>
                    <a:lnTo>
                      <a:pt x="0" y="1014600"/>
                    </a:lnTo>
                    <a:lnTo>
                      <a:pt x="0" y="1133379"/>
                    </a:lnTo>
                    <a:cubicBezTo>
                      <a:pt x="0" y="1178777"/>
                      <a:pt x="36797" y="1215575"/>
                      <a:pt x="82196" y="1215575"/>
                    </a:cubicBezTo>
                    <a:lnTo>
                      <a:pt x="633608" y="1215575"/>
                    </a:lnTo>
                    <a:cubicBezTo>
                      <a:pt x="678999" y="1215575"/>
                      <a:pt x="715803" y="1178777"/>
                      <a:pt x="715803" y="1133379"/>
                    </a:cubicBezTo>
                    <a:lnTo>
                      <a:pt x="715803" y="1014600"/>
                    </a:lnTo>
                    <a:lnTo>
                      <a:pt x="715803" y="87"/>
                    </a:lnTo>
                    <a:cubicBezTo>
                      <a:pt x="715803" y="-6"/>
                      <a:pt x="715746" y="-27"/>
                      <a:pt x="715682" y="37"/>
                    </a:cubicBezTo>
                    <a:lnTo>
                      <a:pt x="0" y="715719"/>
                    </a:lnTo>
                    <a:close/>
                  </a:path>
                </a:pathLst>
              </a:custGeom>
              <a:grpFill/>
              <a:ln w="9525" cap="flat">
                <a:solidFill>
                  <a:srgbClr val="BBADEF"/>
                </a:solid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ECF3FA2F-A155-3DA7-4C70-D2C3BFF2F42B}"/>
                  </a:ext>
                </a:extLst>
              </p:cNvPr>
              <p:cNvSpPr/>
              <p:nvPr/>
            </p:nvSpPr>
            <p:spPr>
              <a:xfrm>
                <a:off x="7812571" y="4800600"/>
                <a:ext cx="414337" cy="42862"/>
              </a:xfrm>
              <a:custGeom>
                <a:avLst/>
                <a:gdLst>
                  <a:gd name="connsiteX0" fmla="*/ 392906 w 414337"/>
                  <a:gd name="connsiteY0" fmla="*/ 42863 h 42862"/>
                  <a:gd name="connsiteX1" fmla="*/ 21431 w 414337"/>
                  <a:gd name="connsiteY1" fmla="*/ 42863 h 42862"/>
                  <a:gd name="connsiteX2" fmla="*/ 0 w 414337"/>
                  <a:gd name="connsiteY2" fmla="*/ 21431 h 42862"/>
                  <a:gd name="connsiteX3" fmla="*/ 21431 w 414337"/>
                  <a:gd name="connsiteY3" fmla="*/ 0 h 42862"/>
                  <a:gd name="connsiteX4" fmla="*/ 392906 w 414337"/>
                  <a:gd name="connsiteY4" fmla="*/ 0 h 42862"/>
                  <a:gd name="connsiteX5" fmla="*/ 414338 w 414337"/>
                  <a:gd name="connsiteY5" fmla="*/ 21431 h 42862"/>
                  <a:gd name="connsiteX6" fmla="*/ 392906 w 414337"/>
                  <a:gd name="connsiteY6" fmla="*/ 42863 h 4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4337" h="42862">
                    <a:moveTo>
                      <a:pt x="392906" y="42863"/>
                    </a:moveTo>
                    <a:lnTo>
                      <a:pt x="21431" y="42863"/>
                    </a:lnTo>
                    <a:cubicBezTo>
                      <a:pt x="9594" y="42863"/>
                      <a:pt x="0" y="33268"/>
                      <a:pt x="0" y="21431"/>
                    </a:cubicBezTo>
                    <a:cubicBezTo>
                      <a:pt x="0" y="9594"/>
                      <a:pt x="9594" y="0"/>
                      <a:pt x="21431" y="0"/>
                    </a:cubicBezTo>
                    <a:lnTo>
                      <a:pt x="392906" y="0"/>
                    </a:lnTo>
                    <a:cubicBezTo>
                      <a:pt x="404744" y="0"/>
                      <a:pt x="414338" y="9594"/>
                      <a:pt x="414338" y="21431"/>
                    </a:cubicBezTo>
                    <a:cubicBezTo>
                      <a:pt x="414338" y="33268"/>
                      <a:pt x="404744" y="42863"/>
                      <a:pt x="392906" y="42863"/>
                    </a:cubicBezTo>
                    <a:close/>
                  </a:path>
                </a:pathLst>
              </a:custGeom>
              <a:grpFill/>
              <a:ln w="9525" cap="flat">
                <a:solidFill>
                  <a:srgbClr val="BBADEF"/>
                </a:solid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50D19687-B49D-E864-B40D-6E9A99D7D190}"/>
                  </a:ext>
                </a:extLst>
              </p:cNvPr>
              <p:cNvSpPr/>
              <p:nvPr/>
            </p:nvSpPr>
            <p:spPr>
              <a:xfrm>
                <a:off x="7812571" y="4900612"/>
                <a:ext cx="414337" cy="42862"/>
              </a:xfrm>
              <a:custGeom>
                <a:avLst/>
                <a:gdLst>
                  <a:gd name="connsiteX0" fmla="*/ 392906 w 414337"/>
                  <a:gd name="connsiteY0" fmla="*/ 42863 h 42862"/>
                  <a:gd name="connsiteX1" fmla="*/ 21431 w 414337"/>
                  <a:gd name="connsiteY1" fmla="*/ 42863 h 42862"/>
                  <a:gd name="connsiteX2" fmla="*/ 0 w 414337"/>
                  <a:gd name="connsiteY2" fmla="*/ 21431 h 42862"/>
                  <a:gd name="connsiteX3" fmla="*/ 21431 w 414337"/>
                  <a:gd name="connsiteY3" fmla="*/ 0 h 42862"/>
                  <a:gd name="connsiteX4" fmla="*/ 392906 w 414337"/>
                  <a:gd name="connsiteY4" fmla="*/ 0 h 42862"/>
                  <a:gd name="connsiteX5" fmla="*/ 414338 w 414337"/>
                  <a:gd name="connsiteY5" fmla="*/ 21431 h 42862"/>
                  <a:gd name="connsiteX6" fmla="*/ 392906 w 414337"/>
                  <a:gd name="connsiteY6" fmla="*/ 42863 h 4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4337" h="42862">
                    <a:moveTo>
                      <a:pt x="392906" y="42863"/>
                    </a:moveTo>
                    <a:lnTo>
                      <a:pt x="21431" y="42863"/>
                    </a:lnTo>
                    <a:cubicBezTo>
                      <a:pt x="9594" y="42863"/>
                      <a:pt x="0" y="33268"/>
                      <a:pt x="0" y="21431"/>
                    </a:cubicBezTo>
                    <a:cubicBezTo>
                      <a:pt x="0" y="9594"/>
                      <a:pt x="9594" y="0"/>
                      <a:pt x="21431" y="0"/>
                    </a:cubicBezTo>
                    <a:lnTo>
                      <a:pt x="392906" y="0"/>
                    </a:lnTo>
                    <a:cubicBezTo>
                      <a:pt x="404744" y="0"/>
                      <a:pt x="414338" y="9594"/>
                      <a:pt x="414338" y="21431"/>
                    </a:cubicBezTo>
                    <a:cubicBezTo>
                      <a:pt x="414338" y="33268"/>
                      <a:pt x="404744" y="42863"/>
                      <a:pt x="392906" y="42863"/>
                    </a:cubicBezTo>
                    <a:close/>
                  </a:path>
                </a:pathLst>
              </a:custGeom>
              <a:grpFill/>
              <a:ln w="9525" cap="flat">
                <a:solidFill>
                  <a:srgbClr val="BBADEF"/>
                </a:solidFill>
                <a:prstDash val="solid"/>
                <a:miter/>
              </a:ln>
            </p:spPr>
            <p:txBody>
              <a:bodyPr rtlCol="0" anchor="ctr"/>
              <a:lstStyle/>
              <a:p>
                <a:endParaRPr lang="en-US"/>
              </a:p>
            </p:txBody>
          </p:sp>
        </p:grpSp>
      </p:grpSp>
      <p:sp>
        <p:nvSpPr>
          <p:cNvPr id="259" name="Rectangle: Rounded Corners 258">
            <a:extLst>
              <a:ext uri="{FF2B5EF4-FFF2-40B4-BE49-F238E27FC236}">
                <a16:creationId xmlns:a16="http://schemas.microsoft.com/office/drawing/2014/main" id="{15BE4851-05CD-95FE-28A5-6679BFCA1868}"/>
              </a:ext>
            </a:extLst>
          </p:cNvPr>
          <p:cNvSpPr/>
          <p:nvPr/>
        </p:nvSpPr>
        <p:spPr>
          <a:xfrm rot="10800000" flipV="1">
            <a:off x="8339216" y="4126323"/>
            <a:ext cx="1061619" cy="1995846"/>
          </a:xfrm>
          <a:prstGeom prst="roundRect">
            <a:avLst>
              <a:gd name="adj" fmla="val 50000"/>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9" name="Freeform: Shape 178">
            <a:extLst>
              <a:ext uri="{FF2B5EF4-FFF2-40B4-BE49-F238E27FC236}">
                <a16:creationId xmlns:a16="http://schemas.microsoft.com/office/drawing/2014/main" id="{0D32DA72-943F-B96B-79B1-1CA4001AB504}"/>
              </a:ext>
            </a:extLst>
          </p:cNvPr>
          <p:cNvSpPr/>
          <p:nvPr/>
        </p:nvSpPr>
        <p:spPr>
          <a:xfrm>
            <a:off x="0" y="0"/>
            <a:ext cx="3017428" cy="2765851"/>
          </a:xfrm>
          <a:custGeom>
            <a:avLst/>
            <a:gdLst>
              <a:gd name="connsiteX0" fmla="*/ 703153 w 3017428"/>
              <a:gd name="connsiteY0" fmla="*/ 2765851 h 2765851"/>
              <a:gd name="connsiteX1" fmla="*/ 3017428 w 3017428"/>
              <a:gd name="connsiteY1" fmla="*/ 451577 h 2765851"/>
              <a:gd name="connsiteX2" fmla="*/ 3005480 w 3017428"/>
              <a:gd name="connsiteY2" fmla="*/ 214956 h 2765851"/>
              <a:gd name="connsiteX3" fmla="*/ 2972674 w 3017428"/>
              <a:gd name="connsiteY3" fmla="*/ 0 h 2765851"/>
              <a:gd name="connsiteX4" fmla="*/ 0 w 3017428"/>
              <a:gd name="connsiteY4" fmla="*/ 0 h 2765851"/>
              <a:gd name="connsiteX5" fmla="*/ 0 w 3017428"/>
              <a:gd name="connsiteY5" fmla="*/ 2656331 h 2765851"/>
              <a:gd name="connsiteX6" fmla="*/ 14958 w 3017428"/>
              <a:gd name="connsiteY6" fmla="*/ 2661806 h 2765851"/>
              <a:gd name="connsiteX7" fmla="*/ 703153 w 3017428"/>
              <a:gd name="connsiteY7" fmla="*/ 2765851 h 2765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7428" h="2765851">
                <a:moveTo>
                  <a:pt x="703153" y="2765851"/>
                </a:moveTo>
                <a:cubicBezTo>
                  <a:pt x="1981292" y="2765851"/>
                  <a:pt x="3017428" y="1729715"/>
                  <a:pt x="3017428" y="451577"/>
                </a:cubicBezTo>
                <a:cubicBezTo>
                  <a:pt x="3017428" y="371694"/>
                  <a:pt x="3013380" y="292754"/>
                  <a:pt x="3005480" y="214956"/>
                </a:cubicBezTo>
                <a:lnTo>
                  <a:pt x="2972674" y="0"/>
                </a:lnTo>
                <a:lnTo>
                  <a:pt x="0" y="0"/>
                </a:lnTo>
                <a:lnTo>
                  <a:pt x="0" y="2656331"/>
                </a:lnTo>
                <a:lnTo>
                  <a:pt x="14958" y="2661806"/>
                </a:lnTo>
                <a:cubicBezTo>
                  <a:pt x="232359" y="2729424"/>
                  <a:pt x="463502" y="2765851"/>
                  <a:pt x="703153" y="2765851"/>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64" name="Rectangle: Rounded Corners 163">
            <a:extLst>
              <a:ext uri="{FF2B5EF4-FFF2-40B4-BE49-F238E27FC236}">
                <a16:creationId xmlns:a16="http://schemas.microsoft.com/office/drawing/2014/main" id="{6CA3EB48-1E95-F79A-01CB-29DF9BA9C033}"/>
              </a:ext>
            </a:extLst>
          </p:cNvPr>
          <p:cNvSpPr/>
          <p:nvPr/>
        </p:nvSpPr>
        <p:spPr>
          <a:xfrm>
            <a:off x="646915" y="1349550"/>
            <a:ext cx="3470508" cy="4632150"/>
          </a:xfrm>
          <a:prstGeom prst="roundRect">
            <a:avLst>
              <a:gd name="adj" fmla="val 8250"/>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cs typeface="Segoe UI" panose="020B0502040204020203" pitchFamily="34" charset="0"/>
              </a:rPr>
              <a:t>Modeling is done with a classification method to predict which customers create revenue and which do not generate revenue based on their behavior on an e-commerce website.</a:t>
            </a:r>
            <a:endParaRPr lang="en-ID" dirty="0">
              <a:solidFill>
                <a:schemeClr val="tx1"/>
              </a:solidFill>
              <a:latin typeface="Segoe UI" panose="020B0502040204020203" pitchFamily="34" charset="0"/>
              <a:cs typeface="Segoe UI" panose="020B0502040204020203" pitchFamily="34" charset="0"/>
            </a:endParaRPr>
          </a:p>
        </p:txBody>
      </p:sp>
      <p:sp>
        <p:nvSpPr>
          <p:cNvPr id="175" name="Title 2">
            <a:extLst>
              <a:ext uri="{FF2B5EF4-FFF2-40B4-BE49-F238E27FC236}">
                <a16:creationId xmlns:a16="http://schemas.microsoft.com/office/drawing/2014/main" id="{11602AA9-BC7C-F142-66B1-55F1AB39D837}"/>
              </a:ext>
            </a:extLst>
          </p:cNvPr>
          <p:cNvSpPr>
            <a:spLocks noGrp="1"/>
          </p:cNvSpPr>
          <p:nvPr>
            <p:ph type="title"/>
          </p:nvPr>
        </p:nvSpPr>
        <p:spPr>
          <a:xfrm>
            <a:off x="1005317" y="6149"/>
            <a:ext cx="10515600" cy="1325563"/>
          </a:xfrm>
        </p:spPr>
        <p:txBody>
          <a:bodyPr/>
          <a:lstStyle/>
          <a:p>
            <a:pPr algn="ctr"/>
            <a:r>
              <a:rPr lang="en-US" b="1" dirty="0">
                <a:latin typeface="Segoe UI Semibold" panose="020B0702040204020203" pitchFamily="34" charset="0"/>
                <a:cs typeface="Segoe UI Semibold" panose="020B0702040204020203" pitchFamily="34" charset="0"/>
              </a:rPr>
              <a:t>Model Building</a:t>
            </a:r>
            <a:endParaRPr lang="en-ID" b="1" dirty="0">
              <a:latin typeface="Segoe UI Semibold" panose="020B0702040204020203" pitchFamily="34" charset="0"/>
              <a:cs typeface="Segoe UI Semibold" panose="020B0702040204020203" pitchFamily="34" charset="0"/>
            </a:endParaRPr>
          </a:p>
        </p:txBody>
      </p:sp>
      <p:sp>
        <p:nvSpPr>
          <p:cNvPr id="4" name="Slide Number Placeholder 1">
            <a:extLst>
              <a:ext uri="{FF2B5EF4-FFF2-40B4-BE49-F238E27FC236}">
                <a16:creationId xmlns:a16="http://schemas.microsoft.com/office/drawing/2014/main" id="{C1B6BBE4-62FE-05F7-0AF4-2D53E78EC589}"/>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20</a:t>
            </a:fld>
            <a:endParaRPr lang="en-ID"/>
          </a:p>
        </p:txBody>
      </p:sp>
      <p:sp>
        <p:nvSpPr>
          <p:cNvPr id="177" name="Oval 176">
            <a:extLst>
              <a:ext uri="{FF2B5EF4-FFF2-40B4-BE49-F238E27FC236}">
                <a16:creationId xmlns:a16="http://schemas.microsoft.com/office/drawing/2014/main" id="{0E8FE0B8-1090-5708-73CB-FABE2345DE33}"/>
              </a:ext>
            </a:extLst>
          </p:cNvPr>
          <p:cNvSpPr/>
          <p:nvPr/>
        </p:nvSpPr>
        <p:spPr>
          <a:xfrm>
            <a:off x="589550" y="2973768"/>
            <a:ext cx="114730" cy="114730"/>
          </a:xfrm>
          <a:prstGeom prst="ellipse">
            <a:avLst/>
          </a:prstGeom>
          <a:solidFill>
            <a:srgbClr val="FFC7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Oval 179">
            <a:extLst>
              <a:ext uri="{FF2B5EF4-FFF2-40B4-BE49-F238E27FC236}">
                <a16:creationId xmlns:a16="http://schemas.microsoft.com/office/drawing/2014/main" id="{415B67FD-A270-BF08-87D6-ECD3E8E0FE70}"/>
              </a:ext>
            </a:extLst>
          </p:cNvPr>
          <p:cNvSpPr/>
          <p:nvPr/>
        </p:nvSpPr>
        <p:spPr>
          <a:xfrm>
            <a:off x="4875806" y="1722917"/>
            <a:ext cx="736600" cy="736600"/>
          </a:xfrm>
          <a:prstGeom prst="ellipse">
            <a:avLst/>
          </a:prstGeom>
          <a:solidFill>
            <a:srgbClr val="A259FF"/>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1" name="Arc 180">
            <a:extLst>
              <a:ext uri="{FF2B5EF4-FFF2-40B4-BE49-F238E27FC236}">
                <a16:creationId xmlns:a16="http://schemas.microsoft.com/office/drawing/2014/main" id="{CEE214A9-256C-859C-9BB8-10DC3C866A7E}"/>
              </a:ext>
            </a:extLst>
          </p:cNvPr>
          <p:cNvSpPr/>
          <p:nvPr/>
        </p:nvSpPr>
        <p:spPr>
          <a:xfrm>
            <a:off x="4669345" y="1514131"/>
            <a:ext cx="1149520" cy="1154173"/>
          </a:xfrm>
          <a:prstGeom prst="arc">
            <a:avLst>
              <a:gd name="adj1" fmla="val 21579427"/>
              <a:gd name="adj2" fmla="val 10747087"/>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Oval 182">
            <a:extLst>
              <a:ext uri="{FF2B5EF4-FFF2-40B4-BE49-F238E27FC236}">
                <a16:creationId xmlns:a16="http://schemas.microsoft.com/office/drawing/2014/main" id="{88F85C5C-5722-24FA-BA14-D90945A6AAFC}"/>
              </a:ext>
            </a:extLst>
          </p:cNvPr>
          <p:cNvSpPr/>
          <p:nvPr/>
        </p:nvSpPr>
        <p:spPr>
          <a:xfrm>
            <a:off x="6653406" y="1722917"/>
            <a:ext cx="736600" cy="736600"/>
          </a:xfrm>
          <a:prstGeom prst="ellipse">
            <a:avLst/>
          </a:prstGeom>
          <a:solidFill>
            <a:srgbClr val="10A957"/>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4" name="Arc 183">
            <a:extLst>
              <a:ext uri="{FF2B5EF4-FFF2-40B4-BE49-F238E27FC236}">
                <a16:creationId xmlns:a16="http://schemas.microsoft.com/office/drawing/2014/main" id="{6A30E58A-8335-763B-FE00-97CA584FE59B}"/>
              </a:ext>
            </a:extLst>
          </p:cNvPr>
          <p:cNvSpPr/>
          <p:nvPr/>
        </p:nvSpPr>
        <p:spPr>
          <a:xfrm flipV="1">
            <a:off x="6446946" y="1514131"/>
            <a:ext cx="1149520" cy="1154173"/>
          </a:xfrm>
          <a:prstGeom prst="arc">
            <a:avLst>
              <a:gd name="adj1" fmla="val 21579427"/>
              <a:gd name="adj2" fmla="val 10747087"/>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5" name="Oval 184">
            <a:extLst>
              <a:ext uri="{FF2B5EF4-FFF2-40B4-BE49-F238E27FC236}">
                <a16:creationId xmlns:a16="http://schemas.microsoft.com/office/drawing/2014/main" id="{0115FCCA-22C9-80C5-75FB-5D7F2831A449}"/>
              </a:ext>
            </a:extLst>
          </p:cNvPr>
          <p:cNvSpPr/>
          <p:nvPr/>
        </p:nvSpPr>
        <p:spPr>
          <a:xfrm>
            <a:off x="8431006" y="1722917"/>
            <a:ext cx="736600" cy="736600"/>
          </a:xfrm>
          <a:prstGeom prst="ellipse">
            <a:avLst/>
          </a:prstGeom>
          <a:solidFill>
            <a:srgbClr val="E49FAE"/>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6" name="Arc 185">
            <a:extLst>
              <a:ext uri="{FF2B5EF4-FFF2-40B4-BE49-F238E27FC236}">
                <a16:creationId xmlns:a16="http://schemas.microsoft.com/office/drawing/2014/main" id="{F3335E1D-80AC-1ED7-FB1E-34E0D962FF6D}"/>
              </a:ext>
            </a:extLst>
          </p:cNvPr>
          <p:cNvSpPr/>
          <p:nvPr/>
        </p:nvSpPr>
        <p:spPr>
          <a:xfrm>
            <a:off x="8224546" y="1514131"/>
            <a:ext cx="1149520" cy="1154173"/>
          </a:xfrm>
          <a:prstGeom prst="arc">
            <a:avLst>
              <a:gd name="adj1" fmla="val 21579427"/>
              <a:gd name="adj2" fmla="val 10747087"/>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7" name="Oval 186">
            <a:extLst>
              <a:ext uri="{FF2B5EF4-FFF2-40B4-BE49-F238E27FC236}">
                <a16:creationId xmlns:a16="http://schemas.microsoft.com/office/drawing/2014/main" id="{BCE728B7-47EE-9533-D2D1-262F25103CC2}"/>
              </a:ext>
            </a:extLst>
          </p:cNvPr>
          <p:cNvSpPr/>
          <p:nvPr/>
        </p:nvSpPr>
        <p:spPr>
          <a:xfrm>
            <a:off x="10208607" y="1722917"/>
            <a:ext cx="736600" cy="736600"/>
          </a:xfrm>
          <a:prstGeom prst="ellipse">
            <a:avLst/>
          </a:prstGeom>
          <a:solidFill>
            <a:srgbClr val="FFC7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8" name="Arc 187">
            <a:extLst>
              <a:ext uri="{FF2B5EF4-FFF2-40B4-BE49-F238E27FC236}">
                <a16:creationId xmlns:a16="http://schemas.microsoft.com/office/drawing/2014/main" id="{AAAB46BF-BAA6-FF99-7832-78CA1B692F65}"/>
              </a:ext>
            </a:extLst>
          </p:cNvPr>
          <p:cNvSpPr/>
          <p:nvPr/>
        </p:nvSpPr>
        <p:spPr>
          <a:xfrm flipV="1">
            <a:off x="10002147" y="1514131"/>
            <a:ext cx="1149520" cy="1154173"/>
          </a:xfrm>
          <a:prstGeom prst="arc">
            <a:avLst>
              <a:gd name="adj1" fmla="val 16125938"/>
              <a:gd name="adj2" fmla="val 10747087"/>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9" name="Straight Connector 188">
            <a:extLst>
              <a:ext uri="{FF2B5EF4-FFF2-40B4-BE49-F238E27FC236}">
                <a16:creationId xmlns:a16="http://schemas.microsoft.com/office/drawing/2014/main" id="{8221BB4C-C2E2-12EF-DE6D-B419A57E7378}"/>
              </a:ext>
            </a:extLst>
          </p:cNvPr>
          <p:cNvCxnSpPr>
            <a:cxnSpLocks/>
            <a:endCxn id="181" idx="0"/>
          </p:cNvCxnSpPr>
          <p:nvPr/>
        </p:nvCxnSpPr>
        <p:spPr>
          <a:xfrm flipH="1">
            <a:off x="5818855" y="2087433"/>
            <a:ext cx="570615" cy="345"/>
          </a:xfrm>
          <a:prstGeom prst="line">
            <a:avLst/>
          </a:prstGeom>
          <a:ln w="19050" cap="rnd">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75939207-5440-5B66-F427-DA05722F5D68}"/>
              </a:ext>
            </a:extLst>
          </p:cNvPr>
          <p:cNvCxnSpPr>
            <a:cxnSpLocks/>
          </p:cNvCxnSpPr>
          <p:nvPr/>
        </p:nvCxnSpPr>
        <p:spPr>
          <a:xfrm flipH="1">
            <a:off x="7653942" y="2087433"/>
            <a:ext cx="513139" cy="0"/>
          </a:xfrm>
          <a:prstGeom prst="line">
            <a:avLst/>
          </a:prstGeom>
          <a:ln w="19050" cap="rnd">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794F44E0-080F-ED57-3966-B5113785C90D}"/>
              </a:ext>
            </a:extLst>
          </p:cNvPr>
          <p:cNvCxnSpPr>
            <a:cxnSpLocks/>
          </p:cNvCxnSpPr>
          <p:nvPr/>
        </p:nvCxnSpPr>
        <p:spPr>
          <a:xfrm flipH="1">
            <a:off x="9431542" y="2087433"/>
            <a:ext cx="513139" cy="0"/>
          </a:xfrm>
          <a:prstGeom prst="line">
            <a:avLst/>
          </a:prstGeom>
          <a:ln w="19050" cap="rnd">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65F82DA0-9828-68FF-7A81-744B0299B3D8}"/>
              </a:ext>
            </a:extLst>
          </p:cNvPr>
          <p:cNvSpPr txBox="1"/>
          <p:nvPr/>
        </p:nvSpPr>
        <p:spPr>
          <a:xfrm flipH="1">
            <a:off x="4650105" y="3066590"/>
            <a:ext cx="1231300" cy="482183"/>
          </a:xfrm>
          <a:prstGeom prst="rect">
            <a:avLst/>
          </a:prstGeom>
          <a:noFill/>
        </p:spPr>
        <p:txBody>
          <a:bodyPr wrap="square" lIns="0" tIns="0" rIns="0" bIns="0" anchor="ctr">
            <a:noAutofit/>
          </a:bodyPr>
          <a:lstStyle/>
          <a:p>
            <a:pPr algn="ctr">
              <a:spcAft>
                <a:spcPts val="400"/>
              </a:spcAft>
            </a:pPr>
            <a:r>
              <a:rPr lang="en-ID" sz="1400" b="1" dirty="0">
                <a:latin typeface="Segoe UI" panose="020B0502040204020203" pitchFamily="34" charset="0"/>
                <a:cs typeface="Segoe UI" panose="020B0502040204020203" pitchFamily="34" charset="0"/>
              </a:rPr>
              <a:t>1. Simple Pre-Processing</a:t>
            </a:r>
            <a:r>
              <a:rPr lang="en-ID" sz="1400" dirty="0">
                <a:latin typeface="Segoe UI" panose="020B0502040204020203" pitchFamily="34" charset="0"/>
                <a:cs typeface="Segoe UI" panose="020B0502040204020203" pitchFamily="34" charset="0"/>
              </a:rPr>
              <a:t> </a:t>
            </a:r>
          </a:p>
        </p:txBody>
      </p:sp>
      <p:sp>
        <p:nvSpPr>
          <p:cNvPr id="197" name="TextBox 196">
            <a:extLst>
              <a:ext uri="{FF2B5EF4-FFF2-40B4-BE49-F238E27FC236}">
                <a16:creationId xmlns:a16="http://schemas.microsoft.com/office/drawing/2014/main" id="{2F24CD18-1E30-BD95-77BB-2B107BAA489C}"/>
              </a:ext>
            </a:extLst>
          </p:cNvPr>
          <p:cNvSpPr txBox="1"/>
          <p:nvPr/>
        </p:nvSpPr>
        <p:spPr>
          <a:xfrm flipH="1">
            <a:off x="6427706" y="3066590"/>
            <a:ext cx="1152000" cy="482183"/>
          </a:xfrm>
          <a:prstGeom prst="rect">
            <a:avLst/>
          </a:prstGeom>
          <a:noFill/>
        </p:spPr>
        <p:txBody>
          <a:bodyPr wrap="square" lIns="0" tIns="0" rIns="0" bIns="0" anchor="ctr">
            <a:noAutofit/>
          </a:bodyPr>
          <a:lstStyle/>
          <a:p>
            <a:pPr algn="ctr">
              <a:spcAft>
                <a:spcPts val="400"/>
              </a:spcAft>
            </a:pPr>
            <a:r>
              <a:rPr lang="en-US" sz="1400" b="1" dirty="0">
                <a:latin typeface="Segoe UI" panose="020B0502040204020203" pitchFamily="34" charset="0"/>
                <a:cs typeface="Segoe UI" panose="020B0502040204020203" pitchFamily="34" charset="0"/>
              </a:rPr>
              <a:t>2</a:t>
            </a:r>
            <a:r>
              <a:rPr lang="en-ID" sz="1400" b="1" dirty="0">
                <a:latin typeface="Segoe UI" panose="020B0502040204020203" pitchFamily="34" charset="0"/>
                <a:cs typeface="Segoe UI" panose="020B0502040204020203" pitchFamily="34" charset="0"/>
              </a:rPr>
              <a:t>. Baseline model</a:t>
            </a:r>
            <a:endParaRPr lang="en-ID" sz="1400" dirty="0">
              <a:latin typeface="Segoe UI" panose="020B0502040204020203" pitchFamily="34" charset="0"/>
              <a:cs typeface="Segoe UI" panose="020B0502040204020203" pitchFamily="34" charset="0"/>
            </a:endParaRPr>
          </a:p>
        </p:txBody>
      </p:sp>
      <p:sp>
        <p:nvSpPr>
          <p:cNvPr id="198" name="TextBox 197">
            <a:extLst>
              <a:ext uri="{FF2B5EF4-FFF2-40B4-BE49-F238E27FC236}">
                <a16:creationId xmlns:a16="http://schemas.microsoft.com/office/drawing/2014/main" id="{FF5F1E75-3174-0713-0DB6-C0822B5B9D71}"/>
              </a:ext>
            </a:extLst>
          </p:cNvPr>
          <p:cNvSpPr txBox="1"/>
          <p:nvPr/>
        </p:nvSpPr>
        <p:spPr>
          <a:xfrm flipH="1">
            <a:off x="7978497" y="3066590"/>
            <a:ext cx="1437109" cy="482183"/>
          </a:xfrm>
          <a:prstGeom prst="rect">
            <a:avLst/>
          </a:prstGeom>
          <a:noFill/>
        </p:spPr>
        <p:txBody>
          <a:bodyPr wrap="square" lIns="0" tIns="0" rIns="0" bIns="0" anchor="ctr">
            <a:noAutofit/>
          </a:bodyPr>
          <a:lstStyle/>
          <a:p>
            <a:pPr algn="ctr">
              <a:spcAft>
                <a:spcPts val="400"/>
              </a:spcAft>
            </a:pPr>
            <a:r>
              <a:rPr lang="en-US" sz="1400" b="1" dirty="0">
                <a:latin typeface="Segoe UI" panose="020B0502040204020203" pitchFamily="34" charset="0"/>
                <a:cs typeface="Segoe UI" panose="020B0502040204020203" pitchFamily="34" charset="0"/>
              </a:rPr>
              <a:t>3</a:t>
            </a:r>
            <a:r>
              <a:rPr lang="en-ID" sz="1400" b="1" dirty="0">
                <a:latin typeface="Segoe UI" panose="020B0502040204020203" pitchFamily="34" charset="0"/>
                <a:cs typeface="Segoe UI" panose="020B0502040204020203" pitchFamily="34" charset="0"/>
              </a:rPr>
              <a:t>. EDA + Feature engineering</a:t>
            </a:r>
            <a:endParaRPr lang="en-ID" sz="1400" dirty="0">
              <a:latin typeface="Segoe UI" panose="020B0502040204020203" pitchFamily="34" charset="0"/>
              <a:cs typeface="Segoe UI" panose="020B0502040204020203" pitchFamily="34" charset="0"/>
            </a:endParaRPr>
          </a:p>
        </p:txBody>
      </p:sp>
      <p:sp>
        <p:nvSpPr>
          <p:cNvPr id="199" name="TextBox 198">
            <a:extLst>
              <a:ext uri="{FF2B5EF4-FFF2-40B4-BE49-F238E27FC236}">
                <a16:creationId xmlns:a16="http://schemas.microsoft.com/office/drawing/2014/main" id="{0B59B3B4-FA98-971E-7CCF-254FCA091A21}"/>
              </a:ext>
            </a:extLst>
          </p:cNvPr>
          <p:cNvSpPr txBox="1"/>
          <p:nvPr/>
        </p:nvSpPr>
        <p:spPr>
          <a:xfrm flipH="1">
            <a:off x="9982905" y="3066590"/>
            <a:ext cx="1303659" cy="482183"/>
          </a:xfrm>
          <a:prstGeom prst="rect">
            <a:avLst/>
          </a:prstGeom>
          <a:noFill/>
        </p:spPr>
        <p:txBody>
          <a:bodyPr wrap="square" lIns="0" tIns="0" rIns="0" bIns="0" anchor="ctr">
            <a:noAutofit/>
          </a:bodyPr>
          <a:lstStyle/>
          <a:p>
            <a:pPr algn="ctr">
              <a:spcAft>
                <a:spcPts val="400"/>
              </a:spcAft>
            </a:pPr>
            <a:r>
              <a:rPr lang="en-ID" sz="1400" b="1" dirty="0">
                <a:latin typeface="Segoe UI" panose="020B0502040204020203" pitchFamily="34" charset="0"/>
                <a:cs typeface="Segoe UI" panose="020B0502040204020203" pitchFamily="34" charset="0"/>
              </a:rPr>
              <a:t>4. Improved model</a:t>
            </a:r>
            <a:r>
              <a:rPr lang="en-ID" sz="1400" dirty="0">
                <a:latin typeface="Segoe UI" panose="020B0502040204020203" pitchFamily="34" charset="0"/>
                <a:cs typeface="Segoe UI" panose="020B0502040204020203" pitchFamily="34" charset="0"/>
              </a:rPr>
              <a:t> </a:t>
            </a:r>
          </a:p>
        </p:txBody>
      </p:sp>
      <p:cxnSp>
        <p:nvCxnSpPr>
          <p:cNvPr id="203" name="Straight Connector 202">
            <a:extLst>
              <a:ext uri="{FF2B5EF4-FFF2-40B4-BE49-F238E27FC236}">
                <a16:creationId xmlns:a16="http://schemas.microsoft.com/office/drawing/2014/main" id="{CF397E81-0FD6-E32B-C3D3-96F0035111D2}"/>
              </a:ext>
            </a:extLst>
          </p:cNvPr>
          <p:cNvCxnSpPr>
            <a:cxnSpLocks/>
          </p:cNvCxnSpPr>
          <p:nvPr/>
        </p:nvCxnSpPr>
        <p:spPr>
          <a:xfrm flipH="1">
            <a:off x="4124970" y="2087433"/>
            <a:ext cx="486899" cy="0"/>
          </a:xfrm>
          <a:prstGeom prst="line">
            <a:avLst/>
          </a:prstGeom>
          <a:ln w="19050" cap="rnd">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76" name="Oval 175">
            <a:extLst>
              <a:ext uri="{FF2B5EF4-FFF2-40B4-BE49-F238E27FC236}">
                <a16:creationId xmlns:a16="http://schemas.microsoft.com/office/drawing/2014/main" id="{C736FEF5-E0E0-518A-6121-2B9E028B1F28}"/>
              </a:ext>
            </a:extLst>
          </p:cNvPr>
          <p:cNvSpPr/>
          <p:nvPr/>
        </p:nvSpPr>
        <p:spPr>
          <a:xfrm>
            <a:off x="4067605" y="2030068"/>
            <a:ext cx="114730" cy="114730"/>
          </a:xfrm>
          <a:prstGeom prst="ellipse">
            <a:avLst/>
          </a:prstGeom>
          <a:solidFill>
            <a:srgbClr val="FFC7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Oval 208">
            <a:extLst>
              <a:ext uri="{FF2B5EF4-FFF2-40B4-BE49-F238E27FC236}">
                <a16:creationId xmlns:a16="http://schemas.microsoft.com/office/drawing/2014/main" id="{08F10E9D-6F9A-5C8E-52DD-CDF1E630325F}"/>
              </a:ext>
            </a:extLst>
          </p:cNvPr>
          <p:cNvSpPr/>
          <p:nvPr/>
        </p:nvSpPr>
        <p:spPr>
          <a:xfrm>
            <a:off x="10208607" y="4155845"/>
            <a:ext cx="736600" cy="736600"/>
          </a:xfrm>
          <a:prstGeom prst="ellipse">
            <a:avLst/>
          </a:prstGeom>
          <a:solidFill>
            <a:srgbClr val="FFEB7F"/>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0" name="Arc 209">
            <a:extLst>
              <a:ext uri="{FF2B5EF4-FFF2-40B4-BE49-F238E27FC236}">
                <a16:creationId xmlns:a16="http://schemas.microsoft.com/office/drawing/2014/main" id="{EF834927-9EB7-B32A-8178-E8515F16C300}"/>
              </a:ext>
            </a:extLst>
          </p:cNvPr>
          <p:cNvSpPr/>
          <p:nvPr/>
        </p:nvSpPr>
        <p:spPr>
          <a:xfrm>
            <a:off x="10002147" y="3947059"/>
            <a:ext cx="1149520" cy="1154173"/>
          </a:xfrm>
          <a:prstGeom prst="arc">
            <a:avLst>
              <a:gd name="adj1" fmla="val 16173186"/>
              <a:gd name="adj2" fmla="val 10785334"/>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1" name="TextBox 210">
            <a:extLst>
              <a:ext uri="{FF2B5EF4-FFF2-40B4-BE49-F238E27FC236}">
                <a16:creationId xmlns:a16="http://schemas.microsoft.com/office/drawing/2014/main" id="{56B7EE3B-1618-D32B-482F-930577D58D74}"/>
              </a:ext>
            </a:extLst>
          </p:cNvPr>
          <p:cNvSpPr txBox="1"/>
          <p:nvPr/>
        </p:nvSpPr>
        <p:spPr>
          <a:xfrm flipH="1">
            <a:off x="9853546" y="5300374"/>
            <a:ext cx="1421858" cy="659547"/>
          </a:xfrm>
          <a:prstGeom prst="rect">
            <a:avLst/>
          </a:prstGeom>
          <a:noFill/>
        </p:spPr>
        <p:txBody>
          <a:bodyPr wrap="square" lIns="0" tIns="0" rIns="0" bIns="0" anchor="ctr">
            <a:noAutofit/>
          </a:bodyPr>
          <a:lstStyle/>
          <a:p>
            <a:pPr algn="ctr">
              <a:spcAft>
                <a:spcPts val="400"/>
              </a:spcAft>
            </a:pPr>
            <a:r>
              <a:rPr lang="en-US" sz="1400" b="1" dirty="0">
                <a:latin typeface="Segoe UI" panose="020B0502040204020203" pitchFamily="34" charset="0"/>
                <a:cs typeface="Segoe UI" panose="020B0502040204020203" pitchFamily="34" charset="0"/>
              </a:rPr>
              <a:t>5. </a:t>
            </a:r>
            <a:r>
              <a:rPr lang="en-US" sz="1400" b="1" dirty="0" err="1">
                <a:latin typeface="Segoe UI" panose="020B0502040204020203" pitchFamily="34" charset="0"/>
                <a:cs typeface="Segoe UI" panose="020B0502040204020203" pitchFamily="34" charset="0"/>
              </a:rPr>
              <a:t>Hypertuning</a:t>
            </a:r>
            <a:r>
              <a:rPr lang="en-US" sz="1400" b="1" dirty="0">
                <a:latin typeface="Segoe UI" panose="020B0502040204020203" pitchFamily="34" charset="0"/>
                <a:cs typeface="Segoe UI" panose="020B0502040204020203" pitchFamily="34" charset="0"/>
              </a:rPr>
              <a:t> </a:t>
            </a:r>
            <a:r>
              <a:rPr lang="en-US" sz="1400" b="1" dirty="0" err="1">
                <a:latin typeface="Segoe UI" panose="020B0502040204020203" pitchFamily="34" charset="0"/>
                <a:cs typeface="Segoe UI" panose="020B0502040204020203" pitchFamily="34" charset="0"/>
              </a:rPr>
              <a:t>paramter</a:t>
            </a:r>
            <a:endParaRPr lang="en-ID" sz="1400" dirty="0">
              <a:latin typeface="Segoe UI" panose="020B0502040204020203" pitchFamily="34" charset="0"/>
              <a:cs typeface="Segoe UI" panose="020B0502040204020203" pitchFamily="34" charset="0"/>
            </a:endParaRPr>
          </a:p>
        </p:txBody>
      </p:sp>
      <p:sp>
        <p:nvSpPr>
          <p:cNvPr id="236" name="Arc 235">
            <a:extLst>
              <a:ext uri="{FF2B5EF4-FFF2-40B4-BE49-F238E27FC236}">
                <a16:creationId xmlns:a16="http://schemas.microsoft.com/office/drawing/2014/main" id="{F4879C57-3662-34B7-D3D2-83F65F7E0DA6}"/>
              </a:ext>
            </a:extLst>
          </p:cNvPr>
          <p:cNvSpPr/>
          <p:nvPr/>
        </p:nvSpPr>
        <p:spPr>
          <a:xfrm flipV="1">
            <a:off x="9758624" y="2668303"/>
            <a:ext cx="1149520" cy="1154173"/>
          </a:xfrm>
          <a:prstGeom prst="arc">
            <a:avLst>
              <a:gd name="adj1" fmla="val 5592993"/>
              <a:gd name="adj2" fmla="val 10747087"/>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7" name="Arc 236">
            <a:extLst>
              <a:ext uri="{FF2B5EF4-FFF2-40B4-BE49-F238E27FC236}">
                <a16:creationId xmlns:a16="http://schemas.microsoft.com/office/drawing/2014/main" id="{730F8A89-0EC1-A6DD-6A87-7B3C38630248}"/>
              </a:ext>
            </a:extLst>
          </p:cNvPr>
          <p:cNvSpPr/>
          <p:nvPr/>
        </p:nvSpPr>
        <p:spPr>
          <a:xfrm>
            <a:off x="9758624" y="2792887"/>
            <a:ext cx="1149520" cy="1154173"/>
          </a:xfrm>
          <a:prstGeom prst="arc">
            <a:avLst>
              <a:gd name="adj1" fmla="val 5592993"/>
              <a:gd name="adj2" fmla="val 10747087"/>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38" name="Straight Connector 237">
            <a:extLst>
              <a:ext uri="{FF2B5EF4-FFF2-40B4-BE49-F238E27FC236}">
                <a16:creationId xmlns:a16="http://schemas.microsoft.com/office/drawing/2014/main" id="{0EC7E7C2-E046-129A-A895-8F8FEB48D692}"/>
              </a:ext>
            </a:extLst>
          </p:cNvPr>
          <p:cNvCxnSpPr>
            <a:cxnSpLocks/>
            <a:stCxn id="188" idx="0"/>
            <a:endCxn id="236" idx="0"/>
          </p:cNvCxnSpPr>
          <p:nvPr/>
        </p:nvCxnSpPr>
        <p:spPr>
          <a:xfrm flipH="1">
            <a:off x="10301004" y="2668169"/>
            <a:ext cx="263471" cy="1051"/>
          </a:xfrm>
          <a:prstGeom prst="line">
            <a:avLst/>
          </a:prstGeom>
          <a:ln w="19050" cap="rnd">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6F913518-A317-364B-DD72-4C33216531D7}"/>
              </a:ext>
            </a:extLst>
          </p:cNvPr>
          <p:cNvCxnSpPr>
            <a:cxnSpLocks/>
          </p:cNvCxnSpPr>
          <p:nvPr/>
        </p:nvCxnSpPr>
        <p:spPr>
          <a:xfrm flipH="1">
            <a:off x="10301004" y="3945915"/>
            <a:ext cx="263471" cy="1051"/>
          </a:xfrm>
          <a:prstGeom prst="line">
            <a:avLst/>
          </a:prstGeom>
          <a:ln w="19050" cap="rnd">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C166AB5D-187E-8CB5-48AC-10035B1E5CBD}"/>
              </a:ext>
            </a:extLst>
          </p:cNvPr>
          <p:cNvCxnSpPr>
            <a:cxnSpLocks/>
            <a:stCxn id="237" idx="2"/>
            <a:endCxn id="236" idx="2"/>
          </p:cNvCxnSpPr>
          <p:nvPr/>
        </p:nvCxnSpPr>
        <p:spPr>
          <a:xfrm flipV="1">
            <a:off x="9758692" y="3236543"/>
            <a:ext cx="0" cy="142277"/>
          </a:xfrm>
          <a:prstGeom prst="line">
            <a:avLst/>
          </a:prstGeom>
          <a:ln w="19050" cap="rnd">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214641BF-24A9-DF69-9DE7-9E31DB821A37}"/>
              </a:ext>
            </a:extLst>
          </p:cNvPr>
          <p:cNvCxnSpPr>
            <a:cxnSpLocks/>
            <a:stCxn id="210" idx="2"/>
          </p:cNvCxnSpPr>
          <p:nvPr/>
        </p:nvCxnSpPr>
        <p:spPr>
          <a:xfrm flipH="1" flipV="1">
            <a:off x="9374066" y="4524261"/>
            <a:ext cx="628086" cy="2337"/>
          </a:xfrm>
          <a:prstGeom prst="line">
            <a:avLst/>
          </a:prstGeom>
          <a:ln w="19050" cap="rnd">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54" name="Oval 253">
            <a:extLst>
              <a:ext uri="{FF2B5EF4-FFF2-40B4-BE49-F238E27FC236}">
                <a16:creationId xmlns:a16="http://schemas.microsoft.com/office/drawing/2014/main" id="{875526AF-FC57-7738-4750-03EE64C74821}"/>
              </a:ext>
            </a:extLst>
          </p:cNvPr>
          <p:cNvSpPr/>
          <p:nvPr/>
        </p:nvSpPr>
        <p:spPr>
          <a:xfrm>
            <a:off x="8324630" y="4080065"/>
            <a:ext cx="1076118" cy="1076118"/>
          </a:xfrm>
          <a:prstGeom prst="ellipse">
            <a:avLst/>
          </a:prstGeom>
          <a:gradFill>
            <a:gsLst>
              <a:gs pos="0">
                <a:srgbClr val="FC6645"/>
              </a:gs>
              <a:gs pos="100000">
                <a:srgbClr val="A259FF"/>
              </a:gs>
            </a:gsLst>
            <a:lin ang="13500000" scaled="1"/>
          </a:gra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0" name="TextBox 259">
            <a:extLst>
              <a:ext uri="{FF2B5EF4-FFF2-40B4-BE49-F238E27FC236}">
                <a16:creationId xmlns:a16="http://schemas.microsoft.com/office/drawing/2014/main" id="{778669FA-EE43-3438-1ABE-108681A4B1FF}"/>
              </a:ext>
            </a:extLst>
          </p:cNvPr>
          <p:cNvSpPr txBox="1"/>
          <p:nvPr/>
        </p:nvSpPr>
        <p:spPr>
          <a:xfrm flipH="1">
            <a:off x="8318404" y="5137057"/>
            <a:ext cx="1082344" cy="615553"/>
          </a:xfrm>
          <a:prstGeom prst="rect">
            <a:avLst/>
          </a:prstGeom>
          <a:noFill/>
        </p:spPr>
        <p:txBody>
          <a:bodyPr wrap="square" lIns="0" tIns="0" rIns="0" bIns="0">
            <a:spAutoFit/>
          </a:bodyPr>
          <a:lstStyle/>
          <a:p>
            <a:pPr algn="ctr"/>
            <a:r>
              <a:rPr lang="en-US" sz="2000" b="1" dirty="0">
                <a:solidFill>
                  <a:srgbClr val="FFC700"/>
                </a:solidFill>
                <a:latin typeface="Segoe UI Semibold" panose="020B0702040204020203" pitchFamily="34" charset="0"/>
                <a:cs typeface="Segoe UI Semibold" panose="020B0702040204020203" pitchFamily="34" charset="0"/>
              </a:rPr>
              <a:t>B</a:t>
            </a:r>
            <a:r>
              <a:rPr lang="en-ID" sz="2000" b="1" dirty="0" err="1">
                <a:solidFill>
                  <a:srgbClr val="FFC700"/>
                </a:solidFill>
                <a:latin typeface="Segoe UI Semibold" panose="020B0702040204020203" pitchFamily="34" charset="0"/>
                <a:cs typeface="Segoe UI Semibold" panose="020B0702040204020203" pitchFamily="34" charset="0"/>
              </a:rPr>
              <a:t>est</a:t>
            </a:r>
            <a:r>
              <a:rPr lang="en-ID" sz="2000" b="1" dirty="0">
                <a:solidFill>
                  <a:srgbClr val="FFC700"/>
                </a:solidFill>
                <a:latin typeface="Segoe UI Semibold" panose="020B0702040204020203" pitchFamily="34" charset="0"/>
                <a:cs typeface="Segoe UI Semibold" panose="020B0702040204020203" pitchFamily="34" charset="0"/>
              </a:rPr>
              <a:t> Model</a:t>
            </a:r>
          </a:p>
        </p:txBody>
      </p:sp>
      <p:sp>
        <p:nvSpPr>
          <p:cNvPr id="262" name="Freeform: Shape 261">
            <a:extLst>
              <a:ext uri="{FF2B5EF4-FFF2-40B4-BE49-F238E27FC236}">
                <a16:creationId xmlns:a16="http://schemas.microsoft.com/office/drawing/2014/main" id="{F0FC884D-D569-48E9-8A72-9062AFC02927}"/>
              </a:ext>
            </a:extLst>
          </p:cNvPr>
          <p:cNvSpPr/>
          <p:nvPr/>
        </p:nvSpPr>
        <p:spPr>
          <a:xfrm flipV="1">
            <a:off x="8287578" y="1584328"/>
            <a:ext cx="1015167" cy="1009881"/>
          </a:xfrm>
          <a:custGeom>
            <a:avLst/>
            <a:gdLst>
              <a:gd name="connsiteX0" fmla="*/ 978138 w 1862991"/>
              <a:gd name="connsiteY0" fmla="*/ 1645289 h 1853289"/>
              <a:gd name="connsiteX1" fmla="*/ 1225706 w 1862991"/>
              <a:gd name="connsiteY1" fmla="*/ 1619899 h 1853289"/>
              <a:gd name="connsiteX2" fmla="*/ 1457169 w 1862991"/>
              <a:gd name="connsiteY2" fmla="*/ 1528343 h 1853289"/>
              <a:gd name="connsiteX3" fmla="*/ 1639825 w 1862991"/>
              <a:gd name="connsiteY3" fmla="*/ 1358999 h 1853289"/>
              <a:gd name="connsiteX4" fmla="*/ 1738170 w 1862991"/>
              <a:gd name="connsiteY4" fmla="*/ 1129472 h 1853289"/>
              <a:gd name="connsiteX5" fmla="*/ 1702520 w 1862991"/>
              <a:gd name="connsiteY5" fmla="*/ 635207 h 1853289"/>
              <a:gd name="connsiteX6" fmla="*/ 1585154 w 1862991"/>
              <a:gd name="connsiteY6" fmla="*/ 413922 h 1853289"/>
              <a:gd name="connsiteX7" fmla="*/ 1407457 w 1862991"/>
              <a:gd name="connsiteY7" fmla="*/ 237100 h 1853289"/>
              <a:gd name="connsiteX8" fmla="*/ 933823 w 1862991"/>
              <a:gd name="connsiteY8" fmla="*/ 93510 h 1853289"/>
              <a:gd name="connsiteX9" fmla="*/ 465790 w 1862991"/>
              <a:gd name="connsiteY9" fmla="*/ 259858 h 1853289"/>
              <a:gd name="connsiteX10" fmla="*/ 159207 w 1862991"/>
              <a:gd name="connsiteY10" fmla="*/ 651947 h 1853289"/>
              <a:gd name="connsiteX11" fmla="*/ 123160 w 1862991"/>
              <a:gd name="connsiteY11" fmla="*/ 1146533 h 1853289"/>
              <a:gd name="connsiteX12" fmla="*/ 232769 w 1862991"/>
              <a:gd name="connsiteY12" fmla="*/ 1372320 h 1853289"/>
              <a:gd name="connsiteX13" fmla="*/ 412939 w 1862991"/>
              <a:gd name="connsiteY13" fmla="*/ 1546621 h 1853289"/>
              <a:gd name="connsiteX14" fmla="*/ 880698 w 1862991"/>
              <a:gd name="connsiteY14" fmla="*/ 1713287 h 1853289"/>
              <a:gd name="connsiteX15" fmla="*/ 943159 w 1862991"/>
              <a:gd name="connsiteY15" fmla="*/ 1717674 h 1853289"/>
              <a:gd name="connsiteX16" fmla="*/ 1005736 w 1862991"/>
              <a:gd name="connsiteY16" fmla="*/ 1719212 h 1853289"/>
              <a:gd name="connsiteX17" fmla="*/ 1130629 w 1862991"/>
              <a:gd name="connsiteY17" fmla="*/ 1710165 h 1853289"/>
              <a:gd name="connsiteX18" fmla="*/ 1253829 w 1862991"/>
              <a:gd name="connsiteY18" fmla="*/ 1687760 h 1853289"/>
              <a:gd name="connsiteX19" fmla="*/ 1372683 w 1862991"/>
              <a:gd name="connsiteY19" fmla="*/ 1648387 h 1853289"/>
              <a:gd name="connsiteX20" fmla="*/ 1755878 w 1862991"/>
              <a:gd name="connsiteY20" fmla="*/ 1338338 h 1853289"/>
              <a:gd name="connsiteX21" fmla="*/ 1847600 w 1862991"/>
              <a:gd name="connsiteY21" fmla="*/ 1106565 h 1853289"/>
              <a:gd name="connsiteX22" fmla="*/ 1856236 w 1862991"/>
              <a:gd name="connsiteY22" fmla="*/ 857565 h 1853289"/>
              <a:gd name="connsiteX23" fmla="*/ 1627281 w 1862991"/>
              <a:gd name="connsiteY23" fmla="*/ 423231 h 1853289"/>
              <a:gd name="connsiteX24" fmla="*/ 1580399 w 1862991"/>
              <a:gd name="connsiteY24" fmla="*/ 381772 h 1853289"/>
              <a:gd name="connsiteX25" fmla="*/ 1530512 w 1862991"/>
              <a:gd name="connsiteY25" fmla="*/ 343937 h 1853289"/>
              <a:gd name="connsiteX26" fmla="*/ 1422919 w 1862991"/>
              <a:gd name="connsiteY26" fmla="*/ 280131 h 1853289"/>
              <a:gd name="connsiteX27" fmla="*/ 1308384 w 1862991"/>
              <a:gd name="connsiteY27" fmla="*/ 229783 h 1853289"/>
              <a:gd name="connsiteX28" fmla="*/ 1248695 w 1862991"/>
              <a:gd name="connsiteY28" fmla="*/ 210993 h 1853289"/>
              <a:gd name="connsiteX29" fmla="*/ 1218704 w 1862991"/>
              <a:gd name="connsiteY29" fmla="*/ 202013 h 1853289"/>
              <a:gd name="connsiteX30" fmla="*/ 1188101 w 1862991"/>
              <a:gd name="connsiteY30" fmla="*/ 195414 h 1853289"/>
              <a:gd name="connsiteX31" fmla="*/ 691594 w 1862991"/>
              <a:gd name="connsiteY31" fmla="*/ 200782 h 1853289"/>
              <a:gd name="connsiteX32" fmla="*/ 249109 w 1862991"/>
              <a:gd name="connsiteY32" fmla="*/ 426764 h 1853289"/>
              <a:gd name="connsiteX33" fmla="*/ 203869 w 1862991"/>
              <a:gd name="connsiteY33" fmla="*/ 470341 h 1853289"/>
              <a:gd name="connsiteX34" fmla="*/ 161658 w 1862991"/>
              <a:gd name="connsiteY34" fmla="*/ 516905 h 1853289"/>
              <a:gd name="connsiteX35" fmla="*/ 122819 w 1862991"/>
              <a:gd name="connsiteY35" fmla="*/ 566535 h 1853289"/>
              <a:gd name="connsiteX36" fmla="*/ 89567 w 1862991"/>
              <a:gd name="connsiteY36" fmla="*/ 620095 h 1853289"/>
              <a:gd name="connsiteX37" fmla="*/ 5897 w 1862991"/>
              <a:gd name="connsiteY37" fmla="*/ 856891 h 1853289"/>
              <a:gd name="connsiteX38" fmla="*/ 94979 w 1862991"/>
              <a:gd name="connsiteY38" fmla="*/ 1345632 h 1853289"/>
              <a:gd name="connsiteX39" fmla="*/ 237965 w 1862991"/>
              <a:gd name="connsiteY39" fmla="*/ 1552239 h 1853289"/>
              <a:gd name="connsiteX40" fmla="*/ 258900 w 1862991"/>
              <a:gd name="connsiteY40" fmla="*/ 1575794 h 1853289"/>
              <a:gd name="connsiteX41" fmla="*/ 281783 w 1862991"/>
              <a:gd name="connsiteY41" fmla="*/ 1597447 h 1853289"/>
              <a:gd name="connsiteX42" fmla="*/ 328097 w 1862991"/>
              <a:gd name="connsiteY42" fmla="*/ 1640215 h 1853289"/>
              <a:gd name="connsiteX43" fmla="*/ 429953 w 1862991"/>
              <a:gd name="connsiteY43" fmla="*/ 1714404 h 1853289"/>
              <a:gd name="connsiteX44" fmla="*/ 540271 w 1862991"/>
              <a:gd name="connsiteY44" fmla="*/ 1775429 h 1853289"/>
              <a:gd name="connsiteX45" fmla="*/ 598822 w 1862991"/>
              <a:gd name="connsiteY45" fmla="*/ 1798906 h 1853289"/>
              <a:gd name="connsiteX46" fmla="*/ 628258 w 1862991"/>
              <a:gd name="connsiteY46" fmla="*/ 1810301 h 1853289"/>
              <a:gd name="connsiteX47" fmla="*/ 658687 w 1862991"/>
              <a:gd name="connsiteY47" fmla="*/ 1818735 h 1853289"/>
              <a:gd name="connsiteX48" fmla="*/ 907975 w 1862991"/>
              <a:gd name="connsiteY48" fmla="*/ 1853037 h 1853289"/>
              <a:gd name="connsiteX49" fmla="*/ 1033626 w 1862991"/>
              <a:gd name="connsiteY49" fmla="*/ 1839839 h 1853289"/>
              <a:gd name="connsiteX50" fmla="*/ 1155864 w 1862991"/>
              <a:gd name="connsiteY50" fmla="*/ 1808308 h 1853289"/>
              <a:gd name="connsiteX51" fmla="*/ 1379538 w 1862991"/>
              <a:gd name="connsiteY51" fmla="*/ 1693320 h 1853289"/>
              <a:gd name="connsiteX52" fmla="*/ 1479196 w 1862991"/>
              <a:gd name="connsiteY52" fmla="*/ 1616375 h 1853289"/>
              <a:gd name="connsiteX53" fmla="*/ 1524560 w 1862991"/>
              <a:gd name="connsiteY53" fmla="*/ 1572696 h 1853289"/>
              <a:gd name="connsiteX54" fmla="*/ 1547170 w 1862991"/>
              <a:gd name="connsiteY54" fmla="*/ 1550781 h 1853289"/>
              <a:gd name="connsiteX55" fmla="*/ 1567942 w 1862991"/>
              <a:gd name="connsiteY55" fmla="*/ 1527112 h 1853289"/>
              <a:gd name="connsiteX56" fmla="*/ 1609252 w 1862991"/>
              <a:gd name="connsiteY56" fmla="*/ 1479591 h 1853289"/>
              <a:gd name="connsiteX57" fmla="*/ 1646477 w 1862991"/>
              <a:gd name="connsiteY57" fmla="*/ 1428800 h 1853289"/>
              <a:gd name="connsiteX58" fmla="*/ 1664944 w 1862991"/>
              <a:gd name="connsiteY58" fmla="*/ 1403293 h 1853289"/>
              <a:gd name="connsiteX59" fmla="*/ 1681310 w 1862991"/>
              <a:gd name="connsiteY59" fmla="*/ 1376378 h 1853289"/>
              <a:gd name="connsiteX60" fmla="*/ 1713751 w 1862991"/>
              <a:gd name="connsiteY60" fmla="*/ 1322383 h 1853289"/>
              <a:gd name="connsiteX61" fmla="*/ 1766410 w 1862991"/>
              <a:gd name="connsiteY61" fmla="*/ 1207944 h 1853289"/>
              <a:gd name="connsiteX62" fmla="*/ 1788086 w 1862991"/>
              <a:gd name="connsiteY62" fmla="*/ 1148721 h 1853289"/>
              <a:gd name="connsiteX63" fmla="*/ 1805007 w 1862991"/>
              <a:gd name="connsiteY63" fmla="*/ 1087865 h 1853289"/>
              <a:gd name="connsiteX64" fmla="*/ 1817143 w 1862991"/>
              <a:gd name="connsiteY64" fmla="*/ 1025894 h 1853289"/>
              <a:gd name="connsiteX65" fmla="*/ 1825253 w 1862991"/>
              <a:gd name="connsiteY65" fmla="*/ 963206 h 1853289"/>
              <a:gd name="connsiteX66" fmla="*/ 1828900 w 1862991"/>
              <a:gd name="connsiteY66" fmla="*/ 899992 h 1853289"/>
              <a:gd name="connsiteX67" fmla="*/ 1825866 w 1862991"/>
              <a:gd name="connsiteY67" fmla="*/ 836939 h 1853289"/>
              <a:gd name="connsiteX68" fmla="*/ 1824290 w 1862991"/>
              <a:gd name="connsiteY68" fmla="*/ 805406 h 1853289"/>
              <a:gd name="connsiteX69" fmla="*/ 1819623 w 1862991"/>
              <a:gd name="connsiteY69" fmla="*/ 774193 h 1853289"/>
              <a:gd name="connsiteX70" fmla="*/ 1809908 w 1862991"/>
              <a:gd name="connsiteY70" fmla="*/ 711822 h 1853289"/>
              <a:gd name="connsiteX71" fmla="*/ 1775104 w 1862991"/>
              <a:gd name="connsiteY71" fmla="*/ 590513 h 1853289"/>
              <a:gd name="connsiteX72" fmla="*/ 1658730 w 1862991"/>
              <a:gd name="connsiteY72" fmla="*/ 367334 h 1853289"/>
              <a:gd name="connsiteX73" fmla="*/ 1267307 w 1862991"/>
              <a:gd name="connsiteY73" fmla="*/ 58878 h 1853289"/>
              <a:gd name="connsiteX74" fmla="*/ 771443 w 1862991"/>
              <a:gd name="connsiteY74" fmla="*/ 20635 h 1853289"/>
              <a:gd name="connsiteX75" fmla="*/ 710295 w 1862991"/>
              <a:gd name="connsiteY75" fmla="*/ 36179 h 1853289"/>
              <a:gd name="connsiteX76" fmla="*/ 650985 w 1862991"/>
              <a:gd name="connsiteY76" fmla="*/ 57682 h 1853289"/>
              <a:gd name="connsiteX77" fmla="*/ 593425 w 1862991"/>
              <a:gd name="connsiteY77" fmla="*/ 83323 h 1853289"/>
              <a:gd name="connsiteX78" fmla="*/ 565010 w 1862991"/>
              <a:gd name="connsiteY78" fmla="*/ 96988 h 1853289"/>
              <a:gd name="connsiteX79" fmla="*/ 537849 w 1862991"/>
              <a:gd name="connsiteY79" fmla="*/ 112998 h 1853289"/>
              <a:gd name="connsiteX80" fmla="*/ 343993 w 1862991"/>
              <a:gd name="connsiteY80" fmla="*/ 272316 h 1853289"/>
              <a:gd name="connsiteX81" fmla="*/ 267138 w 1862991"/>
              <a:gd name="connsiteY81" fmla="*/ 371914 h 1853289"/>
              <a:gd name="connsiteX82" fmla="*/ 207890 w 1862991"/>
              <a:gd name="connsiteY82" fmla="*/ 482739 h 1853289"/>
              <a:gd name="connsiteX83" fmla="*/ 163823 w 1862991"/>
              <a:gd name="connsiteY83" fmla="*/ 600403 h 1853289"/>
              <a:gd name="connsiteX84" fmla="*/ 138582 w 1862991"/>
              <a:gd name="connsiteY84" fmla="*/ 723308 h 1853289"/>
              <a:gd name="connsiteX85" fmla="*/ 133955 w 1862991"/>
              <a:gd name="connsiteY85" fmla="*/ 973393 h 1853289"/>
              <a:gd name="connsiteX86" fmla="*/ 191663 w 1862991"/>
              <a:gd name="connsiteY86" fmla="*/ 1216719 h 1853289"/>
              <a:gd name="connsiteX87" fmla="*/ 311628 w 1862991"/>
              <a:gd name="connsiteY87" fmla="*/ 1435863 h 1853289"/>
              <a:gd name="connsiteX88" fmla="*/ 488079 w 1862991"/>
              <a:gd name="connsiteY88" fmla="*/ 1612183 h 1853289"/>
              <a:gd name="connsiteX89" fmla="*/ 709011 w 1862991"/>
              <a:gd name="connsiteY89" fmla="*/ 1727112 h 1853289"/>
              <a:gd name="connsiteX90" fmla="*/ 954595 w 1862991"/>
              <a:gd name="connsiteY90" fmla="*/ 1765651 h 1853289"/>
              <a:gd name="connsiteX91" fmla="*/ 955995 w 1862991"/>
              <a:gd name="connsiteY91" fmla="*/ 1764297 h 1853289"/>
              <a:gd name="connsiteX92" fmla="*/ 954595 w 1862991"/>
              <a:gd name="connsiteY92" fmla="*/ 1762894 h 1853289"/>
              <a:gd name="connsiteX93" fmla="*/ 710820 w 1862991"/>
              <a:gd name="connsiteY93" fmla="*/ 1721662 h 1853289"/>
              <a:gd name="connsiteX94" fmla="*/ 493301 w 1862991"/>
              <a:gd name="connsiteY94" fmla="*/ 1605195 h 1853289"/>
              <a:gd name="connsiteX95" fmla="*/ 321042 w 1862991"/>
              <a:gd name="connsiteY95" fmla="*/ 1428914 h 1853289"/>
              <a:gd name="connsiteX96" fmla="*/ 204450 w 1862991"/>
              <a:gd name="connsiteY96" fmla="*/ 1211876 h 1853289"/>
              <a:gd name="connsiteX97" fmla="*/ 149134 w 1862991"/>
              <a:gd name="connsiteY97" fmla="*/ 971809 h 1853289"/>
              <a:gd name="connsiteX98" fmla="*/ 155251 w 1862991"/>
              <a:gd name="connsiteY98" fmla="*/ 725794 h 1853289"/>
              <a:gd name="connsiteX99" fmla="*/ 180778 w 1862991"/>
              <a:gd name="connsiteY99" fmla="*/ 605304 h 1853289"/>
              <a:gd name="connsiteX100" fmla="*/ 224688 w 1862991"/>
              <a:gd name="connsiteY100" fmla="*/ 490389 h 1853289"/>
              <a:gd name="connsiteX101" fmla="*/ 283263 w 1862991"/>
              <a:gd name="connsiteY101" fmla="*/ 382388 h 1853289"/>
              <a:gd name="connsiteX102" fmla="*/ 358922 w 1862991"/>
              <a:gd name="connsiteY102" fmla="*/ 285683 h 1853289"/>
              <a:gd name="connsiteX103" fmla="*/ 548760 w 1862991"/>
              <a:gd name="connsiteY103" fmla="*/ 131667 h 1853289"/>
              <a:gd name="connsiteX104" fmla="*/ 575250 w 1862991"/>
              <a:gd name="connsiteY104" fmla="*/ 116269 h 1853289"/>
              <a:gd name="connsiteX105" fmla="*/ 602994 w 1862991"/>
              <a:gd name="connsiteY105" fmla="*/ 103164 h 1853289"/>
              <a:gd name="connsiteX106" fmla="*/ 659153 w 1862991"/>
              <a:gd name="connsiteY106" fmla="*/ 78571 h 1853289"/>
              <a:gd name="connsiteX107" fmla="*/ 716946 w 1862991"/>
              <a:gd name="connsiteY107" fmla="*/ 58003 h 1853289"/>
              <a:gd name="connsiteX108" fmla="*/ 776490 w 1862991"/>
              <a:gd name="connsiteY108" fmla="*/ 43278 h 1853289"/>
              <a:gd name="connsiteX109" fmla="*/ 1257476 w 1862991"/>
              <a:gd name="connsiteY109" fmla="*/ 83393 h 1853289"/>
              <a:gd name="connsiteX110" fmla="*/ 1636441 w 1862991"/>
              <a:gd name="connsiteY110" fmla="*/ 383289 h 1853289"/>
              <a:gd name="connsiteX111" fmla="*/ 1749489 w 1862991"/>
              <a:gd name="connsiteY111" fmla="*/ 599618 h 1853289"/>
              <a:gd name="connsiteX112" fmla="*/ 1783389 w 1862991"/>
              <a:gd name="connsiteY112" fmla="*/ 717269 h 1853289"/>
              <a:gd name="connsiteX113" fmla="*/ 1792812 w 1862991"/>
              <a:gd name="connsiteY113" fmla="*/ 777840 h 1853289"/>
              <a:gd name="connsiteX114" fmla="*/ 1797422 w 1862991"/>
              <a:gd name="connsiteY114" fmla="*/ 808119 h 1853289"/>
              <a:gd name="connsiteX115" fmla="*/ 1798939 w 1862991"/>
              <a:gd name="connsiteY115" fmla="*/ 838751 h 1853289"/>
              <a:gd name="connsiteX116" fmla="*/ 1801973 w 1862991"/>
              <a:gd name="connsiteY116" fmla="*/ 899958 h 1853289"/>
              <a:gd name="connsiteX117" fmla="*/ 1798443 w 1862991"/>
              <a:gd name="connsiteY117" fmla="*/ 960960 h 1853289"/>
              <a:gd name="connsiteX118" fmla="*/ 1790682 w 1862991"/>
              <a:gd name="connsiteY118" fmla="*/ 1021518 h 1853289"/>
              <a:gd name="connsiteX119" fmla="*/ 1779013 w 1862991"/>
              <a:gd name="connsiteY119" fmla="*/ 1081563 h 1853289"/>
              <a:gd name="connsiteX120" fmla="*/ 1762646 w 1862991"/>
              <a:gd name="connsiteY120" fmla="*/ 1140605 h 1853289"/>
              <a:gd name="connsiteX121" fmla="*/ 1741583 w 1862991"/>
              <a:gd name="connsiteY121" fmla="*/ 1198203 h 1853289"/>
              <a:gd name="connsiteX122" fmla="*/ 1690442 w 1862991"/>
              <a:gd name="connsiteY122" fmla="*/ 1309678 h 1853289"/>
              <a:gd name="connsiteX123" fmla="*/ 1658847 w 1862991"/>
              <a:gd name="connsiteY123" fmla="*/ 1362348 h 1853289"/>
              <a:gd name="connsiteX124" fmla="*/ 1642918 w 1862991"/>
              <a:gd name="connsiteY124" fmla="*/ 1388616 h 1853289"/>
              <a:gd name="connsiteX125" fmla="*/ 1624889 w 1862991"/>
              <a:gd name="connsiteY125" fmla="*/ 1413495 h 1853289"/>
              <a:gd name="connsiteX126" fmla="*/ 1588626 w 1862991"/>
              <a:gd name="connsiteY126" fmla="*/ 1463123 h 1853289"/>
              <a:gd name="connsiteX127" fmla="*/ 1548337 w 1862991"/>
              <a:gd name="connsiteY127" fmla="*/ 1509526 h 1853289"/>
              <a:gd name="connsiteX128" fmla="*/ 1528091 w 1862991"/>
              <a:gd name="connsiteY128" fmla="*/ 1532661 h 1853289"/>
              <a:gd name="connsiteX129" fmla="*/ 1506035 w 1862991"/>
              <a:gd name="connsiteY129" fmla="*/ 1554063 h 1853289"/>
              <a:gd name="connsiteX130" fmla="*/ 1461808 w 1862991"/>
              <a:gd name="connsiteY130" fmla="*/ 1596706 h 1853289"/>
              <a:gd name="connsiteX131" fmla="*/ 1364718 w 1862991"/>
              <a:gd name="connsiteY131" fmla="*/ 1671840 h 1853289"/>
              <a:gd name="connsiteX132" fmla="*/ 1147345 w 1862991"/>
              <a:gd name="connsiteY132" fmla="*/ 1783840 h 1853289"/>
              <a:gd name="connsiteX133" fmla="*/ 1028988 w 1862991"/>
              <a:gd name="connsiteY133" fmla="*/ 1814461 h 1853289"/>
              <a:gd name="connsiteX134" fmla="*/ 907538 w 1862991"/>
              <a:gd name="connsiteY134" fmla="*/ 1827373 h 1853289"/>
              <a:gd name="connsiteX135" fmla="*/ 665834 w 1862991"/>
              <a:gd name="connsiteY135" fmla="*/ 1794290 h 1853289"/>
              <a:gd name="connsiteX136" fmla="*/ 636281 w 1862991"/>
              <a:gd name="connsiteY136" fmla="*/ 1786177 h 1853289"/>
              <a:gd name="connsiteX137" fmla="*/ 607720 w 1862991"/>
              <a:gd name="connsiteY137" fmla="*/ 1775088 h 1853289"/>
              <a:gd name="connsiteX138" fmla="*/ 550802 w 1862991"/>
              <a:gd name="connsiteY138" fmla="*/ 1752353 h 1853289"/>
              <a:gd name="connsiteX139" fmla="*/ 443525 w 1862991"/>
              <a:gd name="connsiteY139" fmla="*/ 1693116 h 1853289"/>
              <a:gd name="connsiteX140" fmla="*/ 344335 w 1862991"/>
              <a:gd name="connsiteY140" fmla="*/ 1621013 h 1853289"/>
              <a:gd name="connsiteX141" fmla="*/ 299218 w 1862991"/>
              <a:gd name="connsiteY141" fmla="*/ 1579420 h 1853289"/>
              <a:gd name="connsiteX142" fmla="*/ 276882 w 1862991"/>
              <a:gd name="connsiteY142" fmla="*/ 1558372 h 1853289"/>
              <a:gd name="connsiteX143" fmla="*/ 256507 w 1862991"/>
              <a:gd name="connsiteY143" fmla="*/ 1535409 h 1853289"/>
              <a:gd name="connsiteX144" fmla="*/ 116596 w 1862991"/>
              <a:gd name="connsiteY144" fmla="*/ 1334555 h 1853289"/>
              <a:gd name="connsiteX145" fmla="*/ 26922 w 1862991"/>
              <a:gd name="connsiteY145" fmla="*/ 859958 h 1853289"/>
              <a:gd name="connsiteX146" fmla="*/ 106672 w 1862991"/>
              <a:gd name="connsiteY146" fmla="*/ 629932 h 1853289"/>
              <a:gd name="connsiteX147" fmla="*/ 138695 w 1862991"/>
              <a:gd name="connsiteY147" fmla="*/ 577554 h 1853289"/>
              <a:gd name="connsiteX148" fmla="*/ 176289 w 1862991"/>
              <a:gd name="connsiteY148" fmla="*/ 528985 h 1853289"/>
              <a:gd name="connsiteX149" fmla="*/ 217245 w 1862991"/>
              <a:gd name="connsiteY149" fmla="*/ 483209 h 1853289"/>
              <a:gd name="connsiteX150" fmla="*/ 261248 w 1862991"/>
              <a:gd name="connsiteY150" fmla="*/ 440268 h 1853289"/>
              <a:gd name="connsiteX151" fmla="*/ 695183 w 1862991"/>
              <a:gd name="connsiteY151" fmla="*/ 215482 h 1853289"/>
              <a:gd name="connsiteX152" fmla="*/ 1185271 w 1862991"/>
              <a:gd name="connsiteY152" fmla="*/ 208110 h 1853289"/>
              <a:gd name="connsiteX153" fmla="*/ 1215524 w 1862991"/>
              <a:gd name="connsiteY153" fmla="*/ 214491 h 1853289"/>
              <a:gd name="connsiteX154" fmla="*/ 1245164 w 1862991"/>
              <a:gd name="connsiteY154" fmla="*/ 223219 h 1853289"/>
              <a:gd name="connsiteX155" fmla="*/ 1304183 w 1862991"/>
              <a:gd name="connsiteY155" fmla="*/ 241534 h 1853289"/>
              <a:gd name="connsiteX156" fmla="*/ 1417493 w 1862991"/>
              <a:gd name="connsiteY156" fmla="*/ 290753 h 1853289"/>
              <a:gd name="connsiteX157" fmla="*/ 1524006 w 1862991"/>
              <a:gd name="connsiteY157" fmla="*/ 353305 h 1853289"/>
              <a:gd name="connsiteX158" fmla="*/ 1573397 w 1862991"/>
              <a:gd name="connsiteY158" fmla="*/ 390469 h 1853289"/>
              <a:gd name="connsiteX159" fmla="*/ 1619842 w 1862991"/>
              <a:gd name="connsiteY159" fmla="*/ 431163 h 1853289"/>
              <a:gd name="connsiteX160" fmla="*/ 1847571 w 1862991"/>
              <a:gd name="connsiteY160" fmla="*/ 858738 h 1853289"/>
              <a:gd name="connsiteX161" fmla="*/ 1838673 w 1862991"/>
              <a:gd name="connsiteY161" fmla="*/ 1104733 h 1853289"/>
              <a:gd name="connsiteX162" fmla="*/ 1747009 w 1862991"/>
              <a:gd name="connsiteY162" fmla="*/ 1332754 h 1853289"/>
              <a:gd name="connsiteX163" fmla="*/ 1367810 w 1862991"/>
              <a:gd name="connsiteY163" fmla="*/ 1636114 h 1853289"/>
              <a:gd name="connsiteX164" fmla="*/ 1250445 w 1862991"/>
              <a:gd name="connsiteY164" fmla="*/ 1674290 h 1853289"/>
              <a:gd name="connsiteX165" fmla="*/ 1128820 w 1862991"/>
              <a:gd name="connsiteY165" fmla="*/ 1695692 h 1853289"/>
              <a:gd name="connsiteX166" fmla="*/ 1005619 w 1862991"/>
              <a:gd name="connsiteY166" fmla="*/ 1703942 h 1853289"/>
              <a:gd name="connsiteX167" fmla="*/ 943888 w 1862991"/>
              <a:gd name="connsiteY167" fmla="*/ 1702096 h 1853289"/>
              <a:gd name="connsiteX168" fmla="*/ 882332 w 1862991"/>
              <a:gd name="connsiteY168" fmla="*/ 1697448 h 1853289"/>
              <a:gd name="connsiteX169" fmla="*/ 423559 w 1862991"/>
              <a:gd name="connsiteY169" fmla="*/ 1531500 h 1853289"/>
              <a:gd name="connsiteX170" fmla="*/ 248701 w 1862991"/>
              <a:gd name="connsiteY170" fmla="*/ 1360674 h 1853289"/>
              <a:gd name="connsiteX171" fmla="*/ 143413 w 1862991"/>
              <a:gd name="connsiteY171" fmla="*/ 1141075 h 1853289"/>
              <a:gd name="connsiteX172" fmla="*/ 180915 w 1862991"/>
              <a:gd name="connsiteY172" fmla="*/ 660769 h 1853289"/>
              <a:gd name="connsiteX173" fmla="*/ 479969 w 1862991"/>
              <a:gd name="connsiteY173" fmla="*/ 279119 h 1853289"/>
              <a:gd name="connsiteX174" fmla="*/ 934611 w 1862991"/>
              <a:gd name="connsiteY174" fmla="*/ 114947 h 1853289"/>
              <a:gd name="connsiteX175" fmla="*/ 1396342 w 1862991"/>
              <a:gd name="connsiteY175" fmla="*/ 252507 h 1853289"/>
              <a:gd name="connsiteX176" fmla="*/ 1570859 w 1862991"/>
              <a:gd name="connsiteY176" fmla="*/ 424485 h 1853289"/>
              <a:gd name="connsiteX177" fmla="*/ 1686999 w 1862991"/>
              <a:gd name="connsiteY177" fmla="*/ 640872 h 1853289"/>
              <a:gd name="connsiteX178" fmla="*/ 1724429 w 1862991"/>
              <a:gd name="connsiteY178" fmla="*/ 1126520 h 1853289"/>
              <a:gd name="connsiteX179" fmla="*/ 1452385 w 1862991"/>
              <a:gd name="connsiteY179" fmla="*/ 1520583 h 1853289"/>
              <a:gd name="connsiteX180" fmla="*/ 1224363 w 1862991"/>
              <a:gd name="connsiteY180" fmla="*/ 1614120 h 1853289"/>
              <a:gd name="connsiteX181" fmla="*/ 978138 w 1862991"/>
              <a:gd name="connsiteY181" fmla="*/ 1642517 h 1853289"/>
              <a:gd name="connsiteX182" fmla="*/ 976737 w 1862991"/>
              <a:gd name="connsiteY182" fmla="*/ 1643921 h 1853289"/>
              <a:gd name="connsiteX183" fmla="*/ 978138 w 1862991"/>
              <a:gd name="connsiteY183" fmla="*/ 1645289 h 1853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862991" h="1853289">
                <a:moveTo>
                  <a:pt x="978138" y="1645289"/>
                </a:moveTo>
                <a:cubicBezTo>
                  <a:pt x="1061195" y="1644810"/>
                  <a:pt x="1144311" y="1637561"/>
                  <a:pt x="1225706" y="1619899"/>
                </a:cubicBezTo>
                <a:cubicBezTo>
                  <a:pt x="1306954" y="1601925"/>
                  <a:pt x="1385752" y="1571500"/>
                  <a:pt x="1457169" y="1528343"/>
                </a:cubicBezTo>
                <a:cubicBezTo>
                  <a:pt x="1528557" y="1485140"/>
                  <a:pt x="1591689" y="1427659"/>
                  <a:pt x="1639825" y="1358999"/>
                </a:cubicBezTo>
                <a:cubicBezTo>
                  <a:pt x="1688312" y="1290610"/>
                  <a:pt x="1721366" y="1211477"/>
                  <a:pt x="1738170" y="1129472"/>
                </a:cubicBezTo>
                <a:cubicBezTo>
                  <a:pt x="1772595" y="965563"/>
                  <a:pt x="1758854" y="792835"/>
                  <a:pt x="1702520" y="635207"/>
                </a:cubicBezTo>
                <a:cubicBezTo>
                  <a:pt x="1673229" y="556814"/>
                  <a:pt x="1634370" y="481931"/>
                  <a:pt x="1585154" y="413922"/>
                </a:cubicBezTo>
                <a:cubicBezTo>
                  <a:pt x="1534742" y="346913"/>
                  <a:pt x="1475024" y="286993"/>
                  <a:pt x="1407457" y="237100"/>
                </a:cubicBezTo>
                <a:cubicBezTo>
                  <a:pt x="1271479" y="138674"/>
                  <a:pt x="1102009" y="85922"/>
                  <a:pt x="933823" y="93510"/>
                </a:cubicBezTo>
                <a:cubicBezTo>
                  <a:pt x="765404" y="98502"/>
                  <a:pt x="600894" y="160519"/>
                  <a:pt x="465790" y="259858"/>
                </a:cubicBezTo>
                <a:cubicBezTo>
                  <a:pt x="329897" y="358673"/>
                  <a:pt x="222021" y="496016"/>
                  <a:pt x="159207" y="651947"/>
                </a:cubicBezTo>
                <a:cubicBezTo>
                  <a:pt x="96084" y="807389"/>
                  <a:pt x="79161" y="983514"/>
                  <a:pt x="123160" y="1146533"/>
                </a:cubicBezTo>
                <a:cubicBezTo>
                  <a:pt x="143594" y="1228459"/>
                  <a:pt x="183354" y="1304628"/>
                  <a:pt x="232769" y="1372320"/>
                </a:cubicBezTo>
                <a:cubicBezTo>
                  <a:pt x="282454" y="1440011"/>
                  <a:pt x="343413" y="1499703"/>
                  <a:pt x="412939" y="1546621"/>
                </a:cubicBezTo>
                <a:cubicBezTo>
                  <a:pt x="550686" y="1642838"/>
                  <a:pt x="714758" y="1696947"/>
                  <a:pt x="880698" y="1713287"/>
                </a:cubicBezTo>
                <a:cubicBezTo>
                  <a:pt x="901411" y="1716306"/>
                  <a:pt x="922271" y="1717161"/>
                  <a:pt x="943159" y="1717674"/>
                </a:cubicBezTo>
                <a:cubicBezTo>
                  <a:pt x="964018" y="1718109"/>
                  <a:pt x="984877" y="1719909"/>
                  <a:pt x="1005736" y="1719212"/>
                </a:cubicBezTo>
                <a:cubicBezTo>
                  <a:pt x="1047484" y="1717345"/>
                  <a:pt x="1089290" y="1716741"/>
                  <a:pt x="1130629" y="1710165"/>
                </a:cubicBezTo>
                <a:cubicBezTo>
                  <a:pt x="1172318" y="1706519"/>
                  <a:pt x="1212869" y="1695908"/>
                  <a:pt x="1253829" y="1687760"/>
                </a:cubicBezTo>
                <a:cubicBezTo>
                  <a:pt x="1293738" y="1675451"/>
                  <a:pt x="1334378" y="1665346"/>
                  <a:pt x="1372683" y="1648387"/>
                </a:cubicBezTo>
                <a:cubicBezTo>
                  <a:pt x="1528528" y="1588537"/>
                  <a:pt x="1666228" y="1479623"/>
                  <a:pt x="1755878" y="1338338"/>
                </a:cubicBezTo>
                <a:cubicBezTo>
                  <a:pt x="1799464" y="1266907"/>
                  <a:pt x="1830183" y="1188196"/>
                  <a:pt x="1847600" y="1106565"/>
                </a:cubicBezTo>
                <a:cubicBezTo>
                  <a:pt x="1864842" y="1024675"/>
                  <a:pt x="1865075" y="940334"/>
                  <a:pt x="1856236" y="857565"/>
                </a:cubicBezTo>
                <a:cubicBezTo>
                  <a:pt x="1834035" y="691801"/>
                  <a:pt x="1750248" y="536165"/>
                  <a:pt x="1627281" y="423231"/>
                </a:cubicBezTo>
                <a:cubicBezTo>
                  <a:pt x="1611586" y="409546"/>
                  <a:pt x="1597407" y="393943"/>
                  <a:pt x="1580399" y="381772"/>
                </a:cubicBezTo>
                <a:lnTo>
                  <a:pt x="1530512" y="343937"/>
                </a:lnTo>
                <a:cubicBezTo>
                  <a:pt x="1495299" y="321704"/>
                  <a:pt x="1460874" y="297694"/>
                  <a:pt x="1422919" y="280131"/>
                </a:cubicBezTo>
                <a:cubicBezTo>
                  <a:pt x="1386306" y="259893"/>
                  <a:pt x="1347097" y="245385"/>
                  <a:pt x="1308384" y="229783"/>
                </a:cubicBezTo>
                <a:cubicBezTo>
                  <a:pt x="1288750" y="222753"/>
                  <a:pt x="1268562" y="217294"/>
                  <a:pt x="1248695" y="210993"/>
                </a:cubicBezTo>
                <a:cubicBezTo>
                  <a:pt x="1238688" y="208017"/>
                  <a:pt x="1228798" y="204668"/>
                  <a:pt x="1218704" y="202013"/>
                </a:cubicBezTo>
                <a:lnTo>
                  <a:pt x="1188101" y="195414"/>
                </a:lnTo>
                <a:cubicBezTo>
                  <a:pt x="1025137" y="157194"/>
                  <a:pt x="854092" y="163527"/>
                  <a:pt x="691594" y="200782"/>
                </a:cubicBezTo>
                <a:cubicBezTo>
                  <a:pt x="529914" y="241307"/>
                  <a:pt x="374477" y="314731"/>
                  <a:pt x="249109" y="426764"/>
                </a:cubicBezTo>
                <a:cubicBezTo>
                  <a:pt x="232585" y="439708"/>
                  <a:pt x="218444" y="455231"/>
                  <a:pt x="203869" y="470341"/>
                </a:cubicBezTo>
                <a:cubicBezTo>
                  <a:pt x="189577" y="485657"/>
                  <a:pt x="173861" y="499753"/>
                  <a:pt x="161658" y="516905"/>
                </a:cubicBezTo>
                <a:lnTo>
                  <a:pt x="122819" y="566535"/>
                </a:lnTo>
                <a:lnTo>
                  <a:pt x="89567" y="620095"/>
                </a:lnTo>
                <a:cubicBezTo>
                  <a:pt x="48759" y="693350"/>
                  <a:pt x="17590" y="773143"/>
                  <a:pt x="5897" y="856891"/>
                </a:cubicBezTo>
                <a:cubicBezTo>
                  <a:pt x="-17121" y="1024380"/>
                  <a:pt x="18649" y="1196219"/>
                  <a:pt x="94979" y="1345632"/>
                </a:cubicBezTo>
                <a:cubicBezTo>
                  <a:pt x="133759" y="1419954"/>
                  <a:pt x="180198" y="1491065"/>
                  <a:pt x="237965" y="1552239"/>
                </a:cubicBezTo>
                <a:lnTo>
                  <a:pt x="258900" y="1575794"/>
                </a:lnTo>
                <a:lnTo>
                  <a:pt x="281783" y="1597447"/>
                </a:lnTo>
                <a:cubicBezTo>
                  <a:pt x="297257" y="1611669"/>
                  <a:pt x="312039" y="1626691"/>
                  <a:pt x="328097" y="1640215"/>
                </a:cubicBezTo>
                <a:cubicBezTo>
                  <a:pt x="361337" y="1665915"/>
                  <a:pt x="393530" y="1693116"/>
                  <a:pt x="429953" y="1714404"/>
                </a:cubicBezTo>
                <a:cubicBezTo>
                  <a:pt x="464507" y="1738563"/>
                  <a:pt x="502958" y="1756000"/>
                  <a:pt x="540271" y="1775429"/>
                </a:cubicBezTo>
                <a:cubicBezTo>
                  <a:pt x="559409" y="1784033"/>
                  <a:pt x="579334" y="1791043"/>
                  <a:pt x="598822" y="1798906"/>
                </a:cubicBezTo>
                <a:lnTo>
                  <a:pt x="628258" y="1810301"/>
                </a:lnTo>
                <a:lnTo>
                  <a:pt x="658687" y="1818735"/>
                </a:lnTo>
                <a:cubicBezTo>
                  <a:pt x="739089" y="1844568"/>
                  <a:pt x="824014" y="1852352"/>
                  <a:pt x="907975" y="1853037"/>
                </a:cubicBezTo>
                <a:cubicBezTo>
                  <a:pt x="950073" y="1850450"/>
                  <a:pt x="992404" y="1849446"/>
                  <a:pt x="1033626" y="1839839"/>
                </a:cubicBezTo>
                <a:cubicBezTo>
                  <a:pt x="1075578" y="1834232"/>
                  <a:pt x="1115458" y="1820272"/>
                  <a:pt x="1155864" y="1808308"/>
                </a:cubicBezTo>
                <a:cubicBezTo>
                  <a:pt x="1234458" y="1778735"/>
                  <a:pt x="1311476" y="1742895"/>
                  <a:pt x="1379538" y="1693320"/>
                </a:cubicBezTo>
                <a:cubicBezTo>
                  <a:pt x="1415480" y="1671271"/>
                  <a:pt x="1446083" y="1642153"/>
                  <a:pt x="1479196" y="1616375"/>
                </a:cubicBezTo>
                <a:cubicBezTo>
                  <a:pt x="1494599" y="1602132"/>
                  <a:pt x="1509449" y="1587248"/>
                  <a:pt x="1524560" y="1572696"/>
                </a:cubicBezTo>
                <a:lnTo>
                  <a:pt x="1547170" y="1550781"/>
                </a:lnTo>
                <a:lnTo>
                  <a:pt x="1567942" y="1527112"/>
                </a:lnTo>
                <a:lnTo>
                  <a:pt x="1609252" y="1479591"/>
                </a:lnTo>
                <a:lnTo>
                  <a:pt x="1646477" y="1428800"/>
                </a:lnTo>
                <a:lnTo>
                  <a:pt x="1664944" y="1403293"/>
                </a:lnTo>
                <a:lnTo>
                  <a:pt x="1681310" y="1376378"/>
                </a:lnTo>
                <a:cubicBezTo>
                  <a:pt x="1692105" y="1358372"/>
                  <a:pt x="1703395" y="1340652"/>
                  <a:pt x="1713751" y="1322383"/>
                </a:cubicBezTo>
                <a:cubicBezTo>
                  <a:pt x="1731722" y="1284434"/>
                  <a:pt x="1752903" y="1247912"/>
                  <a:pt x="1766410" y="1207944"/>
                </a:cubicBezTo>
                <a:cubicBezTo>
                  <a:pt x="1773529" y="1188161"/>
                  <a:pt x="1782514" y="1169029"/>
                  <a:pt x="1788086" y="1148721"/>
                </a:cubicBezTo>
                <a:lnTo>
                  <a:pt x="1805007" y="1087865"/>
                </a:lnTo>
                <a:cubicBezTo>
                  <a:pt x="1811541" y="1067796"/>
                  <a:pt x="1812942" y="1046520"/>
                  <a:pt x="1817143" y="1025894"/>
                </a:cubicBezTo>
                <a:cubicBezTo>
                  <a:pt x="1820644" y="1005096"/>
                  <a:pt x="1824961" y="984412"/>
                  <a:pt x="1825253" y="963206"/>
                </a:cubicBezTo>
                <a:lnTo>
                  <a:pt x="1828900" y="899992"/>
                </a:lnTo>
                <a:lnTo>
                  <a:pt x="1825866" y="836939"/>
                </a:lnTo>
                <a:lnTo>
                  <a:pt x="1824290" y="805406"/>
                </a:lnTo>
                <a:lnTo>
                  <a:pt x="1819623" y="774193"/>
                </a:lnTo>
                <a:cubicBezTo>
                  <a:pt x="1816355" y="753418"/>
                  <a:pt x="1813584" y="732507"/>
                  <a:pt x="1809908" y="711822"/>
                </a:cubicBezTo>
                <a:cubicBezTo>
                  <a:pt x="1798851" y="671207"/>
                  <a:pt x="1791266" y="629544"/>
                  <a:pt x="1775104" y="590513"/>
                </a:cubicBezTo>
                <a:cubicBezTo>
                  <a:pt x="1748322" y="510603"/>
                  <a:pt x="1707246" y="435948"/>
                  <a:pt x="1658730" y="367334"/>
                </a:cubicBezTo>
                <a:cubicBezTo>
                  <a:pt x="1561290" y="230069"/>
                  <a:pt x="1424057" y="120726"/>
                  <a:pt x="1267307" y="58878"/>
                </a:cubicBezTo>
                <a:cubicBezTo>
                  <a:pt x="1110878" y="-4425"/>
                  <a:pt x="935311" y="-16448"/>
                  <a:pt x="771443" y="20635"/>
                </a:cubicBezTo>
                <a:lnTo>
                  <a:pt x="710295" y="36179"/>
                </a:lnTo>
                <a:lnTo>
                  <a:pt x="650985" y="57682"/>
                </a:lnTo>
                <a:cubicBezTo>
                  <a:pt x="630855" y="63984"/>
                  <a:pt x="612563" y="74664"/>
                  <a:pt x="593425" y="83323"/>
                </a:cubicBezTo>
                <a:lnTo>
                  <a:pt x="565010" y="96988"/>
                </a:lnTo>
                <a:cubicBezTo>
                  <a:pt x="555616" y="101682"/>
                  <a:pt x="546922" y="107689"/>
                  <a:pt x="537849" y="112998"/>
                </a:cubicBezTo>
                <a:cubicBezTo>
                  <a:pt x="464653" y="154457"/>
                  <a:pt x="399627" y="209624"/>
                  <a:pt x="343993" y="272316"/>
                </a:cubicBezTo>
                <a:cubicBezTo>
                  <a:pt x="314808" y="302662"/>
                  <a:pt x="291697" y="337933"/>
                  <a:pt x="267138" y="371914"/>
                </a:cubicBezTo>
                <a:cubicBezTo>
                  <a:pt x="246203" y="408268"/>
                  <a:pt x="223719" y="443801"/>
                  <a:pt x="207890" y="482739"/>
                </a:cubicBezTo>
                <a:cubicBezTo>
                  <a:pt x="188836" y="520268"/>
                  <a:pt x="177794" y="560928"/>
                  <a:pt x="163823" y="600403"/>
                </a:cubicBezTo>
                <a:cubicBezTo>
                  <a:pt x="154820" y="641269"/>
                  <a:pt x="142500" y="681508"/>
                  <a:pt x="138582" y="723308"/>
                </a:cubicBezTo>
                <a:cubicBezTo>
                  <a:pt x="124963" y="806021"/>
                  <a:pt x="126763" y="890327"/>
                  <a:pt x="133955" y="973393"/>
                </a:cubicBezTo>
                <a:cubicBezTo>
                  <a:pt x="143037" y="1056562"/>
                  <a:pt x="163047" y="1138157"/>
                  <a:pt x="191663" y="1216719"/>
                </a:cubicBezTo>
                <a:cubicBezTo>
                  <a:pt x="222990" y="1294064"/>
                  <a:pt x="261315" y="1368971"/>
                  <a:pt x="311628" y="1435863"/>
                </a:cubicBezTo>
                <a:cubicBezTo>
                  <a:pt x="362510" y="1501985"/>
                  <a:pt x="420927" y="1562497"/>
                  <a:pt x="488079" y="1612183"/>
                </a:cubicBezTo>
                <a:cubicBezTo>
                  <a:pt x="555850" y="1660865"/>
                  <a:pt x="630242" y="1699817"/>
                  <a:pt x="709011" y="1727112"/>
                </a:cubicBezTo>
                <a:cubicBezTo>
                  <a:pt x="788626" y="1752012"/>
                  <a:pt x="871421" y="1764548"/>
                  <a:pt x="954595" y="1765651"/>
                </a:cubicBezTo>
                <a:cubicBezTo>
                  <a:pt x="955353" y="1765685"/>
                  <a:pt x="955966" y="1765058"/>
                  <a:pt x="955995" y="1764297"/>
                </a:cubicBezTo>
                <a:cubicBezTo>
                  <a:pt x="955995" y="1763556"/>
                  <a:pt x="955353" y="1762929"/>
                  <a:pt x="954595" y="1762894"/>
                </a:cubicBezTo>
                <a:cubicBezTo>
                  <a:pt x="871684" y="1760784"/>
                  <a:pt x="789530" y="1747303"/>
                  <a:pt x="710820" y="1721662"/>
                </a:cubicBezTo>
                <a:cubicBezTo>
                  <a:pt x="632955" y="1693641"/>
                  <a:pt x="559759" y="1654155"/>
                  <a:pt x="493301" y="1605195"/>
                </a:cubicBezTo>
                <a:cubicBezTo>
                  <a:pt x="427456" y="1555227"/>
                  <a:pt x="370477" y="1494712"/>
                  <a:pt x="321042" y="1428914"/>
                </a:cubicBezTo>
                <a:cubicBezTo>
                  <a:pt x="272381" y="1362234"/>
                  <a:pt x="234773" y="1288367"/>
                  <a:pt x="204450" y="1211876"/>
                </a:cubicBezTo>
                <a:cubicBezTo>
                  <a:pt x="176767" y="1134280"/>
                  <a:pt x="157556" y="1053793"/>
                  <a:pt x="149134" y="971809"/>
                </a:cubicBezTo>
                <a:cubicBezTo>
                  <a:pt x="142581" y="889919"/>
                  <a:pt x="141315" y="806923"/>
                  <a:pt x="155251" y="725794"/>
                </a:cubicBezTo>
                <a:cubicBezTo>
                  <a:pt x="159321" y="684711"/>
                  <a:pt x="171743" y="645362"/>
                  <a:pt x="180778" y="605304"/>
                </a:cubicBezTo>
                <a:cubicBezTo>
                  <a:pt x="194761" y="566739"/>
                  <a:pt x="205760" y="526946"/>
                  <a:pt x="224688" y="490389"/>
                </a:cubicBezTo>
                <a:cubicBezTo>
                  <a:pt x="240369" y="452346"/>
                  <a:pt x="262637" y="417808"/>
                  <a:pt x="283263" y="382388"/>
                </a:cubicBezTo>
                <a:cubicBezTo>
                  <a:pt x="307515" y="349363"/>
                  <a:pt x="330215" y="315061"/>
                  <a:pt x="358922" y="285683"/>
                </a:cubicBezTo>
                <a:cubicBezTo>
                  <a:pt x="413575" y="224908"/>
                  <a:pt x="477226" y="171550"/>
                  <a:pt x="548760" y="131667"/>
                </a:cubicBezTo>
                <a:cubicBezTo>
                  <a:pt x="557600" y="126561"/>
                  <a:pt x="566060" y="120759"/>
                  <a:pt x="575250" y="116269"/>
                </a:cubicBezTo>
                <a:lnTo>
                  <a:pt x="602994" y="103164"/>
                </a:lnTo>
                <a:cubicBezTo>
                  <a:pt x="621694" y="94879"/>
                  <a:pt x="639490" y="84519"/>
                  <a:pt x="659153" y="78571"/>
                </a:cubicBezTo>
                <a:lnTo>
                  <a:pt x="716946" y="58003"/>
                </a:lnTo>
                <a:lnTo>
                  <a:pt x="776490" y="43278"/>
                </a:lnTo>
                <a:cubicBezTo>
                  <a:pt x="936245" y="8270"/>
                  <a:pt x="1106298" y="21068"/>
                  <a:pt x="1257476" y="83393"/>
                </a:cubicBezTo>
                <a:cubicBezTo>
                  <a:pt x="1408712" y="144713"/>
                  <a:pt x="1541714" y="250319"/>
                  <a:pt x="1636441" y="383289"/>
                </a:cubicBezTo>
                <a:cubicBezTo>
                  <a:pt x="1683528" y="449805"/>
                  <a:pt x="1723466" y="522124"/>
                  <a:pt x="1749489" y="599618"/>
                </a:cubicBezTo>
                <a:cubicBezTo>
                  <a:pt x="1765243" y="637453"/>
                  <a:pt x="1772507" y="677920"/>
                  <a:pt x="1783389" y="717269"/>
                </a:cubicBezTo>
                <a:cubicBezTo>
                  <a:pt x="1786948" y="737373"/>
                  <a:pt x="1789632" y="757622"/>
                  <a:pt x="1792812" y="777840"/>
                </a:cubicBezTo>
                <a:lnTo>
                  <a:pt x="1797422" y="808119"/>
                </a:lnTo>
                <a:lnTo>
                  <a:pt x="1798939" y="838751"/>
                </a:lnTo>
                <a:lnTo>
                  <a:pt x="1801973" y="899958"/>
                </a:lnTo>
                <a:lnTo>
                  <a:pt x="1798443" y="960960"/>
                </a:lnTo>
                <a:cubicBezTo>
                  <a:pt x="1798238" y="981381"/>
                  <a:pt x="1794037" y="1001426"/>
                  <a:pt x="1790682" y="1021518"/>
                </a:cubicBezTo>
                <a:cubicBezTo>
                  <a:pt x="1786598" y="1041508"/>
                  <a:pt x="1785373" y="1062076"/>
                  <a:pt x="1779013" y="1081563"/>
                </a:cubicBezTo>
                <a:lnTo>
                  <a:pt x="1762646" y="1140605"/>
                </a:lnTo>
                <a:cubicBezTo>
                  <a:pt x="1757249" y="1160332"/>
                  <a:pt x="1748497" y="1178977"/>
                  <a:pt x="1741583" y="1198203"/>
                </a:cubicBezTo>
                <a:cubicBezTo>
                  <a:pt x="1728543" y="1237062"/>
                  <a:pt x="1707859" y="1272674"/>
                  <a:pt x="1690442" y="1309678"/>
                </a:cubicBezTo>
                <a:cubicBezTo>
                  <a:pt x="1680348" y="1327477"/>
                  <a:pt x="1669349" y="1344777"/>
                  <a:pt x="1658847" y="1362348"/>
                </a:cubicBezTo>
                <a:lnTo>
                  <a:pt x="1642918" y="1388616"/>
                </a:lnTo>
                <a:lnTo>
                  <a:pt x="1624889" y="1413495"/>
                </a:lnTo>
                <a:lnTo>
                  <a:pt x="1588626" y="1463123"/>
                </a:lnTo>
                <a:lnTo>
                  <a:pt x="1548337" y="1509526"/>
                </a:lnTo>
                <a:lnTo>
                  <a:pt x="1528091" y="1532661"/>
                </a:lnTo>
                <a:lnTo>
                  <a:pt x="1506035" y="1554063"/>
                </a:lnTo>
                <a:lnTo>
                  <a:pt x="1461808" y="1596706"/>
                </a:lnTo>
                <a:cubicBezTo>
                  <a:pt x="1429513" y="1621845"/>
                  <a:pt x="1399697" y="1650359"/>
                  <a:pt x="1364718" y="1671840"/>
                </a:cubicBezTo>
                <a:cubicBezTo>
                  <a:pt x="1298435" y="1720250"/>
                  <a:pt x="1223547" y="1754996"/>
                  <a:pt x="1147345" y="1783840"/>
                </a:cubicBezTo>
                <a:cubicBezTo>
                  <a:pt x="1108223" y="1795428"/>
                  <a:pt x="1069568" y="1809070"/>
                  <a:pt x="1028988" y="1814461"/>
                </a:cubicBezTo>
                <a:cubicBezTo>
                  <a:pt x="989078" y="1823864"/>
                  <a:pt x="948235" y="1824739"/>
                  <a:pt x="907538" y="1827373"/>
                </a:cubicBezTo>
                <a:cubicBezTo>
                  <a:pt x="826231" y="1826676"/>
                  <a:pt x="743815" y="1819362"/>
                  <a:pt x="665834" y="1794290"/>
                </a:cubicBezTo>
                <a:lnTo>
                  <a:pt x="636281" y="1786177"/>
                </a:lnTo>
                <a:lnTo>
                  <a:pt x="607720" y="1775088"/>
                </a:lnTo>
                <a:cubicBezTo>
                  <a:pt x="588757" y="1767453"/>
                  <a:pt x="569415" y="1760694"/>
                  <a:pt x="550802" y="1752353"/>
                </a:cubicBezTo>
                <a:cubicBezTo>
                  <a:pt x="514540" y="1733457"/>
                  <a:pt x="477139" y="1716627"/>
                  <a:pt x="443525" y="1693116"/>
                </a:cubicBezTo>
                <a:cubicBezTo>
                  <a:pt x="408073" y="1672467"/>
                  <a:pt x="376755" y="1645971"/>
                  <a:pt x="344335" y="1621013"/>
                </a:cubicBezTo>
                <a:cubicBezTo>
                  <a:pt x="328701" y="1607853"/>
                  <a:pt x="314306" y="1593243"/>
                  <a:pt x="299218" y="1579420"/>
                </a:cubicBezTo>
                <a:lnTo>
                  <a:pt x="276882" y="1558372"/>
                </a:lnTo>
                <a:lnTo>
                  <a:pt x="256507" y="1535409"/>
                </a:lnTo>
                <a:cubicBezTo>
                  <a:pt x="200164" y="1475854"/>
                  <a:pt x="154992" y="1406599"/>
                  <a:pt x="116596" y="1334555"/>
                </a:cubicBezTo>
                <a:cubicBezTo>
                  <a:pt x="41352" y="1189655"/>
                  <a:pt x="5614" y="1022055"/>
                  <a:pt x="26922" y="859958"/>
                </a:cubicBezTo>
                <a:cubicBezTo>
                  <a:pt x="37714" y="778831"/>
                  <a:pt x="67471" y="701428"/>
                  <a:pt x="106672" y="629932"/>
                </a:cubicBezTo>
                <a:lnTo>
                  <a:pt x="138695" y="577554"/>
                </a:lnTo>
                <a:lnTo>
                  <a:pt x="176289" y="528985"/>
                </a:lnTo>
                <a:cubicBezTo>
                  <a:pt x="188072" y="512120"/>
                  <a:pt x="203388" y="498318"/>
                  <a:pt x="217245" y="483209"/>
                </a:cubicBezTo>
                <a:cubicBezTo>
                  <a:pt x="231400" y="468392"/>
                  <a:pt x="245121" y="453099"/>
                  <a:pt x="261248" y="440268"/>
                </a:cubicBezTo>
                <a:cubicBezTo>
                  <a:pt x="383319" y="329817"/>
                  <a:pt x="535924" y="256439"/>
                  <a:pt x="695183" y="215482"/>
                </a:cubicBezTo>
                <a:cubicBezTo>
                  <a:pt x="855375" y="178058"/>
                  <a:pt x="1024232" y="171051"/>
                  <a:pt x="1185271" y="208110"/>
                </a:cubicBezTo>
                <a:lnTo>
                  <a:pt x="1215524" y="214491"/>
                </a:lnTo>
                <a:cubicBezTo>
                  <a:pt x="1225472" y="217090"/>
                  <a:pt x="1235275" y="220325"/>
                  <a:pt x="1245164" y="223219"/>
                </a:cubicBezTo>
                <a:cubicBezTo>
                  <a:pt x="1264827" y="229375"/>
                  <a:pt x="1284782" y="234685"/>
                  <a:pt x="1304183" y="241534"/>
                </a:cubicBezTo>
                <a:cubicBezTo>
                  <a:pt x="1342459" y="256792"/>
                  <a:pt x="1381259" y="270947"/>
                  <a:pt x="1417493" y="290753"/>
                </a:cubicBezTo>
                <a:cubicBezTo>
                  <a:pt x="1455069" y="307905"/>
                  <a:pt x="1489114" y="331506"/>
                  <a:pt x="1524006" y="353305"/>
                </a:cubicBezTo>
                <a:lnTo>
                  <a:pt x="1573397" y="390469"/>
                </a:lnTo>
                <a:cubicBezTo>
                  <a:pt x="1590259" y="402398"/>
                  <a:pt x="1604263" y="417714"/>
                  <a:pt x="1619842" y="431163"/>
                </a:cubicBezTo>
                <a:cubicBezTo>
                  <a:pt x="1741700" y="542149"/>
                  <a:pt x="1824903" y="695161"/>
                  <a:pt x="1847571" y="858738"/>
                </a:cubicBezTo>
                <a:cubicBezTo>
                  <a:pt x="1856965" y="940424"/>
                  <a:pt x="1856236" y="1024004"/>
                  <a:pt x="1838673" y="1104733"/>
                </a:cubicBezTo>
                <a:cubicBezTo>
                  <a:pt x="1821023" y="1185244"/>
                  <a:pt x="1790303" y="1262668"/>
                  <a:pt x="1747009" y="1332754"/>
                </a:cubicBezTo>
                <a:cubicBezTo>
                  <a:pt x="1657884" y="1471420"/>
                  <a:pt x="1521789" y="1577962"/>
                  <a:pt x="1367810" y="1636114"/>
                </a:cubicBezTo>
                <a:cubicBezTo>
                  <a:pt x="1330001" y="1652638"/>
                  <a:pt x="1289800" y="1662382"/>
                  <a:pt x="1250445" y="1674290"/>
                </a:cubicBezTo>
                <a:cubicBezTo>
                  <a:pt x="1210010" y="1682097"/>
                  <a:pt x="1169984" y="1692352"/>
                  <a:pt x="1128820" y="1695692"/>
                </a:cubicBezTo>
                <a:cubicBezTo>
                  <a:pt x="1088035" y="1701982"/>
                  <a:pt x="1046754" y="1702323"/>
                  <a:pt x="1005619" y="1703942"/>
                </a:cubicBezTo>
                <a:cubicBezTo>
                  <a:pt x="985052" y="1704546"/>
                  <a:pt x="964455" y="1702644"/>
                  <a:pt x="943888" y="1702096"/>
                </a:cubicBezTo>
                <a:cubicBezTo>
                  <a:pt x="923292" y="1701492"/>
                  <a:pt x="902695" y="1700523"/>
                  <a:pt x="882332" y="1697448"/>
                </a:cubicBezTo>
                <a:cubicBezTo>
                  <a:pt x="718843" y="1680423"/>
                  <a:pt x="557833" y="1626256"/>
                  <a:pt x="423559" y="1531500"/>
                </a:cubicBezTo>
                <a:cubicBezTo>
                  <a:pt x="355765" y="1485289"/>
                  <a:pt x="296665" y="1426714"/>
                  <a:pt x="248701" y="1360674"/>
                </a:cubicBezTo>
                <a:cubicBezTo>
                  <a:pt x="200972" y="1294613"/>
                  <a:pt x="162775" y="1220573"/>
                  <a:pt x="143413" y="1141075"/>
                </a:cubicBezTo>
                <a:cubicBezTo>
                  <a:pt x="101543" y="982954"/>
                  <a:pt x="118741" y="811672"/>
                  <a:pt x="180915" y="660769"/>
                </a:cubicBezTo>
                <a:cubicBezTo>
                  <a:pt x="242921" y="509351"/>
                  <a:pt x="348562" y="376439"/>
                  <a:pt x="479969" y="279119"/>
                </a:cubicBezTo>
                <a:cubicBezTo>
                  <a:pt x="611075" y="181705"/>
                  <a:pt x="770888" y="120589"/>
                  <a:pt x="934611" y="114947"/>
                </a:cubicBezTo>
                <a:cubicBezTo>
                  <a:pt x="1098217" y="106787"/>
                  <a:pt x="1263165" y="157170"/>
                  <a:pt x="1396342" y="252507"/>
                </a:cubicBezTo>
                <a:cubicBezTo>
                  <a:pt x="1462479" y="300874"/>
                  <a:pt x="1521147" y="359139"/>
                  <a:pt x="1570859" y="424485"/>
                </a:cubicBezTo>
                <a:cubicBezTo>
                  <a:pt x="1619375" y="490832"/>
                  <a:pt x="1657826" y="564084"/>
                  <a:pt x="1686999" y="640872"/>
                </a:cubicBezTo>
                <a:cubicBezTo>
                  <a:pt x="1743071" y="795230"/>
                  <a:pt x="1757483" y="965429"/>
                  <a:pt x="1724429" y="1126520"/>
                </a:cubicBezTo>
                <a:cubicBezTo>
                  <a:pt x="1693301" y="1288195"/>
                  <a:pt x="1593381" y="1434635"/>
                  <a:pt x="1452385" y="1520583"/>
                </a:cubicBezTo>
                <a:cubicBezTo>
                  <a:pt x="1382485" y="1564034"/>
                  <a:pt x="1304854" y="1595259"/>
                  <a:pt x="1224363" y="1614120"/>
                </a:cubicBezTo>
                <a:cubicBezTo>
                  <a:pt x="1143728" y="1632694"/>
                  <a:pt x="1060991" y="1640992"/>
                  <a:pt x="978138" y="1642517"/>
                </a:cubicBezTo>
                <a:cubicBezTo>
                  <a:pt x="977380" y="1642517"/>
                  <a:pt x="976767" y="1643145"/>
                  <a:pt x="976737" y="1643921"/>
                </a:cubicBezTo>
                <a:cubicBezTo>
                  <a:pt x="976737" y="1644662"/>
                  <a:pt x="977380" y="1645289"/>
                  <a:pt x="978138" y="1645289"/>
                </a:cubicBezTo>
              </a:path>
            </a:pathLst>
          </a:custGeom>
          <a:solidFill>
            <a:srgbClr val="FFD505"/>
          </a:solidFill>
          <a:ln w="2915" cap="flat">
            <a:noFill/>
            <a:prstDash val="solid"/>
            <a:miter/>
          </a:ln>
        </p:spPr>
        <p:txBody>
          <a:bodyPr rtlCol="0" anchor="ctr"/>
          <a:lstStyle/>
          <a:p>
            <a:endParaRPr lang="en-US"/>
          </a:p>
        </p:txBody>
      </p:sp>
      <p:sp>
        <p:nvSpPr>
          <p:cNvPr id="263" name="Freeform 15">
            <a:extLst>
              <a:ext uri="{FF2B5EF4-FFF2-40B4-BE49-F238E27FC236}">
                <a16:creationId xmlns:a16="http://schemas.microsoft.com/office/drawing/2014/main" id="{F0FFFE59-A84A-570F-C9C1-294FABF5BDEA}"/>
              </a:ext>
            </a:extLst>
          </p:cNvPr>
          <p:cNvSpPr>
            <a:spLocks noEditPoints="1"/>
          </p:cNvSpPr>
          <p:nvPr/>
        </p:nvSpPr>
        <p:spPr bwMode="auto">
          <a:xfrm>
            <a:off x="5063925" y="1911036"/>
            <a:ext cx="360363" cy="36036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25 w 96"/>
              <a:gd name="T11" fmla="*/ 74 h 96"/>
              <a:gd name="T12" fmla="*/ 23 w 96"/>
              <a:gd name="T13" fmla="*/ 73 h 96"/>
              <a:gd name="T14" fmla="*/ 22 w 96"/>
              <a:gd name="T15" fmla="*/ 71 h 96"/>
              <a:gd name="T16" fmla="*/ 36 w 96"/>
              <a:gd name="T17" fmla="*/ 38 h 96"/>
              <a:gd name="T18" fmla="*/ 58 w 96"/>
              <a:gd name="T19" fmla="*/ 60 h 96"/>
              <a:gd name="T20" fmla="*/ 25 w 96"/>
              <a:gd name="T21" fmla="*/ 74 h 96"/>
              <a:gd name="T22" fmla="*/ 74 w 96"/>
              <a:gd name="T23" fmla="*/ 25 h 96"/>
              <a:gd name="T24" fmla="*/ 60 w 96"/>
              <a:gd name="T25" fmla="*/ 58 h 96"/>
              <a:gd name="T26" fmla="*/ 38 w 96"/>
              <a:gd name="T27" fmla="*/ 36 h 96"/>
              <a:gd name="T28" fmla="*/ 71 w 96"/>
              <a:gd name="T29" fmla="*/ 22 h 96"/>
              <a:gd name="T30" fmla="*/ 73 w 96"/>
              <a:gd name="T31" fmla="*/ 23 h 96"/>
              <a:gd name="T32" fmla="*/ 74 w 96"/>
              <a:gd name="T33" fmla="*/ 2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96">
                <a:moveTo>
                  <a:pt x="48" y="0"/>
                </a:moveTo>
                <a:cubicBezTo>
                  <a:pt x="22" y="0"/>
                  <a:pt x="0" y="22"/>
                  <a:pt x="0" y="48"/>
                </a:cubicBezTo>
                <a:cubicBezTo>
                  <a:pt x="0" y="74"/>
                  <a:pt x="22" y="96"/>
                  <a:pt x="48" y="96"/>
                </a:cubicBezTo>
                <a:cubicBezTo>
                  <a:pt x="74" y="96"/>
                  <a:pt x="96" y="74"/>
                  <a:pt x="96" y="48"/>
                </a:cubicBezTo>
                <a:cubicBezTo>
                  <a:pt x="96" y="22"/>
                  <a:pt x="74" y="0"/>
                  <a:pt x="48" y="0"/>
                </a:cubicBezTo>
                <a:close/>
                <a:moveTo>
                  <a:pt x="25" y="74"/>
                </a:moveTo>
                <a:cubicBezTo>
                  <a:pt x="24" y="74"/>
                  <a:pt x="23" y="74"/>
                  <a:pt x="23" y="73"/>
                </a:cubicBezTo>
                <a:cubicBezTo>
                  <a:pt x="22" y="73"/>
                  <a:pt x="22" y="72"/>
                  <a:pt x="22" y="71"/>
                </a:cubicBezTo>
                <a:cubicBezTo>
                  <a:pt x="36" y="38"/>
                  <a:pt x="36" y="38"/>
                  <a:pt x="36" y="38"/>
                </a:cubicBezTo>
                <a:cubicBezTo>
                  <a:pt x="58" y="60"/>
                  <a:pt x="58" y="60"/>
                  <a:pt x="58" y="60"/>
                </a:cubicBezTo>
                <a:lnTo>
                  <a:pt x="25" y="74"/>
                </a:lnTo>
                <a:close/>
                <a:moveTo>
                  <a:pt x="74" y="25"/>
                </a:moveTo>
                <a:cubicBezTo>
                  <a:pt x="60" y="58"/>
                  <a:pt x="60" y="58"/>
                  <a:pt x="60" y="58"/>
                </a:cubicBezTo>
                <a:cubicBezTo>
                  <a:pt x="38" y="36"/>
                  <a:pt x="38" y="36"/>
                  <a:pt x="38" y="36"/>
                </a:cubicBezTo>
                <a:cubicBezTo>
                  <a:pt x="71" y="22"/>
                  <a:pt x="71" y="22"/>
                  <a:pt x="71" y="22"/>
                </a:cubicBezTo>
                <a:cubicBezTo>
                  <a:pt x="72" y="22"/>
                  <a:pt x="73" y="22"/>
                  <a:pt x="73" y="23"/>
                </a:cubicBezTo>
                <a:cubicBezTo>
                  <a:pt x="74" y="23"/>
                  <a:pt x="74" y="24"/>
                  <a:pt x="74"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264" name="Group 263">
            <a:extLst>
              <a:ext uri="{FF2B5EF4-FFF2-40B4-BE49-F238E27FC236}">
                <a16:creationId xmlns:a16="http://schemas.microsoft.com/office/drawing/2014/main" id="{9B659A66-176D-54CD-1ABA-1B8DF420BD0A}"/>
              </a:ext>
            </a:extLst>
          </p:cNvPr>
          <p:cNvGrpSpPr/>
          <p:nvPr/>
        </p:nvGrpSpPr>
        <p:grpSpPr>
          <a:xfrm>
            <a:off x="6841525" y="1910242"/>
            <a:ext cx="360363" cy="361951"/>
            <a:chOff x="7718425" y="3248025"/>
            <a:chExt cx="360363" cy="361951"/>
          </a:xfrm>
        </p:grpSpPr>
        <p:sp>
          <p:nvSpPr>
            <p:cNvPr id="265" name="Freeform 63">
              <a:extLst>
                <a:ext uri="{FF2B5EF4-FFF2-40B4-BE49-F238E27FC236}">
                  <a16:creationId xmlns:a16="http://schemas.microsoft.com/office/drawing/2014/main" id="{700C78BF-C44F-780E-B732-E7641BCCB604}"/>
                </a:ext>
              </a:extLst>
            </p:cNvPr>
            <p:cNvSpPr>
              <a:spLocks/>
            </p:cNvSpPr>
            <p:nvPr/>
          </p:nvSpPr>
          <p:spPr bwMode="auto">
            <a:xfrm>
              <a:off x="7718425" y="3248025"/>
              <a:ext cx="360363" cy="331788"/>
            </a:xfrm>
            <a:custGeom>
              <a:avLst/>
              <a:gdLst>
                <a:gd name="T0" fmla="*/ 20 w 96"/>
                <a:gd name="T1" fmla="*/ 88 h 88"/>
                <a:gd name="T2" fmla="*/ 8 w 96"/>
                <a:gd name="T3" fmla="*/ 75 h 88"/>
                <a:gd name="T4" fmla="*/ 17 w 96"/>
                <a:gd name="T5" fmla="*/ 65 h 88"/>
                <a:gd name="T6" fmla="*/ 2 w 96"/>
                <a:gd name="T7" fmla="*/ 56 h 88"/>
                <a:gd name="T8" fmla="*/ 0 w 96"/>
                <a:gd name="T9" fmla="*/ 42 h 88"/>
                <a:gd name="T10" fmla="*/ 13 w 96"/>
                <a:gd name="T11" fmla="*/ 40 h 88"/>
                <a:gd name="T12" fmla="*/ 8 w 96"/>
                <a:gd name="T13" fmla="*/ 23 h 88"/>
                <a:gd name="T14" fmla="*/ 8 w 96"/>
                <a:gd name="T15" fmla="*/ 20 h 88"/>
                <a:gd name="T16" fmla="*/ 23 w 96"/>
                <a:gd name="T17" fmla="*/ 8 h 88"/>
                <a:gd name="T18" fmla="*/ 40 w 96"/>
                <a:gd name="T19" fmla="*/ 13 h 88"/>
                <a:gd name="T20" fmla="*/ 42 w 96"/>
                <a:gd name="T21" fmla="*/ 0 h 88"/>
                <a:gd name="T22" fmla="*/ 56 w 96"/>
                <a:gd name="T23" fmla="*/ 2 h 88"/>
                <a:gd name="T24" fmla="*/ 65 w 96"/>
                <a:gd name="T25" fmla="*/ 17 h 88"/>
                <a:gd name="T26" fmla="*/ 76 w 96"/>
                <a:gd name="T27" fmla="*/ 8 h 88"/>
                <a:gd name="T28" fmla="*/ 88 w 96"/>
                <a:gd name="T29" fmla="*/ 21 h 88"/>
                <a:gd name="T30" fmla="*/ 79 w 96"/>
                <a:gd name="T31" fmla="*/ 31 h 88"/>
                <a:gd name="T32" fmla="*/ 94 w 96"/>
                <a:gd name="T33" fmla="*/ 40 h 88"/>
                <a:gd name="T34" fmla="*/ 96 w 96"/>
                <a:gd name="T35" fmla="*/ 54 h 88"/>
                <a:gd name="T36" fmla="*/ 83 w 96"/>
                <a:gd name="T37" fmla="*/ 56 h 88"/>
                <a:gd name="T38" fmla="*/ 88 w 96"/>
                <a:gd name="T39" fmla="*/ 73 h 88"/>
                <a:gd name="T40" fmla="*/ 76 w 96"/>
                <a:gd name="T41" fmla="*/ 88 h 88"/>
                <a:gd name="T42" fmla="*/ 64 w 96"/>
                <a:gd name="T43" fmla="*/ 78 h 88"/>
                <a:gd name="T44" fmla="*/ 67 w 96"/>
                <a:gd name="T45" fmla="*/ 76 h 88"/>
                <a:gd name="T46" fmla="*/ 83 w 96"/>
                <a:gd name="T47" fmla="*/ 75 h 88"/>
                <a:gd name="T48" fmla="*/ 75 w 96"/>
                <a:gd name="T49" fmla="*/ 65 h 88"/>
                <a:gd name="T50" fmla="*/ 81 w 96"/>
                <a:gd name="T51" fmla="*/ 52 h 88"/>
                <a:gd name="T52" fmla="*/ 92 w 96"/>
                <a:gd name="T53" fmla="*/ 44 h 88"/>
                <a:gd name="T54" fmla="*/ 79 w 96"/>
                <a:gd name="T55" fmla="*/ 42 h 88"/>
                <a:gd name="T56" fmla="*/ 76 w 96"/>
                <a:gd name="T57" fmla="*/ 29 h 88"/>
                <a:gd name="T58" fmla="*/ 75 w 96"/>
                <a:gd name="T59" fmla="*/ 13 h 88"/>
                <a:gd name="T60" fmla="*/ 65 w 96"/>
                <a:gd name="T61" fmla="*/ 21 h 88"/>
                <a:gd name="T62" fmla="*/ 52 w 96"/>
                <a:gd name="T63" fmla="*/ 15 h 88"/>
                <a:gd name="T64" fmla="*/ 44 w 96"/>
                <a:gd name="T65" fmla="*/ 4 h 88"/>
                <a:gd name="T66" fmla="*/ 42 w 96"/>
                <a:gd name="T67" fmla="*/ 17 h 88"/>
                <a:gd name="T68" fmla="*/ 29 w 96"/>
                <a:gd name="T69" fmla="*/ 20 h 88"/>
                <a:gd name="T70" fmla="*/ 13 w 96"/>
                <a:gd name="T71" fmla="*/ 21 h 88"/>
                <a:gd name="T72" fmla="*/ 21 w 96"/>
                <a:gd name="T73" fmla="*/ 31 h 88"/>
                <a:gd name="T74" fmla="*/ 15 w 96"/>
                <a:gd name="T75" fmla="*/ 44 h 88"/>
                <a:gd name="T76" fmla="*/ 4 w 96"/>
                <a:gd name="T77" fmla="*/ 52 h 88"/>
                <a:gd name="T78" fmla="*/ 17 w 96"/>
                <a:gd name="T79" fmla="*/ 54 h 88"/>
                <a:gd name="T80" fmla="*/ 20 w 96"/>
                <a:gd name="T81" fmla="*/ 67 h 88"/>
                <a:gd name="T82" fmla="*/ 21 w 96"/>
                <a:gd name="T83" fmla="*/ 83 h 88"/>
                <a:gd name="T84" fmla="*/ 32 w 96"/>
                <a:gd name="T85" fmla="*/ 76 h 88"/>
                <a:gd name="T86" fmla="*/ 23 w 96"/>
                <a:gd name="T8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88">
                  <a:moveTo>
                    <a:pt x="21" y="88"/>
                  </a:moveTo>
                  <a:cubicBezTo>
                    <a:pt x="21" y="88"/>
                    <a:pt x="20" y="88"/>
                    <a:pt x="20" y="88"/>
                  </a:cubicBezTo>
                  <a:cubicBezTo>
                    <a:pt x="8" y="76"/>
                    <a:pt x="8" y="76"/>
                    <a:pt x="8" y="76"/>
                  </a:cubicBezTo>
                  <a:cubicBezTo>
                    <a:pt x="8" y="76"/>
                    <a:pt x="8" y="75"/>
                    <a:pt x="8" y="75"/>
                  </a:cubicBezTo>
                  <a:cubicBezTo>
                    <a:pt x="8" y="74"/>
                    <a:pt x="8" y="74"/>
                    <a:pt x="8" y="73"/>
                  </a:cubicBezTo>
                  <a:cubicBezTo>
                    <a:pt x="17" y="65"/>
                    <a:pt x="17" y="65"/>
                    <a:pt x="17" y="65"/>
                  </a:cubicBezTo>
                  <a:cubicBezTo>
                    <a:pt x="15" y="63"/>
                    <a:pt x="14" y="59"/>
                    <a:pt x="13" y="56"/>
                  </a:cubicBezTo>
                  <a:cubicBezTo>
                    <a:pt x="2" y="56"/>
                    <a:pt x="2" y="56"/>
                    <a:pt x="2" y="56"/>
                  </a:cubicBezTo>
                  <a:cubicBezTo>
                    <a:pt x="1" y="56"/>
                    <a:pt x="0" y="55"/>
                    <a:pt x="0" y="54"/>
                  </a:cubicBezTo>
                  <a:cubicBezTo>
                    <a:pt x="0" y="42"/>
                    <a:pt x="0" y="42"/>
                    <a:pt x="0" y="42"/>
                  </a:cubicBezTo>
                  <a:cubicBezTo>
                    <a:pt x="0" y="41"/>
                    <a:pt x="1" y="40"/>
                    <a:pt x="2" y="40"/>
                  </a:cubicBezTo>
                  <a:cubicBezTo>
                    <a:pt x="13" y="40"/>
                    <a:pt x="13" y="40"/>
                    <a:pt x="13" y="40"/>
                  </a:cubicBezTo>
                  <a:cubicBezTo>
                    <a:pt x="14" y="37"/>
                    <a:pt x="15" y="33"/>
                    <a:pt x="17" y="31"/>
                  </a:cubicBezTo>
                  <a:cubicBezTo>
                    <a:pt x="8" y="23"/>
                    <a:pt x="8" y="23"/>
                    <a:pt x="8" y="23"/>
                  </a:cubicBezTo>
                  <a:cubicBezTo>
                    <a:pt x="8" y="22"/>
                    <a:pt x="8" y="22"/>
                    <a:pt x="8" y="21"/>
                  </a:cubicBezTo>
                  <a:cubicBezTo>
                    <a:pt x="8" y="21"/>
                    <a:pt x="8" y="20"/>
                    <a:pt x="8" y="20"/>
                  </a:cubicBezTo>
                  <a:cubicBezTo>
                    <a:pt x="20" y="8"/>
                    <a:pt x="20" y="8"/>
                    <a:pt x="20" y="8"/>
                  </a:cubicBezTo>
                  <a:cubicBezTo>
                    <a:pt x="20" y="8"/>
                    <a:pt x="22" y="8"/>
                    <a:pt x="23" y="8"/>
                  </a:cubicBezTo>
                  <a:cubicBezTo>
                    <a:pt x="31" y="17"/>
                    <a:pt x="31" y="17"/>
                    <a:pt x="31" y="17"/>
                  </a:cubicBezTo>
                  <a:cubicBezTo>
                    <a:pt x="33" y="15"/>
                    <a:pt x="37" y="14"/>
                    <a:pt x="40" y="13"/>
                  </a:cubicBezTo>
                  <a:cubicBezTo>
                    <a:pt x="40" y="2"/>
                    <a:pt x="40" y="2"/>
                    <a:pt x="40" y="2"/>
                  </a:cubicBezTo>
                  <a:cubicBezTo>
                    <a:pt x="40" y="1"/>
                    <a:pt x="41" y="0"/>
                    <a:pt x="42" y="0"/>
                  </a:cubicBezTo>
                  <a:cubicBezTo>
                    <a:pt x="54" y="0"/>
                    <a:pt x="54" y="0"/>
                    <a:pt x="54" y="0"/>
                  </a:cubicBezTo>
                  <a:cubicBezTo>
                    <a:pt x="55" y="0"/>
                    <a:pt x="56" y="1"/>
                    <a:pt x="56" y="2"/>
                  </a:cubicBezTo>
                  <a:cubicBezTo>
                    <a:pt x="56" y="13"/>
                    <a:pt x="56" y="13"/>
                    <a:pt x="56" y="13"/>
                  </a:cubicBezTo>
                  <a:cubicBezTo>
                    <a:pt x="59" y="14"/>
                    <a:pt x="63" y="15"/>
                    <a:pt x="65" y="17"/>
                  </a:cubicBezTo>
                  <a:cubicBezTo>
                    <a:pt x="73" y="8"/>
                    <a:pt x="73" y="8"/>
                    <a:pt x="73" y="8"/>
                  </a:cubicBezTo>
                  <a:cubicBezTo>
                    <a:pt x="74" y="8"/>
                    <a:pt x="75" y="8"/>
                    <a:pt x="76" y="8"/>
                  </a:cubicBezTo>
                  <a:cubicBezTo>
                    <a:pt x="88" y="20"/>
                    <a:pt x="88" y="20"/>
                    <a:pt x="88" y="20"/>
                  </a:cubicBezTo>
                  <a:cubicBezTo>
                    <a:pt x="88" y="20"/>
                    <a:pt x="88" y="21"/>
                    <a:pt x="88" y="21"/>
                  </a:cubicBezTo>
                  <a:cubicBezTo>
                    <a:pt x="88" y="22"/>
                    <a:pt x="88" y="22"/>
                    <a:pt x="88" y="23"/>
                  </a:cubicBezTo>
                  <a:cubicBezTo>
                    <a:pt x="79" y="31"/>
                    <a:pt x="79" y="31"/>
                    <a:pt x="79" y="31"/>
                  </a:cubicBezTo>
                  <a:cubicBezTo>
                    <a:pt x="81" y="33"/>
                    <a:pt x="82" y="37"/>
                    <a:pt x="83" y="40"/>
                  </a:cubicBezTo>
                  <a:cubicBezTo>
                    <a:pt x="94" y="40"/>
                    <a:pt x="94" y="40"/>
                    <a:pt x="94" y="40"/>
                  </a:cubicBezTo>
                  <a:cubicBezTo>
                    <a:pt x="95" y="40"/>
                    <a:pt x="96" y="41"/>
                    <a:pt x="96" y="42"/>
                  </a:cubicBezTo>
                  <a:cubicBezTo>
                    <a:pt x="96" y="54"/>
                    <a:pt x="96" y="54"/>
                    <a:pt x="96" y="54"/>
                  </a:cubicBezTo>
                  <a:cubicBezTo>
                    <a:pt x="96" y="55"/>
                    <a:pt x="95" y="56"/>
                    <a:pt x="94" y="56"/>
                  </a:cubicBezTo>
                  <a:cubicBezTo>
                    <a:pt x="83" y="56"/>
                    <a:pt x="83" y="56"/>
                    <a:pt x="83" y="56"/>
                  </a:cubicBezTo>
                  <a:cubicBezTo>
                    <a:pt x="82" y="59"/>
                    <a:pt x="81" y="63"/>
                    <a:pt x="79" y="65"/>
                  </a:cubicBezTo>
                  <a:cubicBezTo>
                    <a:pt x="88" y="73"/>
                    <a:pt x="88" y="73"/>
                    <a:pt x="88" y="73"/>
                  </a:cubicBezTo>
                  <a:cubicBezTo>
                    <a:pt x="88" y="74"/>
                    <a:pt x="88" y="76"/>
                    <a:pt x="88" y="76"/>
                  </a:cubicBezTo>
                  <a:cubicBezTo>
                    <a:pt x="76" y="88"/>
                    <a:pt x="76" y="88"/>
                    <a:pt x="76" y="88"/>
                  </a:cubicBezTo>
                  <a:cubicBezTo>
                    <a:pt x="76" y="88"/>
                    <a:pt x="74" y="88"/>
                    <a:pt x="73" y="88"/>
                  </a:cubicBezTo>
                  <a:cubicBezTo>
                    <a:pt x="64" y="78"/>
                    <a:pt x="64" y="78"/>
                    <a:pt x="64" y="78"/>
                  </a:cubicBezTo>
                  <a:cubicBezTo>
                    <a:pt x="63" y="78"/>
                    <a:pt x="63" y="76"/>
                    <a:pt x="64" y="76"/>
                  </a:cubicBezTo>
                  <a:cubicBezTo>
                    <a:pt x="65" y="75"/>
                    <a:pt x="66" y="75"/>
                    <a:pt x="67" y="76"/>
                  </a:cubicBezTo>
                  <a:cubicBezTo>
                    <a:pt x="75" y="83"/>
                    <a:pt x="75" y="83"/>
                    <a:pt x="75" y="83"/>
                  </a:cubicBezTo>
                  <a:cubicBezTo>
                    <a:pt x="83" y="75"/>
                    <a:pt x="83" y="75"/>
                    <a:pt x="83" y="75"/>
                  </a:cubicBezTo>
                  <a:cubicBezTo>
                    <a:pt x="76" y="67"/>
                    <a:pt x="76" y="67"/>
                    <a:pt x="76" y="67"/>
                  </a:cubicBezTo>
                  <a:cubicBezTo>
                    <a:pt x="75" y="66"/>
                    <a:pt x="75" y="65"/>
                    <a:pt x="75" y="65"/>
                  </a:cubicBezTo>
                  <a:cubicBezTo>
                    <a:pt x="77" y="62"/>
                    <a:pt x="79" y="56"/>
                    <a:pt x="79" y="54"/>
                  </a:cubicBezTo>
                  <a:cubicBezTo>
                    <a:pt x="79" y="53"/>
                    <a:pt x="80" y="52"/>
                    <a:pt x="81" y="52"/>
                  </a:cubicBezTo>
                  <a:cubicBezTo>
                    <a:pt x="92" y="52"/>
                    <a:pt x="92" y="52"/>
                    <a:pt x="92" y="52"/>
                  </a:cubicBezTo>
                  <a:cubicBezTo>
                    <a:pt x="92" y="44"/>
                    <a:pt x="92" y="44"/>
                    <a:pt x="92" y="44"/>
                  </a:cubicBezTo>
                  <a:cubicBezTo>
                    <a:pt x="81" y="44"/>
                    <a:pt x="81" y="44"/>
                    <a:pt x="81" y="44"/>
                  </a:cubicBezTo>
                  <a:cubicBezTo>
                    <a:pt x="80" y="44"/>
                    <a:pt x="79" y="43"/>
                    <a:pt x="79" y="42"/>
                  </a:cubicBezTo>
                  <a:cubicBezTo>
                    <a:pt x="79" y="40"/>
                    <a:pt x="77" y="34"/>
                    <a:pt x="75" y="31"/>
                  </a:cubicBezTo>
                  <a:cubicBezTo>
                    <a:pt x="75" y="31"/>
                    <a:pt x="75" y="30"/>
                    <a:pt x="76" y="29"/>
                  </a:cubicBezTo>
                  <a:cubicBezTo>
                    <a:pt x="83" y="21"/>
                    <a:pt x="83" y="21"/>
                    <a:pt x="83" y="21"/>
                  </a:cubicBezTo>
                  <a:cubicBezTo>
                    <a:pt x="75" y="13"/>
                    <a:pt x="75" y="13"/>
                    <a:pt x="75" y="13"/>
                  </a:cubicBezTo>
                  <a:cubicBezTo>
                    <a:pt x="67" y="20"/>
                    <a:pt x="67" y="20"/>
                    <a:pt x="67" y="20"/>
                  </a:cubicBezTo>
                  <a:cubicBezTo>
                    <a:pt x="66" y="21"/>
                    <a:pt x="65" y="21"/>
                    <a:pt x="65" y="21"/>
                  </a:cubicBezTo>
                  <a:cubicBezTo>
                    <a:pt x="62" y="19"/>
                    <a:pt x="57" y="18"/>
                    <a:pt x="54" y="17"/>
                  </a:cubicBezTo>
                  <a:cubicBezTo>
                    <a:pt x="53" y="17"/>
                    <a:pt x="52" y="16"/>
                    <a:pt x="52" y="15"/>
                  </a:cubicBezTo>
                  <a:cubicBezTo>
                    <a:pt x="52" y="4"/>
                    <a:pt x="52" y="4"/>
                    <a:pt x="52" y="4"/>
                  </a:cubicBezTo>
                  <a:cubicBezTo>
                    <a:pt x="44" y="4"/>
                    <a:pt x="44" y="4"/>
                    <a:pt x="44" y="4"/>
                  </a:cubicBezTo>
                  <a:cubicBezTo>
                    <a:pt x="44" y="15"/>
                    <a:pt x="44" y="15"/>
                    <a:pt x="44" y="15"/>
                  </a:cubicBezTo>
                  <a:cubicBezTo>
                    <a:pt x="44" y="16"/>
                    <a:pt x="43" y="17"/>
                    <a:pt x="42" y="17"/>
                  </a:cubicBezTo>
                  <a:cubicBezTo>
                    <a:pt x="39" y="18"/>
                    <a:pt x="34" y="19"/>
                    <a:pt x="31" y="21"/>
                  </a:cubicBezTo>
                  <a:cubicBezTo>
                    <a:pt x="31" y="21"/>
                    <a:pt x="30" y="21"/>
                    <a:pt x="29" y="20"/>
                  </a:cubicBezTo>
                  <a:cubicBezTo>
                    <a:pt x="21" y="13"/>
                    <a:pt x="21" y="13"/>
                    <a:pt x="21" y="13"/>
                  </a:cubicBezTo>
                  <a:cubicBezTo>
                    <a:pt x="13" y="21"/>
                    <a:pt x="13" y="21"/>
                    <a:pt x="13" y="21"/>
                  </a:cubicBezTo>
                  <a:cubicBezTo>
                    <a:pt x="20" y="29"/>
                    <a:pt x="20" y="29"/>
                    <a:pt x="20" y="29"/>
                  </a:cubicBezTo>
                  <a:cubicBezTo>
                    <a:pt x="21" y="30"/>
                    <a:pt x="21" y="31"/>
                    <a:pt x="21" y="31"/>
                  </a:cubicBezTo>
                  <a:cubicBezTo>
                    <a:pt x="19" y="34"/>
                    <a:pt x="17" y="40"/>
                    <a:pt x="17" y="42"/>
                  </a:cubicBezTo>
                  <a:cubicBezTo>
                    <a:pt x="17" y="43"/>
                    <a:pt x="16" y="44"/>
                    <a:pt x="15" y="44"/>
                  </a:cubicBezTo>
                  <a:cubicBezTo>
                    <a:pt x="4" y="44"/>
                    <a:pt x="4" y="44"/>
                    <a:pt x="4" y="44"/>
                  </a:cubicBezTo>
                  <a:cubicBezTo>
                    <a:pt x="4" y="52"/>
                    <a:pt x="4" y="52"/>
                    <a:pt x="4" y="52"/>
                  </a:cubicBezTo>
                  <a:cubicBezTo>
                    <a:pt x="15" y="52"/>
                    <a:pt x="15" y="52"/>
                    <a:pt x="15" y="52"/>
                  </a:cubicBezTo>
                  <a:cubicBezTo>
                    <a:pt x="16" y="52"/>
                    <a:pt x="17" y="53"/>
                    <a:pt x="17" y="54"/>
                  </a:cubicBezTo>
                  <a:cubicBezTo>
                    <a:pt x="17" y="56"/>
                    <a:pt x="19" y="62"/>
                    <a:pt x="21" y="65"/>
                  </a:cubicBezTo>
                  <a:cubicBezTo>
                    <a:pt x="21" y="65"/>
                    <a:pt x="21" y="66"/>
                    <a:pt x="20" y="67"/>
                  </a:cubicBezTo>
                  <a:cubicBezTo>
                    <a:pt x="13" y="75"/>
                    <a:pt x="13" y="75"/>
                    <a:pt x="13" y="75"/>
                  </a:cubicBezTo>
                  <a:cubicBezTo>
                    <a:pt x="21" y="83"/>
                    <a:pt x="21" y="83"/>
                    <a:pt x="21" y="83"/>
                  </a:cubicBezTo>
                  <a:cubicBezTo>
                    <a:pt x="29" y="76"/>
                    <a:pt x="29" y="76"/>
                    <a:pt x="29" y="76"/>
                  </a:cubicBezTo>
                  <a:cubicBezTo>
                    <a:pt x="30" y="75"/>
                    <a:pt x="31" y="75"/>
                    <a:pt x="32" y="76"/>
                  </a:cubicBezTo>
                  <a:cubicBezTo>
                    <a:pt x="33" y="76"/>
                    <a:pt x="33" y="78"/>
                    <a:pt x="32" y="78"/>
                  </a:cubicBezTo>
                  <a:cubicBezTo>
                    <a:pt x="23" y="88"/>
                    <a:pt x="23" y="88"/>
                    <a:pt x="23" y="88"/>
                  </a:cubicBezTo>
                  <a:cubicBezTo>
                    <a:pt x="22" y="88"/>
                    <a:pt x="22" y="88"/>
                    <a:pt x="21" y="8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6" name="Freeform 64">
              <a:extLst>
                <a:ext uri="{FF2B5EF4-FFF2-40B4-BE49-F238E27FC236}">
                  <a16:creationId xmlns:a16="http://schemas.microsoft.com/office/drawing/2014/main" id="{9B14152C-A8C5-2C6B-58B4-C99DD91EFA00}"/>
                </a:ext>
              </a:extLst>
            </p:cNvPr>
            <p:cNvSpPr>
              <a:spLocks/>
            </p:cNvSpPr>
            <p:nvPr/>
          </p:nvSpPr>
          <p:spPr bwMode="auto">
            <a:xfrm>
              <a:off x="7869238" y="3549650"/>
              <a:ext cx="60325" cy="15875"/>
            </a:xfrm>
            <a:custGeom>
              <a:avLst/>
              <a:gdLst>
                <a:gd name="T0" fmla="*/ 14 w 16"/>
                <a:gd name="T1" fmla="*/ 4 h 4"/>
                <a:gd name="T2" fmla="*/ 2 w 16"/>
                <a:gd name="T3" fmla="*/ 4 h 4"/>
                <a:gd name="T4" fmla="*/ 0 w 16"/>
                <a:gd name="T5" fmla="*/ 2 h 4"/>
                <a:gd name="T6" fmla="*/ 2 w 16"/>
                <a:gd name="T7" fmla="*/ 0 h 4"/>
                <a:gd name="T8" fmla="*/ 14 w 16"/>
                <a:gd name="T9" fmla="*/ 0 h 4"/>
                <a:gd name="T10" fmla="*/ 16 w 16"/>
                <a:gd name="T11" fmla="*/ 2 h 4"/>
                <a:gd name="T12" fmla="*/ 14 w 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4"/>
                  </a:moveTo>
                  <a:cubicBezTo>
                    <a:pt x="2" y="4"/>
                    <a:pt x="2" y="4"/>
                    <a:pt x="2" y="4"/>
                  </a:cubicBezTo>
                  <a:cubicBezTo>
                    <a:pt x="1" y="4"/>
                    <a:pt x="0" y="3"/>
                    <a:pt x="0" y="2"/>
                  </a:cubicBezTo>
                  <a:cubicBezTo>
                    <a:pt x="0" y="1"/>
                    <a:pt x="1" y="0"/>
                    <a:pt x="2" y="0"/>
                  </a:cubicBezTo>
                  <a:cubicBezTo>
                    <a:pt x="14" y="0"/>
                    <a:pt x="14" y="0"/>
                    <a:pt x="14" y="0"/>
                  </a:cubicBezTo>
                  <a:cubicBezTo>
                    <a:pt x="15" y="0"/>
                    <a:pt x="16" y="1"/>
                    <a:pt x="16" y="2"/>
                  </a:cubicBezTo>
                  <a:cubicBezTo>
                    <a:pt x="16" y="3"/>
                    <a:pt x="15" y="4"/>
                    <a:pt x="14"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7" name="Freeform 65">
              <a:extLst>
                <a:ext uri="{FF2B5EF4-FFF2-40B4-BE49-F238E27FC236}">
                  <a16:creationId xmlns:a16="http://schemas.microsoft.com/office/drawing/2014/main" id="{BD9EE123-6DA5-A6E5-9E04-87D03FCD38E8}"/>
                </a:ext>
              </a:extLst>
            </p:cNvPr>
            <p:cNvSpPr>
              <a:spLocks/>
            </p:cNvSpPr>
            <p:nvPr/>
          </p:nvSpPr>
          <p:spPr bwMode="auto">
            <a:xfrm>
              <a:off x="7869238" y="3579813"/>
              <a:ext cx="60325" cy="30163"/>
            </a:xfrm>
            <a:custGeom>
              <a:avLst/>
              <a:gdLst>
                <a:gd name="T0" fmla="*/ 14 w 16"/>
                <a:gd name="T1" fmla="*/ 0 h 8"/>
                <a:gd name="T2" fmla="*/ 2 w 16"/>
                <a:gd name="T3" fmla="*/ 0 h 8"/>
                <a:gd name="T4" fmla="*/ 0 w 16"/>
                <a:gd name="T5" fmla="*/ 2 h 8"/>
                <a:gd name="T6" fmla="*/ 2 w 16"/>
                <a:gd name="T7" fmla="*/ 4 h 8"/>
                <a:gd name="T8" fmla="*/ 6 w 16"/>
                <a:gd name="T9" fmla="*/ 4 h 8"/>
                <a:gd name="T10" fmla="*/ 6 w 16"/>
                <a:gd name="T11" fmla="*/ 6 h 8"/>
                <a:gd name="T12" fmla="*/ 8 w 16"/>
                <a:gd name="T13" fmla="*/ 8 h 8"/>
                <a:gd name="T14" fmla="*/ 10 w 16"/>
                <a:gd name="T15" fmla="*/ 6 h 8"/>
                <a:gd name="T16" fmla="*/ 10 w 16"/>
                <a:gd name="T17" fmla="*/ 4 h 8"/>
                <a:gd name="T18" fmla="*/ 14 w 16"/>
                <a:gd name="T19" fmla="*/ 4 h 8"/>
                <a:gd name="T20" fmla="*/ 16 w 16"/>
                <a:gd name="T21" fmla="*/ 2 h 8"/>
                <a:gd name="T22" fmla="*/ 14 w 16"/>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8">
                  <a:moveTo>
                    <a:pt x="14" y="0"/>
                  </a:moveTo>
                  <a:cubicBezTo>
                    <a:pt x="2" y="0"/>
                    <a:pt x="2" y="0"/>
                    <a:pt x="2" y="0"/>
                  </a:cubicBezTo>
                  <a:cubicBezTo>
                    <a:pt x="1" y="0"/>
                    <a:pt x="0" y="1"/>
                    <a:pt x="0" y="2"/>
                  </a:cubicBezTo>
                  <a:cubicBezTo>
                    <a:pt x="0" y="3"/>
                    <a:pt x="1" y="4"/>
                    <a:pt x="2" y="4"/>
                  </a:cubicBezTo>
                  <a:cubicBezTo>
                    <a:pt x="6" y="4"/>
                    <a:pt x="6" y="4"/>
                    <a:pt x="6" y="4"/>
                  </a:cubicBezTo>
                  <a:cubicBezTo>
                    <a:pt x="6" y="6"/>
                    <a:pt x="6" y="6"/>
                    <a:pt x="6" y="6"/>
                  </a:cubicBezTo>
                  <a:cubicBezTo>
                    <a:pt x="6" y="7"/>
                    <a:pt x="7" y="8"/>
                    <a:pt x="8" y="8"/>
                  </a:cubicBezTo>
                  <a:cubicBezTo>
                    <a:pt x="9" y="8"/>
                    <a:pt x="10" y="7"/>
                    <a:pt x="10" y="6"/>
                  </a:cubicBezTo>
                  <a:cubicBezTo>
                    <a:pt x="10" y="4"/>
                    <a:pt x="10" y="4"/>
                    <a:pt x="10" y="4"/>
                  </a:cubicBezTo>
                  <a:cubicBezTo>
                    <a:pt x="14" y="4"/>
                    <a:pt x="14" y="4"/>
                    <a:pt x="14" y="4"/>
                  </a:cubicBezTo>
                  <a:cubicBezTo>
                    <a:pt x="15" y="4"/>
                    <a:pt x="16" y="3"/>
                    <a:pt x="16" y="2"/>
                  </a:cubicBezTo>
                  <a:cubicBezTo>
                    <a:pt x="16" y="1"/>
                    <a:pt x="15" y="0"/>
                    <a:pt x="1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8" name="Freeform 66">
              <a:extLst>
                <a:ext uri="{FF2B5EF4-FFF2-40B4-BE49-F238E27FC236}">
                  <a16:creationId xmlns:a16="http://schemas.microsoft.com/office/drawing/2014/main" id="{30034BA4-8767-0C9E-2A74-F3EA242CACEC}"/>
                </a:ext>
              </a:extLst>
            </p:cNvPr>
            <p:cNvSpPr>
              <a:spLocks/>
            </p:cNvSpPr>
            <p:nvPr/>
          </p:nvSpPr>
          <p:spPr bwMode="auto">
            <a:xfrm>
              <a:off x="7805738" y="3338513"/>
              <a:ext cx="187325" cy="196850"/>
            </a:xfrm>
            <a:custGeom>
              <a:avLst/>
              <a:gdLst>
                <a:gd name="T0" fmla="*/ 25 w 50"/>
                <a:gd name="T1" fmla="*/ 0 h 52"/>
                <a:gd name="T2" fmla="*/ 0 w 50"/>
                <a:gd name="T3" fmla="*/ 24 h 52"/>
                <a:gd name="T4" fmla="*/ 17 w 50"/>
                <a:gd name="T5" fmla="*/ 47 h 52"/>
                <a:gd name="T6" fmla="*/ 17 w 50"/>
                <a:gd name="T7" fmla="*/ 50 h 52"/>
                <a:gd name="T8" fmla="*/ 19 w 50"/>
                <a:gd name="T9" fmla="*/ 52 h 52"/>
                <a:gd name="T10" fmla="*/ 31 w 50"/>
                <a:gd name="T11" fmla="*/ 52 h 52"/>
                <a:gd name="T12" fmla="*/ 33 w 50"/>
                <a:gd name="T13" fmla="*/ 50 h 52"/>
                <a:gd name="T14" fmla="*/ 33 w 50"/>
                <a:gd name="T15" fmla="*/ 47 h 52"/>
                <a:gd name="T16" fmla="*/ 50 w 50"/>
                <a:gd name="T17" fmla="*/ 24 h 52"/>
                <a:gd name="T18" fmla="*/ 25 w 50"/>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2">
                  <a:moveTo>
                    <a:pt x="25" y="0"/>
                  </a:moveTo>
                  <a:cubicBezTo>
                    <a:pt x="11" y="0"/>
                    <a:pt x="0" y="11"/>
                    <a:pt x="0" y="24"/>
                  </a:cubicBezTo>
                  <a:cubicBezTo>
                    <a:pt x="0" y="34"/>
                    <a:pt x="7" y="43"/>
                    <a:pt x="17" y="47"/>
                  </a:cubicBezTo>
                  <a:cubicBezTo>
                    <a:pt x="17" y="50"/>
                    <a:pt x="17" y="50"/>
                    <a:pt x="17" y="50"/>
                  </a:cubicBezTo>
                  <a:cubicBezTo>
                    <a:pt x="17" y="51"/>
                    <a:pt x="18" y="52"/>
                    <a:pt x="19" y="52"/>
                  </a:cubicBezTo>
                  <a:cubicBezTo>
                    <a:pt x="31" y="52"/>
                    <a:pt x="31" y="52"/>
                    <a:pt x="31" y="52"/>
                  </a:cubicBezTo>
                  <a:cubicBezTo>
                    <a:pt x="32" y="52"/>
                    <a:pt x="33" y="51"/>
                    <a:pt x="33" y="50"/>
                  </a:cubicBezTo>
                  <a:cubicBezTo>
                    <a:pt x="33" y="47"/>
                    <a:pt x="33" y="47"/>
                    <a:pt x="33" y="47"/>
                  </a:cubicBezTo>
                  <a:cubicBezTo>
                    <a:pt x="43" y="43"/>
                    <a:pt x="50" y="34"/>
                    <a:pt x="50" y="24"/>
                  </a:cubicBezTo>
                  <a:cubicBezTo>
                    <a:pt x="50" y="11"/>
                    <a:pt x="39" y="0"/>
                    <a:pt x="2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69" name="Group 268">
            <a:extLst>
              <a:ext uri="{FF2B5EF4-FFF2-40B4-BE49-F238E27FC236}">
                <a16:creationId xmlns:a16="http://schemas.microsoft.com/office/drawing/2014/main" id="{1818E892-BCD7-E647-569F-6CDA1B2B3FC0}"/>
              </a:ext>
            </a:extLst>
          </p:cNvPr>
          <p:cNvGrpSpPr/>
          <p:nvPr/>
        </p:nvGrpSpPr>
        <p:grpSpPr>
          <a:xfrm>
            <a:off x="8619125" y="1926117"/>
            <a:ext cx="360363" cy="330201"/>
            <a:chOff x="4833938" y="1082675"/>
            <a:chExt cx="360363" cy="330201"/>
          </a:xfrm>
        </p:grpSpPr>
        <p:sp>
          <p:nvSpPr>
            <p:cNvPr id="270" name="Freeform 267">
              <a:extLst>
                <a:ext uri="{FF2B5EF4-FFF2-40B4-BE49-F238E27FC236}">
                  <a16:creationId xmlns:a16="http://schemas.microsoft.com/office/drawing/2014/main" id="{2835CB4C-8E3F-C659-B2C9-2450882E9448}"/>
                </a:ext>
              </a:extLst>
            </p:cNvPr>
            <p:cNvSpPr>
              <a:spLocks/>
            </p:cNvSpPr>
            <p:nvPr/>
          </p:nvSpPr>
          <p:spPr bwMode="auto">
            <a:xfrm>
              <a:off x="4976813" y="1195388"/>
              <a:ext cx="52388" cy="49213"/>
            </a:xfrm>
            <a:custGeom>
              <a:avLst/>
              <a:gdLst>
                <a:gd name="T0" fmla="*/ 14 w 14"/>
                <a:gd name="T1" fmla="*/ 4 h 13"/>
                <a:gd name="T2" fmla="*/ 3 w 14"/>
                <a:gd name="T3" fmla="*/ 0 h 13"/>
                <a:gd name="T4" fmla="*/ 1 w 14"/>
                <a:gd name="T5" fmla="*/ 1 h 13"/>
                <a:gd name="T6" fmla="*/ 0 w 14"/>
                <a:gd name="T7" fmla="*/ 3 h 13"/>
                <a:gd name="T8" fmla="*/ 4 w 14"/>
                <a:gd name="T9" fmla="*/ 13 h 13"/>
                <a:gd name="T10" fmla="*/ 14 w 14"/>
                <a:gd name="T11" fmla="*/ 4 h 13"/>
              </a:gdLst>
              <a:ahLst/>
              <a:cxnLst>
                <a:cxn ang="0">
                  <a:pos x="T0" y="T1"/>
                </a:cxn>
                <a:cxn ang="0">
                  <a:pos x="T2" y="T3"/>
                </a:cxn>
                <a:cxn ang="0">
                  <a:pos x="T4" y="T5"/>
                </a:cxn>
                <a:cxn ang="0">
                  <a:pos x="T6" y="T7"/>
                </a:cxn>
                <a:cxn ang="0">
                  <a:pos x="T8" y="T9"/>
                </a:cxn>
                <a:cxn ang="0">
                  <a:pos x="T10" y="T11"/>
                </a:cxn>
              </a:cxnLst>
              <a:rect l="0" t="0" r="r" b="b"/>
              <a:pathLst>
                <a:path w="14" h="13">
                  <a:moveTo>
                    <a:pt x="14" y="4"/>
                  </a:moveTo>
                  <a:cubicBezTo>
                    <a:pt x="3" y="0"/>
                    <a:pt x="3" y="0"/>
                    <a:pt x="3" y="0"/>
                  </a:cubicBezTo>
                  <a:cubicBezTo>
                    <a:pt x="2" y="0"/>
                    <a:pt x="1" y="0"/>
                    <a:pt x="1" y="1"/>
                  </a:cubicBezTo>
                  <a:cubicBezTo>
                    <a:pt x="0" y="1"/>
                    <a:pt x="0" y="2"/>
                    <a:pt x="0" y="3"/>
                  </a:cubicBezTo>
                  <a:cubicBezTo>
                    <a:pt x="4" y="13"/>
                    <a:pt x="4" y="13"/>
                    <a:pt x="4" y="13"/>
                  </a:cubicBezTo>
                  <a:lnTo>
                    <a:pt x="1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1" name="Freeform 268">
              <a:extLst>
                <a:ext uri="{FF2B5EF4-FFF2-40B4-BE49-F238E27FC236}">
                  <a16:creationId xmlns:a16="http://schemas.microsoft.com/office/drawing/2014/main" id="{72A2B412-23E4-67F4-93D9-460000E2EA65}"/>
                </a:ext>
              </a:extLst>
            </p:cNvPr>
            <p:cNvSpPr>
              <a:spLocks/>
            </p:cNvSpPr>
            <p:nvPr/>
          </p:nvSpPr>
          <p:spPr bwMode="auto">
            <a:xfrm>
              <a:off x="4999038" y="1217613"/>
              <a:ext cx="195263" cy="195263"/>
            </a:xfrm>
            <a:custGeom>
              <a:avLst/>
              <a:gdLst>
                <a:gd name="T0" fmla="*/ 50 w 52"/>
                <a:gd name="T1" fmla="*/ 39 h 52"/>
                <a:gd name="T2" fmla="*/ 11 w 52"/>
                <a:gd name="T3" fmla="*/ 0 h 52"/>
                <a:gd name="T4" fmla="*/ 0 w 52"/>
                <a:gd name="T5" fmla="*/ 11 h 52"/>
                <a:gd name="T6" fmla="*/ 39 w 52"/>
                <a:gd name="T7" fmla="*/ 49 h 52"/>
                <a:gd name="T8" fmla="*/ 44 w 52"/>
                <a:gd name="T9" fmla="*/ 52 h 52"/>
                <a:gd name="T10" fmla="*/ 50 w 52"/>
                <a:gd name="T11" fmla="*/ 49 h 52"/>
                <a:gd name="T12" fmla="*/ 52 w 52"/>
                <a:gd name="T13" fmla="*/ 44 h 52"/>
                <a:gd name="T14" fmla="*/ 50 w 52"/>
                <a:gd name="T15" fmla="*/ 39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52">
                  <a:moveTo>
                    <a:pt x="50" y="39"/>
                  </a:moveTo>
                  <a:cubicBezTo>
                    <a:pt x="11" y="0"/>
                    <a:pt x="11" y="0"/>
                    <a:pt x="11" y="0"/>
                  </a:cubicBezTo>
                  <a:cubicBezTo>
                    <a:pt x="0" y="11"/>
                    <a:pt x="0" y="11"/>
                    <a:pt x="0" y="11"/>
                  </a:cubicBezTo>
                  <a:cubicBezTo>
                    <a:pt x="39" y="49"/>
                    <a:pt x="39" y="49"/>
                    <a:pt x="39" y="49"/>
                  </a:cubicBezTo>
                  <a:cubicBezTo>
                    <a:pt x="40" y="51"/>
                    <a:pt x="42" y="52"/>
                    <a:pt x="44" y="52"/>
                  </a:cubicBezTo>
                  <a:cubicBezTo>
                    <a:pt x="46" y="52"/>
                    <a:pt x="48" y="51"/>
                    <a:pt x="50" y="49"/>
                  </a:cubicBezTo>
                  <a:cubicBezTo>
                    <a:pt x="51" y="48"/>
                    <a:pt x="52" y="46"/>
                    <a:pt x="52" y="44"/>
                  </a:cubicBezTo>
                  <a:cubicBezTo>
                    <a:pt x="52" y="42"/>
                    <a:pt x="51" y="40"/>
                    <a:pt x="50" y="3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2" name="Freeform 269">
              <a:extLst>
                <a:ext uri="{FF2B5EF4-FFF2-40B4-BE49-F238E27FC236}">
                  <a16:creationId xmlns:a16="http://schemas.microsoft.com/office/drawing/2014/main" id="{625F797A-1727-3832-BF30-426EF4BC68D7}"/>
                </a:ext>
              </a:extLst>
            </p:cNvPr>
            <p:cNvSpPr>
              <a:spLocks noEditPoints="1"/>
            </p:cNvSpPr>
            <p:nvPr/>
          </p:nvSpPr>
          <p:spPr bwMode="auto">
            <a:xfrm>
              <a:off x="4833938" y="1082675"/>
              <a:ext cx="360363" cy="255588"/>
            </a:xfrm>
            <a:custGeom>
              <a:avLst/>
              <a:gdLst>
                <a:gd name="T0" fmla="*/ 86 w 96"/>
                <a:gd name="T1" fmla="*/ 0 h 68"/>
                <a:gd name="T2" fmla="*/ 10 w 96"/>
                <a:gd name="T3" fmla="*/ 0 h 68"/>
                <a:gd name="T4" fmla="*/ 0 w 96"/>
                <a:gd name="T5" fmla="*/ 10 h 68"/>
                <a:gd name="T6" fmla="*/ 0 w 96"/>
                <a:gd name="T7" fmla="*/ 58 h 68"/>
                <a:gd name="T8" fmla="*/ 10 w 96"/>
                <a:gd name="T9" fmla="*/ 68 h 68"/>
                <a:gd name="T10" fmla="*/ 60 w 96"/>
                <a:gd name="T11" fmla="*/ 68 h 68"/>
                <a:gd name="T12" fmla="*/ 52 w 96"/>
                <a:gd name="T13" fmla="*/ 60 h 68"/>
                <a:gd name="T14" fmla="*/ 30 w 96"/>
                <a:gd name="T15" fmla="*/ 60 h 68"/>
                <a:gd name="T16" fmla="*/ 28 w 96"/>
                <a:gd name="T17" fmla="*/ 58 h 68"/>
                <a:gd name="T18" fmla="*/ 28 w 96"/>
                <a:gd name="T19" fmla="*/ 10 h 68"/>
                <a:gd name="T20" fmla="*/ 30 w 96"/>
                <a:gd name="T21" fmla="*/ 8 h 68"/>
                <a:gd name="T22" fmla="*/ 86 w 96"/>
                <a:gd name="T23" fmla="*/ 8 h 68"/>
                <a:gd name="T24" fmla="*/ 88 w 96"/>
                <a:gd name="T25" fmla="*/ 10 h 68"/>
                <a:gd name="T26" fmla="*/ 88 w 96"/>
                <a:gd name="T27" fmla="*/ 58 h 68"/>
                <a:gd name="T28" fmla="*/ 86 w 96"/>
                <a:gd name="T29" fmla="*/ 60 h 68"/>
                <a:gd name="T30" fmla="*/ 85 w 96"/>
                <a:gd name="T31" fmla="*/ 60 h 68"/>
                <a:gd name="T32" fmla="*/ 91 w 96"/>
                <a:gd name="T33" fmla="*/ 66 h 68"/>
                <a:gd name="T34" fmla="*/ 96 w 96"/>
                <a:gd name="T35" fmla="*/ 58 h 68"/>
                <a:gd name="T36" fmla="*/ 96 w 96"/>
                <a:gd name="T37" fmla="*/ 10 h 68"/>
                <a:gd name="T38" fmla="*/ 86 w 96"/>
                <a:gd name="T39" fmla="*/ 0 h 68"/>
                <a:gd name="T40" fmla="*/ 24 w 96"/>
                <a:gd name="T41" fmla="*/ 58 h 68"/>
                <a:gd name="T42" fmla="*/ 22 w 96"/>
                <a:gd name="T43" fmla="*/ 60 h 68"/>
                <a:gd name="T44" fmla="*/ 10 w 96"/>
                <a:gd name="T45" fmla="*/ 60 h 68"/>
                <a:gd name="T46" fmla="*/ 8 w 96"/>
                <a:gd name="T47" fmla="*/ 58 h 68"/>
                <a:gd name="T48" fmla="*/ 8 w 96"/>
                <a:gd name="T49" fmla="*/ 48 h 68"/>
                <a:gd name="T50" fmla="*/ 8 w 96"/>
                <a:gd name="T51" fmla="*/ 48 h 68"/>
                <a:gd name="T52" fmla="*/ 24 w 96"/>
                <a:gd name="T53" fmla="*/ 48 h 68"/>
                <a:gd name="T54" fmla="*/ 24 w 96"/>
                <a:gd name="T55" fmla="*/ 58 h 68"/>
                <a:gd name="T56" fmla="*/ 24 w 96"/>
                <a:gd name="T57" fmla="*/ 44 h 68"/>
                <a:gd name="T58" fmla="*/ 8 w 96"/>
                <a:gd name="T59" fmla="*/ 44 h 68"/>
                <a:gd name="T60" fmla="*/ 8 w 96"/>
                <a:gd name="T61" fmla="*/ 44 h 68"/>
                <a:gd name="T62" fmla="*/ 8 w 96"/>
                <a:gd name="T63" fmla="*/ 36 h 68"/>
                <a:gd name="T64" fmla="*/ 8 w 96"/>
                <a:gd name="T65" fmla="*/ 36 h 68"/>
                <a:gd name="T66" fmla="*/ 24 w 96"/>
                <a:gd name="T67" fmla="*/ 36 h 68"/>
                <a:gd name="T68" fmla="*/ 24 w 96"/>
                <a:gd name="T69" fmla="*/ 44 h 68"/>
                <a:gd name="T70" fmla="*/ 24 w 96"/>
                <a:gd name="T71" fmla="*/ 32 h 68"/>
                <a:gd name="T72" fmla="*/ 8 w 96"/>
                <a:gd name="T73" fmla="*/ 32 h 68"/>
                <a:gd name="T74" fmla="*/ 8 w 96"/>
                <a:gd name="T75" fmla="*/ 32 h 68"/>
                <a:gd name="T76" fmla="*/ 8 w 96"/>
                <a:gd name="T77" fmla="*/ 24 h 68"/>
                <a:gd name="T78" fmla="*/ 8 w 96"/>
                <a:gd name="T79" fmla="*/ 24 h 68"/>
                <a:gd name="T80" fmla="*/ 24 w 96"/>
                <a:gd name="T81" fmla="*/ 24 h 68"/>
                <a:gd name="T82" fmla="*/ 24 w 96"/>
                <a:gd name="T83" fmla="*/ 32 h 68"/>
                <a:gd name="T84" fmla="*/ 24 w 96"/>
                <a:gd name="T85" fmla="*/ 20 h 68"/>
                <a:gd name="T86" fmla="*/ 8 w 96"/>
                <a:gd name="T87" fmla="*/ 20 h 68"/>
                <a:gd name="T88" fmla="*/ 8 w 96"/>
                <a:gd name="T89" fmla="*/ 20 h 68"/>
                <a:gd name="T90" fmla="*/ 8 w 96"/>
                <a:gd name="T91" fmla="*/ 10 h 68"/>
                <a:gd name="T92" fmla="*/ 10 w 96"/>
                <a:gd name="T93" fmla="*/ 8 h 68"/>
                <a:gd name="T94" fmla="*/ 22 w 96"/>
                <a:gd name="T95" fmla="*/ 8 h 68"/>
                <a:gd name="T96" fmla="*/ 24 w 96"/>
                <a:gd name="T97" fmla="*/ 10 h 68"/>
                <a:gd name="T98" fmla="*/ 24 w 96"/>
                <a:gd name="T99"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6" h="68">
                  <a:moveTo>
                    <a:pt x="86" y="0"/>
                  </a:moveTo>
                  <a:cubicBezTo>
                    <a:pt x="10" y="0"/>
                    <a:pt x="10" y="0"/>
                    <a:pt x="10" y="0"/>
                  </a:cubicBezTo>
                  <a:cubicBezTo>
                    <a:pt x="4" y="0"/>
                    <a:pt x="0" y="4"/>
                    <a:pt x="0" y="10"/>
                  </a:cubicBezTo>
                  <a:cubicBezTo>
                    <a:pt x="0" y="58"/>
                    <a:pt x="0" y="58"/>
                    <a:pt x="0" y="58"/>
                  </a:cubicBezTo>
                  <a:cubicBezTo>
                    <a:pt x="0" y="64"/>
                    <a:pt x="4" y="68"/>
                    <a:pt x="10" y="68"/>
                  </a:cubicBezTo>
                  <a:cubicBezTo>
                    <a:pt x="60" y="68"/>
                    <a:pt x="60" y="68"/>
                    <a:pt x="60" y="68"/>
                  </a:cubicBezTo>
                  <a:cubicBezTo>
                    <a:pt x="52" y="60"/>
                    <a:pt x="52" y="60"/>
                    <a:pt x="52" y="60"/>
                  </a:cubicBezTo>
                  <a:cubicBezTo>
                    <a:pt x="30" y="60"/>
                    <a:pt x="30" y="60"/>
                    <a:pt x="30" y="60"/>
                  </a:cubicBezTo>
                  <a:cubicBezTo>
                    <a:pt x="29" y="60"/>
                    <a:pt x="28" y="59"/>
                    <a:pt x="28" y="58"/>
                  </a:cubicBezTo>
                  <a:cubicBezTo>
                    <a:pt x="28" y="10"/>
                    <a:pt x="28" y="10"/>
                    <a:pt x="28" y="10"/>
                  </a:cubicBezTo>
                  <a:cubicBezTo>
                    <a:pt x="28" y="9"/>
                    <a:pt x="29" y="8"/>
                    <a:pt x="30" y="8"/>
                  </a:cubicBezTo>
                  <a:cubicBezTo>
                    <a:pt x="86" y="8"/>
                    <a:pt x="86" y="8"/>
                    <a:pt x="86" y="8"/>
                  </a:cubicBezTo>
                  <a:cubicBezTo>
                    <a:pt x="87" y="8"/>
                    <a:pt x="88" y="9"/>
                    <a:pt x="88" y="10"/>
                  </a:cubicBezTo>
                  <a:cubicBezTo>
                    <a:pt x="88" y="58"/>
                    <a:pt x="88" y="58"/>
                    <a:pt x="88" y="58"/>
                  </a:cubicBezTo>
                  <a:cubicBezTo>
                    <a:pt x="88" y="59"/>
                    <a:pt x="87" y="60"/>
                    <a:pt x="86" y="60"/>
                  </a:cubicBezTo>
                  <a:cubicBezTo>
                    <a:pt x="85" y="60"/>
                    <a:pt x="85" y="60"/>
                    <a:pt x="85" y="60"/>
                  </a:cubicBezTo>
                  <a:cubicBezTo>
                    <a:pt x="91" y="66"/>
                    <a:pt x="91" y="66"/>
                    <a:pt x="91" y="66"/>
                  </a:cubicBezTo>
                  <a:cubicBezTo>
                    <a:pt x="94" y="65"/>
                    <a:pt x="96" y="62"/>
                    <a:pt x="96" y="58"/>
                  </a:cubicBezTo>
                  <a:cubicBezTo>
                    <a:pt x="96" y="10"/>
                    <a:pt x="96" y="10"/>
                    <a:pt x="96" y="10"/>
                  </a:cubicBezTo>
                  <a:cubicBezTo>
                    <a:pt x="96" y="4"/>
                    <a:pt x="92" y="0"/>
                    <a:pt x="86" y="0"/>
                  </a:cubicBezTo>
                  <a:close/>
                  <a:moveTo>
                    <a:pt x="24" y="58"/>
                  </a:moveTo>
                  <a:cubicBezTo>
                    <a:pt x="24" y="59"/>
                    <a:pt x="23" y="60"/>
                    <a:pt x="22" y="60"/>
                  </a:cubicBezTo>
                  <a:cubicBezTo>
                    <a:pt x="10" y="60"/>
                    <a:pt x="10" y="60"/>
                    <a:pt x="10" y="60"/>
                  </a:cubicBezTo>
                  <a:cubicBezTo>
                    <a:pt x="9" y="60"/>
                    <a:pt x="8" y="59"/>
                    <a:pt x="8" y="58"/>
                  </a:cubicBezTo>
                  <a:cubicBezTo>
                    <a:pt x="8" y="48"/>
                    <a:pt x="8" y="48"/>
                    <a:pt x="8" y="48"/>
                  </a:cubicBezTo>
                  <a:cubicBezTo>
                    <a:pt x="8" y="48"/>
                    <a:pt x="8" y="48"/>
                    <a:pt x="8" y="48"/>
                  </a:cubicBezTo>
                  <a:cubicBezTo>
                    <a:pt x="24" y="48"/>
                    <a:pt x="24" y="48"/>
                    <a:pt x="24" y="48"/>
                  </a:cubicBezTo>
                  <a:lnTo>
                    <a:pt x="24" y="58"/>
                  </a:lnTo>
                  <a:close/>
                  <a:moveTo>
                    <a:pt x="24" y="44"/>
                  </a:moveTo>
                  <a:cubicBezTo>
                    <a:pt x="8" y="44"/>
                    <a:pt x="8" y="44"/>
                    <a:pt x="8" y="44"/>
                  </a:cubicBezTo>
                  <a:cubicBezTo>
                    <a:pt x="8" y="44"/>
                    <a:pt x="8" y="44"/>
                    <a:pt x="8" y="44"/>
                  </a:cubicBezTo>
                  <a:cubicBezTo>
                    <a:pt x="8" y="36"/>
                    <a:pt x="8" y="36"/>
                    <a:pt x="8" y="36"/>
                  </a:cubicBezTo>
                  <a:cubicBezTo>
                    <a:pt x="8" y="36"/>
                    <a:pt x="8" y="36"/>
                    <a:pt x="8" y="36"/>
                  </a:cubicBezTo>
                  <a:cubicBezTo>
                    <a:pt x="24" y="36"/>
                    <a:pt x="24" y="36"/>
                    <a:pt x="24" y="36"/>
                  </a:cubicBezTo>
                  <a:lnTo>
                    <a:pt x="24" y="44"/>
                  </a:lnTo>
                  <a:close/>
                  <a:moveTo>
                    <a:pt x="24" y="32"/>
                  </a:moveTo>
                  <a:cubicBezTo>
                    <a:pt x="8" y="32"/>
                    <a:pt x="8" y="32"/>
                    <a:pt x="8" y="32"/>
                  </a:cubicBezTo>
                  <a:cubicBezTo>
                    <a:pt x="8" y="32"/>
                    <a:pt x="8" y="32"/>
                    <a:pt x="8" y="32"/>
                  </a:cubicBezTo>
                  <a:cubicBezTo>
                    <a:pt x="8" y="24"/>
                    <a:pt x="8" y="24"/>
                    <a:pt x="8" y="24"/>
                  </a:cubicBezTo>
                  <a:cubicBezTo>
                    <a:pt x="8" y="24"/>
                    <a:pt x="8" y="24"/>
                    <a:pt x="8" y="24"/>
                  </a:cubicBezTo>
                  <a:cubicBezTo>
                    <a:pt x="24" y="24"/>
                    <a:pt x="24" y="24"/>
                    <a:pt x="24" y="24"/>
                  </a:cubicBezTo>
                  <a:lnTo>
                    <a:pt x="24" y="32"/>
                  </a:lnTo>
                  <a:close/>
                  <a:moveTo>
                    <a:pt x="24" y="20"/>
                  </a:moveTo>
                  <a:cubicBezTo>
                    <a:pt x="8" y="20"/>
                    <a:pt x="8" y="20"/>
                    <a:pt x="8" y="20"/>
                  </a:cubicBezTo>
                  <a:cubicBezTo>
                    <a:pt x="8" y="20"/>
                    <a:pt x="8" y="20"/>
                    <a:pt x="8" y="20"/>
                  </a:cubicBezTo>
                  <a:cubicBezTo>
                    <a:pt x="8" y="10"/>
                    <a:pt x="8" y="10"/>
                    <a:pt x="8" y="10"/>
                  </a:cubicBezTo>
                  <a:cubicBezTo>
                    <a:pt x="8" y="9"/>
                    <a:pt x="9" y="8"/>
                    <a:pt x="10" y="8"/>
                  </a:cubicBezTo>
                  <a:cubicBezTo>
                    <a:pt x="22" y="8"/>
                    <a:pt x="22" y="8"/>
                    <a:pt x="22" y="8"/>
                  </a:cubicBezTo>
                  <a:cubicBezTo>
                    <a:pt x="23" y="8"/>
                    <a:pt x="24" y="9"/>
                    <a:pt x="24" y="10"/>
                  </a:cubicBezTo>
                  <a:lnTo>
                    <a:pt x="2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73" name="Group 272">
            <a:extLst>
              <a:ext uri="{FF2B5EF4-FFF2-40B4-BE49-F238E27FC236}">
                <a16:creationId xmlns:a16="http://schemas.microsoft.com/office/drawing/2014/main" id="{345BF62C-731B-A32F-E058-F4ABB9012B69}"/>
              </a:ext>
            </a:extLst>
          </p:cNvPr>
          <p:cNvGrpSpPr/>
          <p:nvPr/>
        </p:nvGrpSpPr>
        <p:grpSpPr>
          <a:xfrm>
            <a:off x="10396726" y="1910242"/>
            <a:ext cx="360363" cy="361950"/>
            <a:chOff x="4113213" y="2163763"/>
            <a:chExt cx="360363" cy="361950"/>
          </a:xfrm>
        </p:grpSpPr>
        <p:sp>
          <p:nvSpPr>
            <p:cNvPr id="274" name="Freeform 185">
              <a:extLst>
                <a:ext uri="{FF2B5EF4-FFF2-40B4-BE49-F238E27FC236}">
                  <a16:creationId xmlns:a16="http://schemas.microsoft.com/office/drawing/2014/main" id="{FE5A7397-B69B-C9DD-F0BE-EBA9DA67874A}"/>
                </a:ext>
              </a:extLst>
            </p:cNvPr>
            <p:cNvSpPr>
              <a:spLocks/>
            </p:cNvSpPr>
            <p:nvPr/>
          </p:nvSpPr>
          <p:spPr bwMode="auto">
            <a:xfrm>
              <a:off x="4314825" y="2382838"/>
              <a:ext cx="120650" cy="120650"/>
            </a:xfrm>
            <a:custGeom>
              <a:avLst/>
              <a:gdLst>
                <a:gd name="T0" fmla="*/ 45 w 76"/>
                <a:gd name="T1" fmla="*/ 0 h 76"/>
                <a:gd name="T2" fmla="*/ 0 w 76"/>
                <a:gd name="T3" fmla="*/ 45 h 76"/>
                <a:gd name="T4" fmla="*/ 31 w 76"/>
                <a:gd name="T5" fmla="*/ 76 h 76"/>
                <a:gd name="T6" fmla="*/ 76 w 76"/>
                <a:gd name="T7" fmla="*/ 30 h 76"/>
                <a:gd name="T8" fmla="*/ 45 w 76"/>
                <a:gd name="T9" fmla="*/ 0 h 76"/>
              </a:gdLst>
              <a:ahLst/>
              <a:cxnLst>
                <a:cxn ang="0">
                  <a:pos x="T0" y="T1"/>
                </a:cxn>
                <a:cxn ang="0">
                  <a:pos x="T2" y="T3"/>
                </a:cxn>
                <a:cxn ang="0">
                  <a:pos x="T4" y="T5"/>
                </a:cxn>
                <a:cxn ang="0">
                  <a:pos x="T6" y="T7"/>
                </a:cxn>
                <a:cxn ang="0">
                  <a:pos x="T8" y="T9"/>
                </a:cxn>
              </a:cxnLst>
              <a:rect l="0" t="0" r="r" b="b"/>
              <a:pathLst>
                <a:path w="76" h="76">
                  <a:moveTo>
                    <a:pt x="45" y="0"/>
                  </a:moveTo>
                  <a:lnTo>
                    <a:pt x="0" y="45"/>
                  </a:lnTo>
                  <a:lnTo>
                    <a:pt x="31" y="76"/>
                  </a:lnTo>
                  <a:lnTo>
                    <a:pt x="76" y="30"/>
                  </a:lnTo>
                  <a:lnTo>
                    <a:pt x="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5" name="Freeform 186">
              <a:extLst>
                <a:ext uri="{FF2B5EF4-FFF2-40B4-BE49-F238E27FC236}">
                  <a16:creationId xmlns:a16="http://schemas.microsoft.com/office/drawing/2014/main" id="{1745AAFC-F7F1-2E52-6F4F-565CA986383C}"/>
                </a:ext>
              </a:extLst>
            </p:cNvPr>
            <p:cNvSpPr>
              <a:spLocks/>
            </p:cNvSpPr>
            <p:nvPr/>
          </p:nvSpPr>
          <p:spPr bwMode="auto">
            <a:xfrm>
              <a:off x="4292600" y="2468563"/>
              <a:ext cx="57150" cy="57150"/>
            </a:xfrm>
            <a:custGeom>
              <a:avLst/>
              <a:gdLst>
                <a:gd name="T0" fmla="*/ 4 w 15"/>
                <a:gd name="T1" fmla="*/ 0 h 15"/>
                <a:gd name="T2" fmla="*/ 0 w 15"/>
                <a:gd name="T3" fmla="*/ 12 h 15"/>
                <a:gd name="T4" fmla="*/ 1 w 15"/>
                <a:gd name="T5" fmla="*/ 14 h 15"/>
                <a:gd name="T6" fmla="*/ 2 w 15"/>
                <a:gd name="T7" fmla="*/ 15 h 15"/>
                <a:gd name="T8" fmla="*/ 3 w 15"/>
                <a:gd name="T9" fmla="*/ 15 h 15"/>
                <a:gd name="T10" fmla="*/ 15 w 15"/>
                <a:gd name="T11" fmla="*/ 11 h 15"/>
                <a:gd name="T12" fmla="*/ 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0"/>
                  </a:moveTo>
                  <a:cubicBezTo>
                    <a:pt x="0" y="12"/>
                    <a:pt x="0" y="12"/>
                    <a:pt x="0" y="12"/>
                  </a:cubicBezTo>
                  <a:cubicBezTo>
                    <a:pt x="0" y="13"/>
                    <a:pt x="0" y="14"/>
                    <a:pt x="1" y="14"/>
                  </a:cubicBezTo>
                  <a:cubicBezTo>
                    <a:pt x="1" y="15"/>
                    <a:pt x="1" y="15"/>
                    <a:pt x="2" y="15"/>
                  </a:cubicBezTo>
                  <a:cubicBezTo>
                    <a:pt x="2" y="15"/>
                    <a:pt x="2" y="15"/>
                    <a:pt x="3" y="15"/>
                  </a:cubicBezTo>
                  <a:cubicBezTo>
                    <a:pt x="15" y="11"/>
                    <a:pt x="15" y="11"/>
                    <a:pt x="15" y="11"/>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6" name="Freeform 187">
              <a:extLst>
                <a:ext uri="{FF2B5EF4-FFF2-40B4-BE49-F238E27FC236}">
                  <a16:creationId xmlns:a16="http://schemas.microsoft.com/office/drawing/2014/main" id="{095F8CE9-FD14-C8B2-722E-9DE9B5F5B3A3}"/>
                </a:ext>
              </a:extLst>
            </p:cNvPr>
            <p:cNvSpPr>
              <a:spLocks/>
            </p:cNvSpPr>
            <p:nvPr/>
          </p:nvSpPr>
          <p:spPr bwMode="auto">
            <a:xfrm>
              <a:off x="4398963" y="2344738"/>
              <a:ext cx="74613" cy="74613"/>
            </a:xfrm>
            <a:custGeom>
              <a:avLst/>
              <a:gdLst>
                <a:gd name="T0" fmla="*/ 19 w 20"/>
                <a:gd name="T1" fmla="*/ 11 h 20"/>
                <a:gd name="T2" fmla="*/ 9 w 20"/>
                <a:gd name="T3" fmla="*/ 1 h 20"/>
                <a:gd name="T4" fmla="*/ 7 w 20"/>
                <a:gd name="T5" fmla="*/ 1 h 20"/>
                <a:gd name="T6" fmla="*/ 0 w 20"/>
                <a:gd name="T7" fmla="*/ 7 h 20"/>
                <a:gd name="T8" fmla="*/ 13 w 20"/>
                <a:gd name="T9" fmla="*/ 20 h 20"/>
                <a:gd name="T10" fmla="*/ 19 w 20"/>
                <a:gd name="T11" fmla="*/ 13 h 20"/>
                <a:gd name="T12" fmla="*/ 19 w 20"/>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9" y="11"/>
                  </a:moveTo>
                  <a:cubicBezTo>
                    <a:pt x="9" y="1"/>
                    <a:pt x="9" y="1"/>
                    <a:pt x="9" y="1"/>
                  </a:cubicBezTo>
                  <a:cubicBezTo>
                    <a:pt x="9" y="0"/>
                    <a:pt x="7" y="0"/>
                    <a:pt x="7" y="1"/>
                  </a:cubicBezTo>
                  <a:cubicBezTo>
                    <a:pt x="0" y="7"/>
                    <a:pt x="0" y="7"/>
                    <a:pt x="0" y="7"/>
                  </a:cubicBezTo>
                  <a:cubicBezTo>
                    <a:pt x="13" y="20"/>
                    <a:pt x="13" y="20"/>
                    <a:pt x="13" y="20"/>
                  </a:cubicBezTo>
                  <a:cubicBezTo>
                    <a:pt x="19" y="13"/>
                    <a:pt x="19" y="13"/>
                    <a:pt x="19" y="13"/>
                  </a:cubicBezTo>
                  <a:cubicBezTo>
                    <a:pt x="20" y="13"/>
                    <a:pt x="20" y="11"/>
                    <a:pt x="19"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7" name="Freeform 188">
              <a:extLst>
                <a:ext uri="{FF2B5EF4-FFF2-40B4-BE49-F238E27FC236}">
                  <a16:creationId xmlns:a16="http://schemas.microsoft.com/office/drawing/2014/main" id="{1C8937E5-94DC-DB6A-00EB-8C5E54C19A74}"/>
                </a:ext>
              </a:extLst>
            </p:cNvPr>
            <p:cNvSpPr>
              <a:spLocks noEditPoints="1"/>
            </p:cNvSpPr>
            <p:nvPr/>
          </p:nvSpPr>
          <p:spPr bwMode="auto">
            <a:xfrm>
              <a:off x="4113213" y="2163763"/>
              <a:ext cx="255588" cy="331788"/>
            </a:xfrm>
            <a:custGeom>
              <a:avLst/>
              <a:gdLst>
                <a:gd name="T0" fmla="*/ 48 w 68"/>
                <a:gd name="T1" fmla="*/ 78 h 88"/>
                <a:gd name="T2" fmla="*/ 50 w 68"/>
                <a:gd name="T3" fmla="*/ 76 h 88"/>
                <a:gd name="T4" fmla="*/ 68 w 68"/>
                <a:gd name="T5" fmla="*/ 58 h 88"/>
                <a:gd name="T6" fmla="*/ 68 w 68"/>
                <a:gd name="T7" fmla="*/ 22 h 88"/>
                <a:gd name="T8" fmla="*/ 67 w 68"/>
                <a:gd name="T9" fmla="*/ 21 h 88"/>
                <a:gd name="T10" fmla="*/ 47 w 68"/>
                <a:gd name="T11" fmla="*/ 1 h 88"/>
                <a:gd name="T12" fmla="*/ 46 w 68"/>
                <a:gd name="T13" fmla="*/ 0 h 88"/>
                <a:gd name="T14" fmla="*/ 2 w 68"/>
                <a:gd name="T15" fmla="*/ 0 h 88"/>
                <a:gd name="T16" fmla="*/ 0 w 68"/>
                <a:gd name="T17" fmla="*/ 2 h 88"/>
                <a:gd name="T18" fmla="*/ 0 w 68"/>
                <a:gd name="T19" fmla="*/ 86 h 88"/>
                <a:gd name="T20" fmla="*/ 2 w 68"/>
                <a:gd name="T21" fmla="*/ 88 h 88"/>
                <a:gd name="T22" fmla="*/ 45 w 68"/>
                <a:gd name="T23" fmla="*/ 88 h 88"/>
                <a:gd name="T24" fmla="*/ 48 w 68"/>
                <a:gd name="T25" fmla="*/ 78 h 88"/>
                <a:gd name="T26" fmla="*/ 46 w 68"/>
                <a:gd name="T27" fmla="*/ 2 h 88"/>
                <a:gd name="T28" fmla="*/ 66 w 68"/>
                <a:gd name="T29" fmla="*/ 22 h 88"/>
                <a:gd name="T30" fmla="*/ 46 w 68"/>
                <a:gd name="T31" fmla="*/ 22 h 88"/>
                <a:gd name="T32" fmla="*/ 46 w 68"/>
                <a:gd name="T33" fmla="*/ 2 h 88"/>
                <a:gd name="T34" fmla="*/ 36 w 68"/>
                <a:gd name="T35" fmla="*/ 40 h 88"/>
                <a:gd name="T36" fmla="*/ 52 w 68"/>
                <a:gd name="T37" fmla="*/ 40 h 88"/>
                <a:gd name="T38" fmla="*/ 54 w 68"/>
                <a:gd name="T39" fmla="*/ 42 h 88"/>
                <a:gd name="T40" fmla="*/ 52 w 68"/>
                <a:gd name="T41" fmla="*/ 44 h 88"/>
                <a:gd name="T42" fmla="*/ 36 w 68"/>
                <a:gd name="T43" fmla="*/ 44 h 88"/>
                <a:gd name="T44" fmla="*/ 34 w 68"/>
                <a:gd name="T45" fmla="*/ 42 h 88"/>
                <a:gd name="T46" fmla="*/ 36 w 68"/>
                <a:gd name="T47" fmla="*/ 40 h 88"/>
                <a:gd name="T48" fmla="*/ 31 w 68"/>
                <a:gd name="T49" fmla="*/ 51 h 88"/>
                <a:gd name="T50" fmla="*/ 21 w 68"/>
                <a:gd name="T51" fmla="*/ 61 h 88"/>
                <a:gd name="T52" fmla="*/ 20 w 68"/>
                <a:gd name="T53" fmla="*/ 62 h 88"/>
                <a:gd name="T54" fmla="*/ 19 w 68"/>
                <a:gd name="T55" fmla="*/ 61 h 88"/>
                <a:gd name="T56" fmla="*/ 13 w 68"/>
                <a:gd name="T57" fmla="*/ 55 h 88"/>
                <a:gd name="T58" fmla="*/ 13 w 68"/>
                <a:gd name="T59" fmla="*/ 53 h 88"/>
                <a:gd name="T60" fmla="*/ 15 w 68"/>
                <a:gd name="T61" fmla="*/ 53 h 88"/>
                <a:gd name="T62" fmla="*/ 20 w 68"/>
                <a:gd name="T63" fmla="*/ 57 h 88"/>
                <a:gd name="T64" fmla="*/ 29 w 68"/>
                <a:gd name="T65" fmla="*/ 49 h 88"/>
                <a:gd name="T66" fmla="*/ 31 w 68"/>
                <a:gd name="T67" fmla="*/ 49 h 88"/>
                <a:gd name="T68" fmla="*/ 31 w 68"/>
                <a:gd name="T69" fmla="*/ 51 h 88"/>
                <a:gd name="T70" fmla="*/ 31 w 68"/>
                <a:gd name="T71" fmla="*/ 35 h 88"/>
                <a:gd name="T72" fmla="*/ 21 w 68"/>
                <a:gd name="T73" fmla="*/ 45 h 88"/>
                <a:gd name="T74" fmla="*/ 20 w 68"/>
                <a:gd name="T75" fmla="*/ 46 h 88"/>
                <a:gd name="T76" fmla="*/ 19 w 68"/>
                <a:gd name="T77" fmla="*/ 45 h 88"/>
                <a:gd name="T78" fmla="*/ 13 w 68"/>
                <a:gd name="T79" fmla="*/ 39 h 88"/>
                <a:gd name="T80" fmla="*/ 13 w 68"/>
                <a:gd name="T81" fmla="*/ 37 h 88"/>
                <a:gd name="T82" fmla="*/ 15 w 68"/>
                <a:gd name="T83" fmla="*/ 37 h 88"/>
                <a:gd name="T84" fmla="*/ 20 w 68"/>
                <a:gd name="T85" fmla="*/ 41 h 88"/>
                <a:gd name="T86" fmla="*/ 29 w 68"/>
                <a:gd name="T87" fmla="*/ 33 h 88"/>
                <a:gd name="T88" fmla="*/ 31 w 68"/>
                <a:gd name="T89" fmla="*/ 33 h 88"/>
                <a:gd name="T90" fmla="*/ 31 w 68"/>
                <a:gd name="T91" fmla="*/ 35 h 88"/>
                <a:gd name="T92" fmla="*/ 34 w 68"/>
                <a:gd name="T93" fmla="*/ 58 h 88"/>
                <a:gd name="T94" fmla="*/ 36 w 68"/>
                <a:gd name="T95" fmla="*/ 56 h 88"/>
                <a:gd name="T96" fmla="*/ 52 w 68"/>
                <a:gd name="T97" fmla="*/ 56 h 88"/>
                <a:gd name="T98" fmla="*/ 54 w 68"/>
                <a:gd name="T99" fmla="*/ 58 h 88"/>
                <a:gd name="T100" fmla="*/ 52 w 68"/>
                <a:gd name="T101" fmla="*/ 60 h 88"/>
                <a:gd name="T102" fmla="*/ 36 w 68"/>
                <a:gd name="T103" fmla="*/ 60 h 88"/>
                <a:gd name="T104" fmla="*/ 34 w 68"/>
                <a:gd name="T105" fmla="*/ 5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88">
                  <a:moveTo>
                    <a:pt x="48" y="78"/>
                  </a:moveTo>
                  <a:cubicBezTo>
                    <a:pt x="49" y="77"/>
                    <a:pt x="49" y="76"/>
                    <a:pt x="50" y="76"/>
                  </a:cubicBezTo>
                  <a:cubicBezTo>
                    <a:pt x="68" y="58"/>
                    <a:pt x="68" y="58"/>
                    <a:pt x="68" y="58"/>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5" y="88"/>
                    <a:pt x="45" y="88"/>
                    <a:pt x="45" y="88"/>
                  </a:cubicBezTo>
                  <a:lnTo>
                    <a:pt x="48" y="78"/>
                  </a:lnTo>
                  <a:close/>
                  <a:moveTo>
                    <a:pt x="46" y="2"/>
                  </a:moveTo>
                  <a:cubicBezTo>
                    <a:pt x="66" y="22"/>
                    <a:pt x="66" y="22"/>
                    <a:pt x="66" y="22"/>
                  </a:cubicBezTo>
                  <a:cubicBezTo>
                    <a:pt x="46" y="22"/>
                    <a:pt x="46" y="22"/>
                    <a:pt x="46" y="22"/>
                  </a:cubicBezTo>
                  <a:lnTo>
                    <a:pt x="46" y="2"/>
                  </a:lnTo>
                  <a:close/>
                  <a:moveTo>
                    <a:pt x="36" y="40"/>
                  </a:moveTo>
                  <a:cubicBezTo>
                    <a:pt x="52" y="40"/>
                    <a:pt x="52" y="40"/>
                    <a:pt x="52" y="40"/>
                  </a:cubicBezTo>
                  <a:cubicBezTo>
                    <a:pt x="53" y="40"/>
                    <a:pt x="54" y="41"/>
                    <a:pt x="54" y="42"/>
                  </a:cubicBezTo>
                  <a:cubicBezTo>
                    <a:pt x="54" y="43"/>
                    <a:pt x="53" y="44"/>
                    <a:pt x="52" y="44"/>
                  </a:cubicBezTo>
                  <a:cubicBezTo>
                    <a:pt x="36" y="44"/>
                    <a:pt x="36" y="44"/>
                    <a:pt x="36" y="44"/>
                  </a:cubicBezTo>
                  <a:cubicBezTo>
                    <a:pt x="35" y="44"/>
                    <a:pt x="34" y="43"/>
                    <a:pt x="34" y="42"/>
                  </a:cubicBezTo>
                  <a:cubicBezTo>
                    <a:pt x="34" y="41"/>
                    <a:pt x="35" y="40"/>
                    <a:pt x="36" y="40"/>
                  </a:cubicBezTo>
                  <a:close/>
                  <a:moveTo>
                    <a:pt x="31" y="51"/>
                  </a:moveTo>
                  <a:cubicBezTo>
                    <a:pt x="21" y="61"/>
                    <a:pt x="21" y="61"/>
                    <a:pt x="21" y="61"/>
                  </a:cubicBezTo>
                  <a:cubicBezTo>
                    <a:pt x="21" y="62"/>
                    <a:pt x="21" y="62"/>
                    <a:pt x="20" y="62"/>
                  </a:cubicBezTo>
                  <a:cubicBezTo>
                    <a:pt x="19" y="62"/>
                    <a:pt x="19" y="62"/>
                    <a:pt x="19" y="61"/>
                  </a:cubicBezTo>
                  <a:cubicBezTo>
                    <a:pt x="13" y="55"/>
                    <a:pt x="13" y="55"/>
                    <a:pt x="13" y="55"/>
                  </a:cubicBezTo>
                  <a:cubicBezTo>
                    <a:pt x="12" y="55"/>
                    <a:pt x="12" y="53"/>
                    <a:pt x="13" y="53"/>
                  </a:cubicBezTo>
                  <a:cubicBezTo>
                    <a:pt x="13" y="52"/>
                    <a:pt x="15" y="52"/>
                    <a:pt x="15" y="53"/>
                  </a:cubicBezTo>
                  <a:cubicBezTo>
                    <a:pt x="20" y="57"/>
                    <a:pt x="20" y="57"/>
                    <a:pt x="20" y="57"/>
                  </a:cubicBezTo>
                  <a:cubicBezTo>
                    <a:pt x="29" y="49"/>
                    <a:pt x="29" y="49"/>
                    <a:pt x="29" y="49"/>
                  </a:cubicBezTo>
                  <a:cubicBezTo>
                    <a:pt x="29" y="48"/>
                    <a:pt x="31" y="48"/>
                    <a:pt x="31" y="49"/>
                  </a:cubicBezTo>
                  <a:cubicBezTo>
                    <a:pt x="32" y="49"/>
                    <a:pt x="32" y="51"/>
                    <a:pt x="31" y="51"/>
                  </a:cubicBezTo>
                  <a:close/>
                  <a:moveTo>
                    <a:pt x="31" y="35"/>
                  </a:moveTo>
                  <a:cubicBezTo>
                    <a:pt x="21" y="45"/>
                    <a:pt x="21" y="45"/>
                    <a:pt x="21" y="45"/>
                  </a:cubicBezTo>
                  <a:cubicBezTo>
                    <a:pt x="21" y="46"/>
                    <a:pt x="21" y="46"/>
                    <a:pt x="20" y="46"/>
                  </a:cubicBezTo>
                  <a:cubicBezTo>
                    <a:pt x="19" y="46"/>
                    <a:pt x="19" y="46"/>
                    <a:pt x="19" y="45"/>
                  </a:cubicBezTo>
                  <a:cubicBezTo>
                    <a:pt x="13" y="39"/>
                    <a:pt x="13" y="39"/>
                    <a:pt x="13" y="39"/>
                  </a:cubicBezTo>
                  <a:cubicBezTo>
                    <a:pt x="12" y="39"/>
                    <a:pt x="12" y="37"/>
                    <a:pt x="13" y="37"/>
                  </a:cubicBezTo>
                  <a:cubicBezTo>
                    <a:pt x="13" y="36"/>
                    <a:pt x="15" y="36"/>
                    <a:pt x="15" y="37"/>
                  </a:cubicBezTo>
                  <a:cubicBezTo>
                    <a:pt x="20" y="41"/>
                    <a:pt x="20" y="41"/>
                    <a:pt x="20" y="41"/>
                  </a:cubicBezTo>
                  <a:cubicBezTo>
                    <a:pt x="29" y="33"/>
                    <a:pt x="29" y="33"/>
                    <a:pt x="29" y="33"/>
                  </a:cubicBezTo>
                  <a:cubicBezTo>
                    <a:pt x="29" y="32"/>
                    <a:pt x="31" y="32"/>
                    <a:pt x="31" y="33"/>
                  </a:cubicBezTo>
                  <a:cubicBezTo>
                    <a:pt x="32" y="33"/>
                    <a:pt x="32" y="35"/>
                    <a:pt x="31" y="35"/>
                  </a:cubicBezTo>
                  <a:close/>
                  <a:moveTo>
                    <a:pt x="34" y="58"/>
                  </a:moveTo>
                  <a:cubicBezTo>
                    <a:pt x="34" y="57"/>
                    <a:pt x="35" y="56"/>
                    <a:pt x="36" y="56"/>
                  </a:cubicBezTo>
                  <a:cubicBezTo>
                    <a:pt x="52" y="56"/>
                    <a:pt x="52" y="56"/>
                    <a:pt x="52" y="56"/>
                  </a:cubicBezTo>
                  <a:cubicBezTo>
                    <a:pt x="53" y="56"/>
                    <a:pt x="54" y="57"/>
                    <a:pt x="54" y="58"/>
                  </a:cubicBezTo>
                  <a:cubicBezTo>
                    <a:pt x="54" y="59"/>
                    <a:pt x="53" y="60"/>
                    <a:pt x="52" y="60"/>
                  </a:cubicBezTo>
                  <a:cubicBezTo>
                    <a:pt x="36" y="60"/>
                    <a:pt x="36" y="60"/>
                    <a:pt x="36" y="60"/>
                  </a:cubicBezTo>
                  <a:cubicBezTo>
                    <a:pt x="35" y="60"/>
                    <a:pt x="34" y="59"/>
                    <a:pt x="34"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78" name="Group 277">
            <a:extLst>
              <a:ext uri="{FF2B5EF4-FFF2-40B4-BE49-F238E27FC236}">
                <a16:creationId xmlns:a16="http://schemas.microsoft.com/office/drawing/2014/main" id="{B1D52A03-353C-55ED-1DC4-E1E4F565669D}"/>
              </a:ext>
            </a:extLst>
          </p:cNvPr>
          <p:cNvGrpSpPr/>
          <p:nvPr/>
        </p:nvGrpSpPr>
        <p:grpSpPr>
          <a:xfrm>
            <a:off x="10395932" y="4343964"/>
            <a:ext cx="361950" cy="360363"/>
            <a:chOff x="3390900" y="1082675"/>
            <a:chExt cx="361950" cy="360363"/>
          </a:xfrm>
        </p:grpSpPr>
        <p:sp>
          <p:nvSpPr>
            <p:cNvPr id="279" name="Freeform 97">
              <a:extLst>
                <a:ext uri="{FF2B5EF4-FFF2-40B4-BE49-F238E27FC236}">
                  <a16:creationId xmlns:a16="http://schemas.microsoft.com/office/drawing/2014/main" id="{9CF43BFC-7D1E-7041-687C-E10123554F9A}"/>
                </a:ext>
              </a:extLst>
            </p:cNvPr>
            <p:cNvSpPr>
              <a:spLocks noEditPoints="1"/>
            </p:cNvSpPr>
            <p:nvPr/>
          </p:nvSpPr>
          <p:spPr bwMode="auto">
            <a:xfrm>
              <a:off x="3390900" y="1082675"/>
              <a:ext cx="361950" cy="74613"/>
            </a:xfrm>
            <a:custGeom>
              <a:avLst/>
              <a:gdLst>
                <a:gd name="T0" fmla="*/ 86 w 96"/>
                <a:gd name="T1" fmla="*/ 0 h 20"/>
                <a:gd name="T2" fmla="*/ 10 w 96"/>
                <a:gd name="T3" fmla="*/ 0 h 20"/>
                <a:gd name="T4" fmla="*/ 0 w 96"/>
                <a:gd name="T5" fmla="*/ 10 h 20"/>
                <a:gd name="T6" fmla="*/ 0 w 96"/>
                <a:gd name="T7" fmla="*/ 20 h 20"/>
                <a:gd name="T8" fmla="*/ 96 w 96"/>
                <a:gd name="T9" fmla="*/ 20 h 20"/>
                <a:gd name="T10" fmla="*/ 96 w 96"/>
                <a:gd name="T11" fmla="*/ 10 h 20"/>
                <a:gd name="T12" fmla="*/ 86 w 96"/>
                <a:gd name="T13" fmla="*/ 0 h 20"/>
                <a:gd name="T14" fmla="*/ 16 w 96"/>
                <a:gd name="T15" fmla="*/ 16 h 20"/>
                <a:gd name="T16" fmla="*/ 12 w 96"/>
                <a:gd name="T17" fmla="*/ 12 h 20"/>
                <a:gd name="T18" fmla="*/ 16 w 96"/>
                <a:gd name="T19" fmla="*/ 8 h 20"/>
                <a:gd name="T20" fmla="*/ 20 w 96"/>
                <a:gd name="T21" fmla="*/ 12 h 20"/>
                <a:gd name="T22" fmla="*/ 16 w 96"/>
                <a:gd name="T23" fmla="*/ 16 h 20"/>
                <a:gd name="T24" fmla="*/ 28 w 96"/>
                <a:gd name="T25" fmla="*/ 16 h 20"/>
                <a:gd name="T26" fmla="*/ 24 w 96"/>
                <a:gd name="T27" fmla="*/ 12 h 20"/>
                <a:gd name="T28" fmla="*/ 28 w 96"/>
                <a:gd name="T29" fmla="*/ 8 h 20"/>
                <a:gd name="T30" fmla="*/ 32 w 96"/>
                <a:gd name="T31" fmla="*/ 12 h 20"/>
                <a:gd name="T32" fmla="*/ 28 w 96"/>
                <a:gd name="T33" fmla="*/ 16 h 20"/>
                <a:gd name="T34" fmla="*/ 40 w 96"/>
                <a:gd name="T35" fmla="*/ 16 h 20"/>
                <a:gd name="T36" fmla="*/ 36 w 96"/>
                <a:gd name="T37" fmla="*/ 12 h 20"/>
                <a:gd name="T38" fmla="*/ 40 w 96"/>
                <a:gd name="T39" fmla="*/ 8 h 20"/>
                <a:gd name="T40" fmla="*/ 44 w 96"/>
                <a:gd name="T41" fmla="*/ 12 h 20"/>
                <a:gd name="T42" fmla="*/ 40 w 96"/>
                <a:gd name="T43"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6" h="20">
                  <a:moveTo>
                    <a:pt x="86" y="0"/>
                  </a:moveTo>
                  <a:cubicBezTo>
                    <a:pt x="10" y="0"/>
                    <a:pt x="10" y="0"/>
                    <a:pt x="10" y="0"/>
                  </a:cubicBezTo>
                  <a:cubicBezTo>
                    <a:pt x="4" y="0"/>
                    <a:pt x="0" y="4"/>
                    <a:pt x="0" y="10"/>
                  </a:cubicBezTo>
                  <a:cubicBezTo>
                    <a:pt x="0" y="20"/>
                    <a:pt x="0" y="20"/>
                    <a:pt x="0" y="20"/>
                  </a:cubicBezTo>
                  <a:cubicBezTo>
                    <a:pt x="96" y="20"/>
                    <a:pt x="96" y="20"/>
                    <a:pt x="96" y="20"/>
                  </a:cubicBezTo>
                  <a:cubicBezTo>
                    <a:pt x="96" y="10"/>
                    <a:pt x="96" y="10"/>
                    <a:pt x="96" y="10"/>
                  </a:cubicBezTo>
                  <a:cubicBezTo>
                    <a:pt x="96" y="4"/>
                    <a:pt x="92" y="0"/>
                    <a:pt x="86" y="0"/>
                  </a:cubicBezTo>
                  <a:close/>
                  <a:moveTo>
                    <a:pt x="16" y="16"/>
                  </a:moveTo>
                  <a:cubicBezTo>
                    <a:pt x="14" y="16"/>
                    <a:pt x="12" y="14"/>
                    <a:pt x="12" y="12"/>
                  </a:cubicBezTo>
                  <a:cubicBezTo>
                    <a:pt x="12" y="10"/>
                    <a:pt x="14" y="8"/>
                    <a:pt x="16" y="8"/>
                  </a:cubicBezTo>
                  <a:cubicBezTo>
                    <a:pt x="18" y="8"/>
                    <a:pt x="20" y="10"/>
                    <a:pt x="20" y="12"/>
                  </a:cubicBezTo>
                  <a:cubicBezTo>
                    <a:pt x="20" y="14"/>
                    <a:pt x="18" y="16"/>
                    <a:pt x="16" y="16"/>
                  </a:cubicBezTo>
                  <a:close/>
                  <a:moveTo>
                    <a:pt x="28" y="16"/>
                  </a:moveTo>
                  <a:cubicBezTo>
                    <a:pt x="26" y="16"/>
                    <a:pt x="24" y="14"/>
                    <a:pt x="24" y="12"/>
                  </a:cubicBezTo>
                  <a:cubicBezTo>
                    <a:pt x="24" y="10"/>
                    <a:pt x="26" y="8"/>
                    <a:pt x="28" y="8"/>
                  </a:cubicBezTo>
                  <a:cubicBezTo>
                    <a:pt x="30" y="8"/>
                    <a:pt x="32" y="10"/>
                    <a:pt x="32" y="12"/>
                  </a:cubicBezTo>
                  <a:cubicBezTo>
                    <a:pt x="32" y="14"/>
                    <a:pt x="30" y="16"/>
                    <a:pt x="28" y="16"/>
                  </a:cubicBezTo>
                  <a:close/>
                  <a:moveTo>
                    <a:pt x="40" y="16"/>
                  </a:moveTo>
                  <a:cubicBezTo>
                    <a:pt x="38" y="16"/>
                    <a:pt x="36" y="14"/>
                    <a:pt x="36" y="12"/>
                  </a:cubicBezTo>
                  <a:cubicBezTo>
                    <a:pt x="36" y="10"/>
                    <a:pt x="38" y="8"/>
                    <a:pt x="40" y="8"/>
                  </a:cubicBezTo>
                  <a:cubicBezTo>
                    <a:pt x="42" y="8"/>
                    <a:pt x="44" y="10"/>
                    <a:pt x="44" y="12"/>
                  </a:cubicBezTo>
                  <a:cubicBezTo>
                    <a:pt x="44" y="14"/>
                    <a:pt x="42" y="16"/>
                    <a:pt x="40" y="1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0" name="Freeform 98">
              <a:extLst>
                <a:ext uri="{FF2B5EF4-FFF2-40B4-BE49-F238E27FC236}">
                  <a16:creationId xmlns:a16="http://schemas.microsoft.com/office/drawing/2014/main" id="{5791F09F-D225-74C9-DA2E-7310CA2470F1}"/>
                </a:ext>
              </a:extLst>
            </p:cNvPr>
            <p:cNvSpPr>
              <a:spLocks noEditPoints="1"/>
            </p:cNvSpPr>
            <p:nvPr/>
          </p:nvSpPr>
          <p:spPr bwMode="auto">
            <a:xfrm>
              <a:off x="3390900" y="1173163"/>
              <a:ext cx="361950" cy="269875"/>
            </a:xfrm>
            <a:custGeom>
              <a:avLst/>
              <a:gdLst>
                <a:gd name="T0" fmla="*/ 0 w 96"/>
                <a:gd name="T1" fmla="*/ 62 h 72"/>
                <a:gd name="T2" fmla="*/ 10 w 96"/>
                <a:gd name="T3" fmla="*/ 72 h 72"/>
                <a:gd name="T4" fmla="*/ 86 w 96"/>
                <a:gd name="T5" fmla="*/ 72 h 72"/>
                <a:gd name="T6" fmla="*/ 96 w 96"/>
                <a:gd name="T7" fmla="*/ 62 h 72"/>
                <a:gd name="T8" fmla="*/ 96 w 96"/>
                <a:gd name="T9" fmla="*/ 0 h 72"/>
                <a:gd name="T10" fmla="*/ 0 w 96"/>
                <a:gd name="T11" fmla="*/ 0 h 72"/>
                <a:gd name="T12" fmla="*/ 0 w 96"/>
                <a:gd name="T13" fmla="*/ 62 h 72"/>
                <a:gd name="T14" fmla="*/ 84 w 96"/>
                <a:gd name="T15" fmla="*/ 42 h 72"/>
                <a:gd name="T16" fmla="*/ 84 w 96"/>
                <a:gd name="T17" fmla="*/ 58 h 72"/>
                <a:gd name="T18" fmla="*/ 82 w 96"/>
                <a:gd name="T19" fmla="*/ 60 h 72"/>
                <a:gd name="T20" fmla="*/ 58 w 96"/>
                <a:gd name="T21" fmla="*/ 60 h 72"/>
                <a:gd name="T22" fmla="*/ 56 w 96"/>
                <a:gd name="T23" fmla="*/ 58 h 72"/>
                <a:gd name="T24" fmla="*/ 56 w 96"/>
                <a:gd name="T25" fmla="*/ 38 h 72"/>
                <a:gd name="T26" fmla="*/ 58 w 96"/>
                <a:gd name="T27" fmla="*/ 36 h 72"/>
                <a:gd name="T28" fmla="*/ 64 w 96"/>
                <a:gd name="T29" fmla="*/ 36 h 72"/>
                <a:gd name="T30" fmla="*/ 65 w 96"/>
                <a:gd name="T31" fmla="*/ 36 h 72"/>
                <a:gd name="T32" fmla="*/ 69 w 96"/>
                <a:gd name="T33" fmla="*/ 40 h 72"/>
                <a:gd name="T34" fmla="*/ 82 w 96"/>
                <a:gd name="T35" fmla="*/ 40 h 72"/>
                <a:gd name="T36" fmla="*/ 84 w 96"/>
                <a:gd name="T37" fmla="*/ 42 h 72"/>
                <a:gd name="T38" fmla="*/ 40 w 96"/>
                <a:gd name="T39" fmla="*/ 28 h 72"/>
                <a:gd name="T40" fmla="*/ 44 w 96"/>
                <a:gd name="T41" fmla="*/ 30 h 72"/>
                <a:gd name="T42" fmla="*/ 70 w 96"/>
                <a:gd name="T43" fmla="*/ 15 h 72"/>
                <a:gd name="T44" fmla="*/ 70 w 96"/>
                <a:gd name="T45" fmla="*/ 14 h 72"/>
                <a:gd name="T46" fmla="*/ 76 w 96"/>
                <a:gd name="T47" fmla="*/ 8 h 72"/>
                <a:gd name="T48" fmla="*/ 82 w 96"/>
                <a:gd name="T49" fmla="*/ 14 h 72"/>
                <a:gd name="T50" fmla="*/ 76 w 96"/>
                <a:gd name="T51" fmla="*/ 20 h 72"/>
                <a:gd name="T52" fmla="*/ 72 w 96"/>
                <a:gd name="T53" fmla="*/ 18 h 72"/>
                <a:gd name="T54" fmla="*/ 46 w 96"/>
                <a:gd name="T55" fmla="*/ 33 h 72"/>
                <a:gd name="T56" fmla="*/ 46 w 96"/>
                <a:gd name="T57" fmla="*/ 34 h 72"/>
                <a:gd name="T58" fmla="*/ 40 w 96"/>
                <a:gd name="T59" fmla="*/ 40 h 72"/>
                <a:gd name="T60" fmla="*/ 34 w 96"/>
                <a:gd name="T61" fmla="*/ 34 h 72"/>
                <a:gd name="T62" fmla="*/ 40 w 96"/>
                <a:gd name="T63" fmla="*/ 28 h 72"/>
                <a:gd name="T64" fmla="*/ 12 w 96"/>
                <a:gd name="T65" fmla="*/ 10 h 72"/>
                <a:gd name="T66" fmla="*/ 14 w 96"/>
                <a:gd name="T67" fmla="*/ 8 h 72"/>
                <a:gd name="T68" fmla="*/ 26 w 96"/>
                <a:gd name="T69" fmla="*/ 8 h 72"/>
                <a:gd name="T70" fmla="*/ 28 w 96"/>
                <a:gd name="T71" fmla="*/ 10 h 72"/>
                <a:gd name="T72" fmla="*/ 28 w 96"/>
                <a:gd name="T73" fmla="*/ 20 h 72"/>
                <a:gd name="T74" fmla="*/ 12 w 96"/>
                <a:gd name="T75" fmla="*/ 20 h 72"/>
                <a:gd name="T76" fmla="*/ 12 w 96"/>
                <a:gd name="T77" fmla="*/ 10 h 72"/>
                <a:gd name="T78" fmla="*/ 12 w 96"/>
                <a:gd name="T79" fmla="*/ 24 h 72"/>
                <a:gd name="T80" fmla="*/ 28 w 96"/>
                <a:gd name="T81" fmla="*/ 24 h 72"/>
                <a:gd name="T82" fmla="*/ 28 w 96"/>
                <a:gd name="T83" fmla="*/ 32 h 72"/>
                <a:gd name="T84" fmla="*/ 12 w 96"/>
                <a:gd name="T85" fmla="*/ 32 h 72"/>
                <a:gd name="T86" fmla="*/ 12 w 96"/>
                <a:gd name="T87" fmla="*/ 24 h 72"/>
                <a:gd name="T88" fmla="*/ 12 w 96"/>
                <a:gd name="T89" fmla="*/ 36 h 72"/>
                <a:gd name="T90" fmla="*/ 28 w 96"/>
                <a:gd name="T91" fmla="*/ 36 h 72"/>
                <a:gd name="T92" fmla="*/ 28 w 96"/>
                <a:gd name="T93" fmla="*/ 44 h 72"/>
                <a:gd name="T94" fmla="*/ 12 w 96"/>
                <a:gd name="T95" fmla="*/ 44 h 72"/>
                <a:gd name="T96" fmla="*/ 12 w 96"/>
                <a:gd name="T97" fmla="*/ 36 h 72"/>
                <a:gd name="T98" fmla="*/ 12 w 96"/>
                <a:gd name="T99" fmla="*/ 48 h 72"/>
                <a:gd name="T100" fmla="*/ 28 w 96"/>
                <a:gd name="T101" fmla="*/ 48 h 72"/>
                <a:gd name="T102" fmla="*/ 28 w 96"/>
                <a:gd name="T103" fmla="*/ 58 h 72"/>
                <a:gd name="T104" fmla="*/ 26 w 96"/>
                <a:gd name="T105" fmla="*/ 60 h 72"/>
                <a:gd name="T106" fmla="*/ 14 w 96"/>
                <a:gd name="T107" fmla="*/ 60 h 72"/>
                <a:gd name="T108" fmla="*/ 12 w 96"/>
                <a:gd name="T109" fmla="*/ 58 h 72"/>
                <a:gd name="T110" fmla="*/ 12 w 96"/>
                <a:gd name="T111" fmla="*/ 4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 h="72">
                  <a:moveTo>
                    <a:pt x="0" y="62"/>
                  </a:moveTo>
                  <a:cubicBezTo>
                    <a:pt x="0" y="68"/>
                    <a:pt x="4" y="72"/>
                    <a:pt x="10" y="72"/>
                  </a:cubicBezTo>
                  <a:cubicBezTo>
                    <a:pt x="86" y="72"/>
                    <a:pt x="86" y="72"/>
                    <a:pt x="86" y="72"/>
                  </a:cubicBezTo>
                  <a:cubicBezTo>
                    <a:pt x="92" y="72"/>
                    <a:pt x="96" y="68"/>
                    <a:pt x="96" y="62"/>
                  </a:cubicBezTo>
                  <a:cubicBezTo>
                    <a:pt x="96" y="0"/>
                    <a:pt x="96" y="0"/>
                    <a:pt x="96" y="0"/>
                  </a:cubicBezTo>
                  <a:cubicBezTo>
                    <a:pt x="0" y="0"/>
                    <a:pt x="0" y="0"/>
                    <a:pt x="0" y="0"/>
                  </a:cubicBezTo>
                  <a:lnTo>
                    <a:pt x="0" y="62"/>
                  </a:lnTo>
                  <a:close/>
                  <a:moveTo>
                    <a:pt x="84" y="42"/>
                  </a:moveTo>
                  <a:cubicBezTo>
                    <a:pt x="84" y="58"/>
                    <a:pt x="84" y="58"/>
                    <a:pt x="84" y="58"/>
                  </a:cubicBezTo>
                  <a:cubicBezTo>
                    <a:pt x="84" y="59"/>
                    <a:pt x="83" y="60"/>
                    <a:pt x="82" y="60"/>
                  </a:cubicBezTo>
                  <a:cubicBezTo>
                    <a:pt x="58" y="60"/>
                    <a:pt x="58" y="60"/>
                    <a:pt x="58" y="60"/>
                  </a:cubicBezTo>
                  <a:cubicBezTo>
                    <a:pt x="57" y="60"/>
                    <a:pt x="56" y="59"/>
                    <a:pt x="56" y="58"/>
                  </a:cubicBezTo>
                  <a:cubicBezTo>
                    <a:pt x="56" y="38"/>
                    <a:pt x="56" y="38"/>
                    <a:pt x="56" y="38"/>
                  </a:cubicBezTo>
                  <a:cubicBezTo>
                    <a:pt x="56" y="37"/>
                    <a:pt x="57" y="36"/>
                    <a:pt x="58" y="36"/>
                  </a:cubicBezTo>
                  <a:cubicBezTo>
                    <a:pt x="64" y="36"/>
                    <a:pt x="64" y="36"/>
                    <a:pt x="64" y="36"/>
                  </a:cubicBezTo>
                  <a:cubicBezTo>
                    <a:pt x="64" y="36"/>
                    <a:pt x="65" y="36"/>
                    <a:pt x="65" y="36"/>
                  </a:cubicBezTo>
                  <a:cubicBezTo>
                    <a:pt x="69" y="40"/>
                    <a:pt x="69" y="40"/>
                    <a:pt x="69" y="40"/>
                  </a:cubicBezTo>
                  <a:cubicBezTo>
                    <a:pt x="82" y="40"/>
                    <a:pt x="82" y="40"/>
                    <a:pt x="82" y="40"/>
                  </a:cubicBezTo>
                  <a:cubicBezTo>
                    <a:pt x="83" y="40"/>
                    <a:pt x="84" y="41"/>
                    <a:pt x="84" y="42"/>
                  </a:cubicBezTo>
                  <a:close/>
                  <a:moveTo>
                    <a:pt x="40" y="28"/>
                  </a:moveTo>
                  <a:cubicBezTo>
                    <a:pt x="42" y="28"/>
                    <a:pt x="43" y="29"/>
                    <a:pt x="44" y="30"/>
                  </a:cubicBezTo>
                  <a:cubicBezTo>
                    <a:pt x="70" y="15"/>
                    <a:pt x="70" y="15"/>
                    <a:pt x="70" y="15"/>
                  </a:cubicBezTo>
                  <a:cubicBezTo>
                    <a:pt x="70" y="15"/>
                    <a:pt x="70" y="14"/>
                    <a:pt x="70" y="14"/>
                  </a:cubicBezTo>
                  <a:cubicBezTo>
                    <a:pt x="70" y="11"/>
                    <a:pt x="73" y="8"/>
                    <a:pt x="76" y="8"/>
                  </a:cubicBezTo>
                  <a:cubicBezTo>
                    <a:pt x="79" y="8"/>
                    <a:pt x="82" y="11"/>
                    <a:pt x="82" y="14"/>
                  </a:cubicBezTo>
                  <a:cubicBezTo>
                    <a:pt x="82" y="17"/>
                    <a:pt x="79" y="20"/>
                    <a:pt x="76" y="20"/>
                  </a:cubicBezTo>
                  <a:cubicBezTo>
                    <a:pt x="74" y="20"/>
                    <a:pt x="73" y="19"/>
                    <a:pt x="72" y="18"/>
                  </a:cubicBezTo>
                  <a:cubicBezTo>
                    <a:pt x="46" y="33"/>
                    <a:pt x="46" y="33"/>
                    <a:pt x="46" y="33"/>
                  </a:cubicBezTo>
                  <a:cubicBezTo>
                    <a:pt x="46" y="34"/>
                    <a:pt x="46" y="34"/>
                    <a:pt x="46" y="34"/>
                  </a:cubicBezTo>
                  <a:cubicBezTo>
                    <a:pt x="46" y="37"/>
                    <a:pt x="43" y="40"/>
                    <a:pt x="40" y="40"/>
                  </a:cubicBezTo>
                  <a:cubicBezTo>
                    <a:pt x="37" y="40"/>
                    <a:pt x="34" y="37"/>
                    <a:pt x="34" y="34"/>
                  </a:cubicBezTo>
                  <a:cubicBezTo>
                    <a:pt x="34" y="31"/>
                    <a:pt x="37" y="28"/>
                    <a:pt x="40" y="28"/>
                  </a:cubicBezTo>
                  <a:close/>
                  <a:moveTo>
                    <a:pt x="12" y="10"/>
                  </a:moveTo>
                  <a:cubicBezTo>
                    <a:pt x="12" y="9"/>
                    <a:pt x="13" y="8"/>
                    <a:pt x="14" y="8"/>
                  </a:cubicBezTo>
                  <a:cubicBezTo>
                    <a:pt x="26" y="8"/>
                    <a:pt x="26" y="8"/>
                    <a:pt x="26" y="8"/>
                  </a:cubicBezTo>
                  <a:cubicBezTo>
                    <a:pt x="27" y="8"/>
                    <a:pt x="28" y="9"/>
                    <a:pt x="28" y="10"/>
                  </a:cubicBezTo>
                  <a:cubicBezTo>
                    <a:pt x="28" y="20"/>
                    <a:pt x="28" y="20"/>
                    <a:pt x="28" y="20"/>
                  </a:cubicBezTo>
                  <a:cubicBezTo>
                    <a:pt x="12" y="20"/>
                    <a:pt x="12" y="20"/>
                    <a:pt x="12" y="20"/>
                  </a:cubicBezTo>
                  <a:lnTo>
                    <a:pt x="12" y="10"/>
                  </a:lnTo>
                  <a:close/>
                  <a:moveTo>
                    <a:pt x="12" y="24"/>
                  </a:moveTo>
                  <a:cubicBezTo>
                    <a:pt x="28" y="24"/>
                    <a:pt x="28" y="24"/>
                    <a:pt x="28" y="24"/>
                  </a:cubicBezTo>
                  <a:cubicBezTo>
                    <a:pt x="28" y="32"/>
                    <a:pt x="28" y="32"/>
                    <a:pt x="28" y="32"/>
                  </a:cubicBezTo>
                  <a:cubicBezTo>
                    <a:pt x="12" y="32"/>
                    <a:pt x="12" y="32"/>
                    <a:pt x="12" y="32"/>
                  </a:cubicBezTo>
                  <a:lnTo>
                    <a:pt x="12" y="24"/>
                  </a:lnTo>
                  <a:close/>
                  <a:moveTo>
                    <a:pt x="12" y="36"/>
                  </a:moveTo>
                  <a:cubicBezTo>
                    <a:pt x="28" y="36"/>
                    <a:pt x="28" y="36"/>
                    <a:pt x="28" y="36"/>
                  </a:cubicBezTo>
                  <a:cubicBezTo>
                    <a:pt x="28" y="44"/>
                    <a:pt x="28" y="44"/>
                    <a:pt x="28" y="44"/>
                  </a:cubicBezTo>
                  <a:cubicBezTo>
                    <a:pt x="12" y="44"/>
                    <a:pt x="12" y="44"/>
                    <a:pt x="12" y="44"/>
                  </a:cubicBezTo>
                  <a:lnTo>
                    <a:pt x="12" y="36"/>
                  </a:lnTo>
                  <a:close/>
                  <a:moveTo>
                    <a:pt x="12" y="48"/>
                  </a:moveTo>
                  <a:cubicBezTo>
                    <a:pt x="28" y="48"/>
                    <a:pt x="28" y="48"/>
                    <a:pt x="28" y="48"/>
                  </a:cubicBezTo>
                  <a:cubicBezTo>
                    <a:pt x="28" y="58"/>
                    <a:pt x="28" y="58"/>
                    <a:pt x="28" y="58"/>
                  </a:cubicBezTo>
                  <a:cubicBezTo>
                    <a:pt x="28" y="59"/>
                    <a:pt x="27" y="60"/>
                    <a:pt x="26" y="60"/>
                  </a:cubicBezTo>
                  <a:cubicBezTo>
                    <a:pt x="14" y="60"/>
                    <a:pt x="14" y="60"/>
                    <a:pt x="14" y="60"/>
                  </a:cubicBezTo>
                  <a:cubicBezTo>
                    <a:pt x="13" y="60"/>
                    <a:pt x="12" y="59"/>
                    <a:pt x="12" y="58"/>
                  </a:cubicBezTo>
                  <a:lnTo>
                    <a:pt x="12"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01" name="Group 300">
            <a:extLst>
              <a:ext uri="{FF2B5EF4-FFF2-40B4-BE49-F238E27FC236}">
                <a16:creationId xmlns:a16="http://schemas.microsoft.com/office/drawing/2014/main" id="{8DF983A6-B0C6-7654-24E7-8318A7BBF1A1}"/>
              </a:ext>
            </a:extLst>
          </p:cNvPr>
          <p:cNvGrpSpPr/>
          <p:nvPr/>
        </p:nvGrpSpPr>
        <p:grpSpPr>
          <a:xfrm>
            <a:off x="8672466" y="4382145"/>
            <a:ext cx="357187" cy="361951"/>
            <a:chOff x="5554663" y="723900"/>
            <a:chExt cx="357187" cy="361951"/>
          </a:xfrm>
        </p:grpSpPr>
        <p:sp>
          <p:nvSpPr>
            <p:cNvPr id="302" name="Freeform 68">
              <a:extLst>
                <a:ext uri="{FF2B5EF4-FFF2-40B4-BE49-F238E27FC236}">
                  <a16:creationId xmlns:a16="http://schemas.microsoft.com/office/drawing/2014/main" id="{E18F7327-359D-8804-411B-F6BC0C7BE483}"/>
                </a:ext>
              </a:extLst>
            </p:cNvPr>
            <p:cNvSpPr>
              <a:spLocks/>
            </p:cNvSpPr>
            <p:nvPr/>
          </p:nvSpPr>
          <p:spPr bwMode="auto">
            <a:xfrm>
              <a:off x="5554663" y="949325"/>
              <a:ext cx="131763" cy="136525"/>
            </a:xfrm>
            <a:custGeom>
              <a:avLst/>
              <a:gdLst>
                <a:gd name="T0" fmla="*/ 12 w 35"/>
                <a:gd name="T1" fmla="*/ 0 h 36"/>
                <a:gd name="T2" fmla="*/ 0 w 35"/>
                <a:gd name="T3" fmla="*/ 21 h 36"/>
                <a:gd name="T4" fmla="*/ 0 w 35"/>
                <a:gd name="T5" fmla="*/ 23 h 36"/>
                <a:gd name="T6" fmla="*/ 2 w 35"/>
                <a:gd name="T7" fmla="*/ 24 h 36"/>
                <a:gd name="T8" fmla="*/ 16 w 35"/>
                <a:gd name="T9" fmla="*/ 22 h 36"/>
                <a:gd name="T10" fmla="*/ 21 w 35"/>
                <a:gd name="T11" fmla="*/ 35 h 36"/>
                <a:gd name="T12" fmla="*/ 23 w 35"/>
                <a:gd name="T13" fmla="*/ 36 h 36"/>
                <a:gd name="T14" fmla="*/ 23 w 35"/>
                <a:gd name="T15" fmla="*/ 36 h 36"/>
                <a:gd name="T16" fmla="*/ 24 w 35"/>
                <a:gd name="T17" fmla="*/ 35 h 36"/>
                <a:gd name="T18" fmla="*/ 35 w 35"/>
                <a:gd name="T19" fmla="*/ 18 h 36"/>
                <a:gd name="T20" fmla="*/ 12 w 35"/>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6">
                  <a:moveTo>
                    <a:pt x="12" y="0"/>
                  </a:moveTo>
                  <a:cubicBezTo>
                    <a:pt x="0" y="21"/>
                    <a:pt x="0" y="21"/>
                    <a:pt x="0" y="21"/>
                  </a:cubicBezTo>
                  <a:cubicBezTo>
                    <a:pt x="0" y="22"/>
                    <a:pt x="0" y="22"/>
                    <a:pt x="0" y="23"/>
                  </a:cubicBezTo>
                  <a:cubicBezTo>
                    <a:pt x="1" y="24"/>
                    <a:pt x="2" y="24"/>
                    <a:pt x="2" y="24"/>
                  </a:cubicBezTo>
                  <a:cubicBezTo>
                    <a:pt x="16" y="22"/>
                    <a:pt x="16" y="22"/>
                    <a:pt x="16" y="22"/>
                  </a:cubicBezTo>
                  <a:cubicBezTo>
                    <a:pt x="21" y="35"/>
                    <a:pt x="21" y="35"/>
                    <a:pt x="21" y="35"/>
                  </a:cubicBezTo>
                  <a:cubicBezTo>
                    <a:pt x="21" y="35"/>
                    <a:pt x="22" y="36"/>
                    <a:pt x="23" y="36"/>
                  </a:cubicBezTo>
                  <a:cubicBezTo>
                    <a:pt x="23" y="36"/>
                    <a:pt x="23" y="36"/>
                    <a:pt x="23" y="36"/>
                  </a:cubicBezTo>
                  <a:cubicBezTo>
                    <a:pt x="23" y="36"/>
                    <a:pt x="24" y="36"/>
                    <a:pt x="24" y="35"/>
                  </a:cubicBezTo>
                  <a:cubicBezTo>
                    <a:pt x="35" y="18"/>
                    <a:pt x="35" y="18"/>
                    <a:pt x="35" y="18"/>
                  </a:cubicBezTo>
                  <a:cubicBezTo>
                    <a:pt x="25" y="15"/>
                    <a:pt x="17" y="8"/>
                    <a:pt x="12"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3" name="Freeform 69">
              <a:extLst>
                <a:ext uri="{FF2B5EF4-FFF2-40B4-BE49-F238E27FC236}">
                  <a16:creationId xmlns:a16="http://schemas.microsoft.com/office/drawing/2014/main" id="{60BF37BF-4FC1-7480-4677-31D0205A6105}"/>
                </a:ext>
              </a:extLst>
            </p:cNvPr>
            <p:cNvSpPr>
              <a:spLocks/>
            </p:cNvSpPr>
            <p:nvPr/>
          </p:nvSpPr>
          <p:spPr bwMode="auto">
            <a:xfrm>
              <a:off x="5784850" y="954088"/>
              <a:ext cx="127000" cy="131763"/>
            </a:xfrm>
            <a:custGeom>
              <a:avLst/>
              <a:gdLst>
                <a:gd name="T0" fmla="*/ 34 w 34"/>
                <a:gd name="T1" fmla="*/ 20 h 35"/>
                <a:gd name="T2" fmla="*/ 22 w 34"/>
                <a:gd name="T3" fmla="*/ 0 h 35"/>
                <a:gd name="T4" fmla="*/ 0 w 34"/>
                <a:gd name="T5" fmla="*/ 17 h 35"/>
                <a:gd name="T6" fmla="*/ 10 w 34"/>
                <a:gd name="T7" fmla="*/ 34 h 35"/>
                <a:gd name="T8" fmla="*/ 12 w 34"/>
                <a:gd name="T9" fmla="*/ 35 h 35"/>
                <a:gd name="T10" fmla="*/ 12 w 34"/>
                <a:gd name="T11" fmla="*/ 35 h 35"/>
                <a:gd name="T12" fmla="*/ 13 w 34"/>
                <a:gd name="T13" fmla="*/ 34 h 35"/>
                <a:gd name="T14" fmla="*/ 18 w 34"/>
                <a:gd name="T15" fmla="*/ 21 h 35"/>
                <a:gd name="T16" fmla="*/ 32 w 34"/>
                <a:gd name="T17" fmla="*/ 23 h 35"/>
                <a:gd name="T18" fmla="*/ 34 w 34"/>
                <a:gd name="T19" fmla="*/ 22 h 35"/>
                <a:gd name="T20" fmla="*/ 34 w 34"/>
                <a:gd name="T21"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5">
                  <a:moveTo>
                    <a:pt x="34" y="20"/>
                  </a:moveTo>
                  <a:cubicBezTo>
                    <a:pt x="22" y="0"/>
                    <a:pt x="22" y="0"/>
                    <a:pt x="22" y="0"/>
                  </a:cubicBezTo>
                  <a:cubicBezTo>
                    <a:pt x="17" y="8"/>
                    <a:pt x="9" y="14"/>
                    <a:pt x="0" y="17"/>
                  </a:cubicBezTo>
                  <a:cubicBezTo>
                    <a:pt x="10" y="34"/>
                    <a:pt x="10" y="34"/>
                    <a:pt x="10" y="34"/>
                  </a:cubicBezTo>
                  <a:cubicBezTo>
                    <a:pt x="10" y="35"/>
                    <a:pt x="11" y="35"/>
                    <a:pt x="12" y="35"/>
                  </a:cubicBezTo>
                  <a:cubicBezTo>
                    <a:pt x="12" y="35"/>
                    <a:pt x="12" y="35"/>
                    <a:pt x="12" y="35"/>
                  </a:cubicBezTo>
                  <a:cubicBezTo>
                    <a:pt x="13" y="35"/>
                    <a:pt x="13" y="34"/>
                    <a:pt x="13" y="34"/>
                  </a:cubicBezTo>
                  <a:cubicBezTo>
                    <a:pt x="18" y="21"/>
                    <a:pt x="18" y="21"/>
                    <a:pt x="18" y="21"/>
                  </a:cubicBezTo>
                  <a:cubicBezTo>
                    <a:pt x="32" y="23"/>
                    <a:pt x="32" y="23"/>
                    <a:pt x="32" y="23"/>
                  </a:cubicBezTo>
                  <a:cubicBezTo>
                    <a:pt x="33" y="23"/>
                    <a:pt x="34" y="23"/>
                    <a:pt x="34" y="22"/>
                  </a:cubicBezTo>
                  <a:cubicBezTo>
                    <a:pt x="34" y="21"/>
                    <a:pt x="34" y="21"/>
                    <a:pt x="34" y="2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4" name="Freeform 70">
              <a:extLst>
                <a:ext uri="{FF2B5EF4-FFF2-40B4-BE49-F238E27FC236}">
                  <a16:creationId xmlns:a16="http://schemas.microsoft.com/office/drawing/2014/main" id="{74F0B2B8-CEA7-B8D1-E6AA-7CC2011732AD}"/>
                </a:ext>
              </a:extLst>
            </p:cNvPr>
            <p:cNvSpPr>
              <a:spLocks noEditPoints="1"/>
            </p:cNvSpPr>
            <p:nvPr/>
          </p:nvSpPr>
          <p:spPr bwMode="auto">
            <a:xfrm>
              <a:off x="5592763" y="723900"/>
              <a:ext cx="285750" cy="285750"/>
            </a:xfrm>
            <a:custGeom>
              <a:avLst/>
              <a:gdLst>
                <a:gd name="T0" fmla="*/ 76 w 76"/>
                <a:gd name="T1" fmla="*/ 38 h 76"/>
                <a:gd name="T2" fmla="*/ 38 w 76"/>
                <a:gd name="T3" fmla="*/ 0 h 76"/>
                <a:gd name="T4" fmla="*/ 0 w 76"/>
                <a:gd name="T5" fmla="*/ 38 h 76"/>
                <a:gd name="T6" fmla="*/ 38 w 76"/>
                <a:gd name="T7" fmla="*/ 76 h 76"/>
                <a:gd name="T8" fmla="*/ 76 w 76"/>
                <a:gd name="T9" fmla="*/ 38 h 76"/>
                <a:gd name="T10" fmla="*/ 57 w 76"/>
                <a:gd name="T11" fmla="*/ 34 h 76"/>
                <a:gd name="T12" fmla="*/ 48 w 76"/>
                <a:gd name="T13" fmla="*/ 41 h 76"/>
                <a:gd name="T14" fmla="*/ 52 w 76"/>
                <a:gd name="T15" fmla="*/ 53 h 76"/>
                <a:gd name="T16" fmla="*/ 51 w 76"/>
                <a:gd name="T17" fmla="*/ 56 h 76"/>
                <a:gd name="T18" fmla="*/ 50 w 76"/>
                <a:gd name="T19" fmla="*/ 56 h 76"/>
                <a:gd name="T20" fmla="*/ 49 w 76"/>
                <a:gd name="T21" fmla="*/ 56 h 76"/>
                <a:gd name="T22" fmla="*/ 38 w 76"/>
                <a:gd name="T23" fmla="*/ 49 h 76"/>
                <a:gd name="T24" fmla="*/ 27 w 76"/>
                <a:gd name="T25" fmla="*/ 56 h 76"/>
                <a:gd name="T26" fmla="*/ 25 w 76"/>
                <a:gd name="T27" fmla="*/ 56 h 76"/>
                <a:gd name="T28" fmla="*/ 24 w 76"/>
                <a:gd name="T29" fmla="*/ 53 h 76"/>
                <a:gd name="T30" fmla="*/ 28 w 76"/>
                <a:gd name="T31" fmla="*/ 41 h 76"/>
                <a:gd name="T32" fmla="*/ 19 w 76"/>
                <a:gd name="T33" fmla="*/ 34 h 76"/>
                <a:gd name="T34" fmla="*/ 18 w 76"/>
                <a:gd name="T35" fmla="*/ 31 h 76"/>
                <a:gd name="T36" fmla="*/ 20 w 76"/>
                <a:gd name="T37" fmla="*/ 30 h 76"/>
                <a:gd name="T38" fmla="*/ 31 w 76"/>
                <a:gd name="T39" fmla="*/ 30 h 76"/>
                <a:gd name="T40" fmla="*/ 36 w 76"/>
                <a:gd name="T41" fmla="*/ 19 h 76"/>
                <a:gd name="T42" fmla="*/ 40 w 76"/>
                <a:gd name="T43" fmla="*/ 19 h 76"/>
                <a:gd name="T44" fmla="*/ 45 w 76"/>
                <a:gd name="T45" fmla="*/ 30 h 76"/>
                <a:gd name="T46" fmla="*/ 56 w 76"/>
                <a:gd name="T47" fmla="*/ 30 h 76"/>
                <a:gd name="T48" fmla="*/ 58 w 76"/>
                <a:gd name="T49" fmla="*/ 31 h 76"/>
                <a:gd name="T50" fmla="*/ 57 w 76"/>
                <a:gd name="T51" fmla="*/ 3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6" h="76">
                  <a:moveTo>
                    <a:pt x="76" y="38"/>
                  </a:moveTo>
                  <a:cubicBezTo>
                    <a:pt x="76" y="17"/>
                    <a:pt x="59" y="0"/>
                    <a:pt x="38" y="0"/>
                  </a:cubicBezTo>
                  <a:cubicBezTo>
                    <a:pt x="17" y="0"/>
                    <a:pt x="0" y="17"/>
                    <a:pt x="0" y="38"/>
                  </a:cubicBezTo>
                  <a:cubicBezTo>
                    <a:pt x="0" y="59"/>
                    <a:pt x="17" y="76"/>
                    <a:pt x="38" y="76"/>
                  </a:cubicBezTo>
                  <a:cubicBezTo>
                    <a:pt x="59" y="76"/>
                    <a:pt x="76" y="59"/>
                    <a:pt x="76" y="38"/>
                  </a:cubicBezTo>
                  <a:close/>
                  <a:moveTo>
                    <a:pt x="57" y="34"/>
                  </a:moveTo>
                  <a:cubicBezTo>
                    <a:pt x="48" y="41"/>
                    <a:pt x="48" y="41"/>
                    <a:pt x="48" y="41"/>
                  </a:cubicBezTo>
                  <a:cubicBezTo>
                    <a:pt x="52" y="53"/>
                    <a:pt x="52" y="53"/>
                    <a:pt x="52" y="53"/>
                  </a:cubicBezTo>
                  <a:cubicBezTo>
                    <a:pt x="52" y="54"/>
                    <a:pt x="52" y="55"/>
                    <a:pt x="51" y="56"/>
                  </a:cubicBezTo>
                  <a:cubicBezTo>
                    <a:pt x="51" y="56"/>
                    <a:pt x="50" y="56"/>
                    <a:pt x="50" y="56"/>
                  </a:cubicBezTo>
                  <a:cubicBezTo>
                    <a:pt x="50" y="56"/>
                    <a:pt x="49" y="56"/>
                    <a:pt x="49" y="56"/>
                  </a:cubicBezTo>
                  <a:cubicBezTo>
                    <a:pt x="38" y="49"/>
                    <a:pt x="38" y="49"/>
                    <a:pt x="38" y="49"/>
                  </a:cubicBezTo>
                  <a:cubicBezTo>
                    <a:pt x="27" y="56"/>
                    <a:pt x="27" y="56"/>
                    <a:pt x="27" y="56"/>
                  </a:cubicBezTo>
                  <a:cubicBezTo>
                    <a:pt x="26" y="56"/>
                    <a:pt x="25" y="56"/>
                    <a:pt x="25" y="56"/>
                  </a:cubicBezTo>
                  <a:cubicBezTo>
                    <a:pt x="24" y="55"/>
                    <a:pt x="24" y="54"/>
                    <a:pt x="24" y="53"/>
                  </a:cubicBezTo>
                  <a:cubicBezTo>
                    <a:pt x="28" y="41"/>
                    <a:pt x="28" y="41"/>
                    <a:pt x="28" y="41"/>
                  </a:cubicBezTo>
                  <a:cubicBezTo>
                    <a:pt x="19" y="34"/>
                    <a:pt x="19" y="34"/>
                    <a:pt x="19" y="34"/>
                  </a:cubicBezTo>
                  <a:cubicBezTo>
                    <a:pt x="18" y="33"/>
                    <a:pt x="18" y="32"/>
                    <a:pt x="18" y="31"/>
                  </a:cubicBezTo>
                  <a:cubicBezTo>
                    <a:pt x="18" y="31"/>
                    <a:pt x="19" y="30"/>
                    <a:pt x="20" y="30"/>
                  </a:cubicBezTo>
                  <a:cubicBezTo>
                    <a:pt x="31" y="30"/>
                    <a:pt x="31" y="30"/>
                    <a:pt x="31" y="30"/>
                  </a:cubicBezTo>
                  <a:cubicBezTo>
                    <a:pt x="36" y="19"/>
                    <a:pt x="36" y="19"/>
                    <a:pt x="36" y="19"/>
                  </a:cubicBezTo>
                  <a:cubicBezTo>
                    <a:pt x="37" y="18"/>
                    <a:pt x="39" y="18"/>
                    <a:pt x="40" y="19"/>
                  </a:cubicBezTo>
                  <a:cubicBezTo>
                    <a:pt x="45" y="30"/>
                    <a:pt x="45" y="30"/>
                    <a:pt x="45" y="30"/>
                  </a:cubicBezTo>
                  <a:cubicBezTo>
                    <a:pt x="56" y="30"/>
                    <a:pt x="56" y="30"/>
                    <a:pt x="56" y="30"/>
                  </a:cubicBezTo>
                  <a:cubicBezTo>
                    <a:pt x="57" y="30"/>
                    <a:pt x="58" y="31"/>
                    <a:pt x="58" y="31"/>
                  </a:cubicBezTo>
                  <a:cubicBezTo>
                    <a:pt x="58" y="32"/>
                    <a:pt x="58" y="33"/>
                    <a:pt x="57"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45" name="Oval 444">
            <a:extLst>
              <a:ext uri="{FF2B5EF4-FFF2-40B4-BE49-F238E27FC236}">
                <a16:creationId xmlns:a16="http://schemas.microsoft.com/office/drawing/2014/main" id="{63D36671-2E86-C578-E79E-1E2C3ABD50F1}"/>
              </a:ext>
            </a:extLst>
          </p:cNvPr>
          <p:cNvSpPr/>
          <p:nvPr/>
        </p:nvSpPr>
        <p:spPr>
          <a:xfrm>
            <a:off x="9703643" y="3188024"/>
            <a:ext cx="114730" cy="114730"/>
          </a:xfrm>
          <a:prstGeom prst="ellipse">
            <a:avLst/>
          </a:prstGeom>
          <a:solidFill>
            <a:srgbClr val="FFC7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43224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C5BAFF"/>
        </a:solidFill>
        <a:effectLst/>
      </p:bgPr>
    </p:bg>
    <p:spTree>
      <p:nvGrpSpPr>
        <p:cNvPr id="1" name=""/>
        <p:cNvGrpSpPr/>
        <p:nvPr/>
      </p:nvGrpSpPr>
      <p:grpSpPr>
        <a:xfrm>
          <a:off x="0" y="0"/>
          <a:ext cx="0" cy="0"/>
          <a:chOff x="0" y="0"/>
          <a:chExt cx="0" cy="0"/>
        </a:xfrm>
      </p:grpSpPr>
      <p:sp>
        <p:nvSpPr>
          <p:cNvPr id="90" name="Freeform: Shape 89">
            <a:extLst>
              <a:ext uri="{FF2B5EF4-FFF2-40B4-BE49-F238E27FC236}">
                <a16:creationId xmlns:a16="http://schemas.microsoft.com/office/drawing/2014/main" id="{6E62B220-48F9-4CB5-BF27-5C68B08D4BBC}"/>
              </a:ext>
            </a:extLst>
          </p:cNvPr>
          <p:cNvSpPr/>
          <p:nvPr/>
        </p:nvSpPr>
        <p:spPr>
          <a:xfrm rot="5400000" flipV="1">
            <a:off x="-504875" y="3757362"/>
            <a:ext cx="2509092" cy="1499341"/>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89" name="Freeform: Shape 88">
            <a:extLst>
              <a:ext uri="{FF2B5EF4-FFF2-40B4-BE49-F238E27FC236}">
                <a16:creationId xmlns:a16="http://schemas.microsoft.com/office/drawing/2014/main" id="{3E274D31-187D-5C87-0D80-6118665B6E29}"/>
              </a:ext>
            </a:extLst>
          </p:cNvPr>
          <p:cNvSpPr/>
          <p:nvPr/>
        </p:nvSpPr>
        <p:spPr>
          <a:xfrm rot="16200000" flipV="1">
            <a:off x="8911884" y="826283"/>
            <a:ext cx="4106399" cy="2453833"/>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3" name="Title 2">
            <a:extLst>
              <a:ext uri="{FF2B5EF4-FFF2-40B4-BE49-F238E27FC236}">
                <a16:creationId xmlns:a16="http://schemas.microsoft.com/office/drawing/2014/main" id="{B5AF09AA-E9F1-21AA-DDD3-EE0A0C41A368}"/>
              </a:ext>
            </a:extLst>
          </p:cNvPr>
          <p:cNvSpPr>
            <a:spLocks noGrp="1"/>
          </p:cNvSpPr>
          <p:nvPr>
            <p:ph type="title"/>
          </p:nvPr>
        </p:nvSpPr>
        <p:spPr/>
        <p:txBody>
          <a:bodyPr/>
          <a:lstStyle/>
          <a:p>
            <a:r>
              <a:rPr lang="en-US" b="1" dirty="0"/>
              <a:t>Feature engineering</a:t>
            </a:r>
            <a:endParaRPr lang="en-ID" b="1" dirty="0"/>
          </a:p>
        </p:txBody>
      </p:sp>
      <p:sp>
        <p:nvSpPr>
          <p:cNvPr id="2" name="Slide Number Placeholder 1">
            <a:extLst>
              <a:ext uri="{FF2B5EF4-FFF2-40B4-BE49-F238E27FC236}">
                <a16:creationId xmlns:a16="http://schemas.microsoft.com/office/drawing/2014/main" id="{9E497813-5545-4A31-03EE-C8E7B0D53D2D}"/>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21</a:t>
            </a:fld>
            <a:endParaRPr lang="en-ID"/>
          </a:p>
        </p:txBody>
      </p:sp>
      <p:sp>
        <p:nvSpPr>
          <p:cNvPr id="10" name="Rectangle: Rounded Corners 9">
            <a:extLst>
              <a:ext uri="{FF2B5EF4-FFF2-40B4-BE49-F238E27FC236}">
                <a16:creationId xmlns:a16="http://schemas.microsoft.com/office/drawing/2014/main" id="{71FC66FF-BE56-64DB-7A07-C4EBB5FEB117}"/>
              </a:ext>
            </a:extLst>
          </p:cNvPr>
          <p:cNvSpPr/>
          <p:nvPr/>
        </p:nvSpPr>
        <p:spPr>
          <a:xfrm>
            <a:off x="656124" y="1941338"/>
            <a:ext cx="3470508" cy="3213999"/>
          </a:xfrm>
          <a:prstGeom prst="roundRect">
            <a:avLst>
              <a:gd name="adj" fmla="val 8250"/>
            </a:avLst>
          </a:prstGeom>
          <a:gradFill flip="none" rotWithShape="1">
            <a:gsLst>
              <a:gs pos="0">
                <a:srgbClr val="FC6645"/>
              </a:gs>
              <a:gs pos="100000">
                <a:srgbClr val="A259FF"/>
              </a:gs>
            </a:gsLst>
            <a:lin ang="13500000" scaled="1"/>
            <a:tileRect/>
          </a:gra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Segoe UI" panose="020B0502040204020203" pitchFamily="34" charset="0"/>
              <a:cs typeface="Segoe UI" panose="020B0502040204020203" pitchFamily="34" charset="0"/>
            </a:endParaRPr>
          </a:p>
        </p:txBody>
      </p:sp>
      <p:sp>
        <p:nvSpPr>
          <p:cNvPr id="4" name="Rectangle: Rounded Corners 3">
            <a:extLst>
              <a:ext uri="{FF2B5EF4-FFF2-40B4-BE49-F238E27FC236}">
                <a16:creationId xmlns:a16="http://schemas.microsoft.com/office/drawing/2014/main" id="{D83011DA-72F6-1658-0BB8-ABC672484BC5}"/>
              </a:ext>
            </a:extLst>
          </p:cNvPr>
          <p:cNvSpPr/>
          <p:nvPr/>
        </p:nvSpPr>
        <p:spPr>
          <a:xfrm>
            <a:off x="4360746" y="1867879"/>
            <a:ext cx="3470508" cy="3213999"/>
          </a:xfrm>
          <a:prstGeom prst="roundRect">
            <a:avLst>
              <a:gd name="adj" fmla="val 8250"/>
            </a:avLst>
          </a:prstGeom>
          <a:gradFill flip="none" rotWithShape="1">
            <a:gsLst>
              <a:gs pos="0">
                <a:srgbClr val="FC6645"/>
              </a:gs>
              <a:gs pos="100000">
                <a:srgbClr val="A259FF"/>
              </a:gs>
            </a:gsLst>
            <a:lin ang="13500000" scaled="1"/>
            <a:tileRect/>
          </a:gra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Segoe UI" panose="020B0502040204020203" pitchFamily="34" charset="0"/>
              <a:cs typeface="Segoe UI" panose="020B0502040204020203" pitchFamily="34" charset="0"/>
            </a:endParaRPr>
          </a:p>
        </p:txBody>
      </p:sp>
      <p:sp>
        <p:nvSpPr>
          <p:cNvPr id="5" name="Rectangle: Rounded Corners 4">
            <a:extLst>
              <a:ext uri="{FF2B5EF4-FFF2-40B4-BE49-F238E27FC236}">
                <a16:creationId xmlns:a16="http://schemas.microsoft.com/office/drawing/2014/main" id="{D57365CA-245E-B93C-0530-358142E37198}"/>
              </a:ext>
            </a:extLst>
          </p:cNvPr>
          <p:cNvSpPr/>
          <p:nvPr/>
        </p:nvSpPr>
        <p:spPr>
          <a:xfrm>
            <a:off x="8074578" y="1867879"/>
            <a:ext cx="3470508" cy="3213999"/>
          </a:xfrm>
          <a:prstGeom prst="roundRect">
            <a:avLst>
              <a:gd name="adj" fmla="val 8250"/>
            </a:avLst>
          </a:prstGeom>
          <a:gradFill flip="none" rotWithShape="1">
            <a:gsLst>
              <a:gs pos="0">
                <a:srgbClr val="FC6645"/>
              </a:gs>
              <a:gs pos="100000">
                <a:srgbClr val="A259FF"/>
              </a:gs>
            </a:gsLst>
            <a:lin ang="13500000" scaled="1"/>
            <a:tileRect/>
          </a:gra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Segoe UI" panose="020B0502040204020203" pitchFamily="34" charset="0"/>
              <a:cs typeface="Segoe UI" panose="020B0502040204020203" pitchFamily="34" charset="0"/>
            </a:endParaRPr>
          </a:p>
        </p:txBody>
      </p:sp>
      <p:sp>
        <p:nvSpPr>
          <p:cNvPr id="12" name="Rectangle: Rounded Corners 11">
            <a:extLst>
              <a:ext uri="{FF2B5EF4-FFF2-40B4-BE49-F238E27FC236}">
                <a16:creationId xmlns:a16="http://schemas.microsoft.com/office/drawing/2014/main" id="{10F6669E-4F9B-CB0A-7A65-25BDBE47E188}"/>
              </a:ext>
            </a:extLst>
          </p:cNvPr>
          <p:cNvSpPr/>
          <p:nvPr/>
        </p:nvSpPr>
        <p:spPr>
          <a:xfrm rot="10800000" flipV="1">
            <a:off x="1836070" y="4933378"/>
            <a:ext cx="1092200" cy="256468"/>
          </a:xfrm>
          <a:prstGeom prst="roundRect">
            <a:avLst>
              <a:gd name="adj" fmla="val 50000"/>
            </a:avLst>
          </a:prstGeom>
          <a:solidFill>
            <a:srgbClr val="FFC7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Rounded Corners 12">
            <a:extLst>
              <a:ext uri="{FF2B5EF4-FFF2-40B4-BE49-F238E27FC236}">
                <a16:creationId xmlns:a16="http://schemas.microsoft.com/office/drawing/2014/main" id="{80245FE7-DBF1-5B16-E900-A3F800E87B3F}"/>
              </a:ext>
            </a:extLst>
          </p:cNvPr>
          <p:cNvSpPr/>
          <p:nvPr/>
        </p:nvSpPr>
        <p:spPr>
          <a:xfrm rot="10800000" flipV="1">
            <a:off x="5549901" y="4933378"/>
            <a:ext cx="1092200" cy="256468"/>
          </a:xfrm>
          <a:prstGeom prst="roundRect">
            <a:avLst>
              <a:gd name="adj" fmla="val 50000"/>
            </a:avLst>
          </a:prstGeom>
          <a:solidFill>
            <a:srgbClr val="FFC7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Rectangle: Rounded Corners 16">
            <a:extLst>
              <a:ext uri="{FF2B5EF4-FFF2-40B4-BE49-F238E27FC236}">
                <a16:creationId xmlns:a16="http://schemas.microsoft.com/office/drawing/2014/main" id="{DB1775BC-00DD-BB49-2A9E-76AE26ECFC56}"/>
              </a:ext>
            </a:extLst>
          </p:cNvPr>
          <p:cNvSpPr/>
          <p:nvPr/>
        </p:nvSpPr>
        <p:spPr>
          <a:xfrm rot="10800000" flipV="1">
            <a:off x="9263732" y="4933378"/>
            <a:ext cx="1092200" cy="256468"/>
          </a:xfrm>
          <a:prstGeom prst="roundRect">
            <a:avLst>
              <a:gd name="adj" fmla="val 50000"/>
            </a:avLst>
          </a:prstGeom>
          <a:solidFill>
            <a:srgbClr val="FFC7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4" name="TextBox 53">
            <a:extLst>
              <a:ext uri="{FF2B5EF4-FFF2-40B4-BE49-F238E27FC236}">
                <a16:creationId xmlns:a16="http://schemas.microsoft.com/office/drawing/2014/main" id="{79875BEA-FF7E-6C80-E91D-5F3A5E392A06}"/>
              </a:ext>
            </a:extLst>
          </p:cNvPr>
          <p:cNvSpPr txBox="1"/>
          <p:nvPr/>
        </p:nvSpPr>
        <p:spPr>
          <a:xfrm>
            <a:off x="1456088" y="2480660"/>
            <a:ext cx="3002280" cy="694040"/>
          </a:xfrm>
          <a:prstGeom prst="rect">
            <a:avLst/>
          </a:prstGeom>
          <a:noFill/>
        </p:spPr>
        <p:txBody>
          <a:bodyPr wrap="square" lIns="0" rIns="0">
            <a:noAutofit/>
          </a:bodyPr>
          <a:lstStyle/>
          <a:p>
            <a:pPr>
              <a:spcBef>
                <a:spcPts val="600"/>
              </a:spcBef>
            </a:pPr>
            <a:r>
              <a:rPr lang="en-US" sz="1600" b="1" dirty="0">
                <a:solidFill>
                  <a:schemeClr val="bg1"/>
                </a:solidFill>
                <a:latin typeface="Segoe UI Semibold" panose="020B0702040204020203" pitchFamily="34" charset="0"/>
                <a:cs typeface="Segoe UI Semibold" panose="020B0702040204020203" pitchFamily="34" charset="0"/>
              </a:rPr>
              <a:t>Frequent Encoding</a:t>
            </a:r>
            <a:endParaRPr lang="en-ID" sz="1600" b="1" dirty="0">
              <a:solidFill>
                <a:schemeClr val="bg1"/>
              </a:solidFill>
              <a:latin typeface="Segoe UI Semibold" panose="020B0702040204020203" pitchFamily="34" charset="0"/>
              <a:cs typeface="Segoe UI Semibold" panose="020B0702040204020203" pitchFamily="34" charset="0"/>
            </a:endParaRPr>
          </a:p>
        </p:txBody>
      </p:sp>
      <p:sp>
        <p:nvSpPr>
          <p:cNvPr id="55" name="TextBox 54">
            <a:extLst>
              <a:ext uri="{FF2B5EF4-FFF2-40B4-BE49-F238E27FC236}">
                <a16:creationId xmlns:a16="http://schemas.microsoft.com/office/drawing/2014/main" id="{825E7E29-D4BB-2687-7F08-85876FD2C01E}"/>
              </a:ext>
            </a:extLst>
          </p:cNvPr>
          <p:cNvSpPr txBox="1"/>
          <p:nvPr/>
        </p:nvSpPr>
        <p:spPr>
          <a:xfrm>
            <a:off x="4624185" y="2383657"/>
            <a:ext cx="3002280" cy="694040"/>
          </a:xfrm>
          <a:prstGeom prst="rect">
            <a:avLst/>
          </a:prstGeom>
          <a:noFill/>
        </p:spPr>
        <p:txBody>
          <a:bodyPr wrap="square" lIns="0" rIns="0">
            <a:noAutofit/>
          </a:bodyPr>
          <a:lstStyle/>
          <a:p>
            <a:pPr algn="ctr">
              <a:spcBef>
                <a:spcPts val="600"/>
              </a:spcBef>
            </a:pPr>
            <a:r>
              <a:rPr lang="en-ID" sz="1400" b="1" i="0" dirty="0">
                <a:solidFill>
                  <a:schemeClr val="bg1"/>
                </a:solidFill>
                <a:effectLst/>
                <a:latin typeface="Segoe UI Semibold" panose="020B0702040204020203" pitchFamily="34" charset="0"/>
                <a:cs typeface="Segoe UI Semibold" panose="020B0702040204020203" pitchFamily="34" charset="0"/>
              </a:rPr>
              <a:t> LABEL ENCODING FOR BINARY FEATURES</a:t>
            </a:r>
            <a:endParaRPr lang="en-ID" sz="1400" b="1" dirty="0">
              <a:solidFill>
                <a:schemeClr val="bg1"/>
              </a:solidFill>
              <a:latin typeface="Segoe UI Semibold" panose="020B0702040204020203" pitchFamily="34" charset="0"/>
              <a:cs typeface="Segoe UI Semibold" panose="020B0702040204020203" pitchFamily="34" charset="0"/>
            </a:endParaRPr>
          </a:p>
        </p:txBody>
      </p:sp>
      <p:sp>
        <p:nvSpPr>
          <p:cNvPr id="56" name="TextBox 55">
            <a:extLst>
              <a:ext uri="{FF2B5EF4-FFF2-40B4-BE49-F238E27FC236}">
                <a16:creationId xmlns:a16="http://schemas.microsoft.com/office/drawing/2014/main" id="{E34733F8-38B5-95A9-3EEB-5310A0A839CE}"/>
              </a:ext>
            </a:extLst>
          </p:cNvPr>
          <p:cNvSpPr txBox="1"/>
          <p:nvPr/>
        </p:nvSpPr>
        <p:spPr>
          <a:xfrm>
            <a:off x="8351520" y="2306161"/>
            <a:ext cx="3002280" cy="694040"/>
          </a:xfrm>
          <a:prstGeom prst="rect">
            <a:avLst/>
          </a:prstGeom>
          <a:noFill/>
        </p:spPr>
        <p:txBody>
          <a:bodyPr wrap="square" lIns="0" rIns="0">
            <a:noAutofit/>
          </a:bodyPr>
          <a:lstStyle/>
          <a:p>
            <a:pPr algn="ctr">
              <a:spcBef>
                <a:spcPts val="600"/>
              </a:spcBef>
            </a:pPr>
            <a:r>
              <a:rPr lang="en-US" b="1" dirty="0">
                <a:solidFill>
                  <a:schemeClr val="bg1"/>
                </a:solidFill>
                <a:latin typeface="Segoe UI Semibold" panose="020B0702040204020203" pitchFamily="34" charset="0"/>
                <a:cs typeface="Segoe UI Semibold" panose="020B0702040204020203" pitchFamily="34" charset="0"/>
              </a:rPr>
              <a:t>Scaling</a:t>
            </a:r>
            <a:endParaRPr lang="en-ID" b="1" dirty="0">
              <a:solidFill>
                <a:schemeClr val="bg1"/>
              </a:solidFill>
              <a:latin typeface="Segoe UI Semibold" panose="020B0702040204020203" pitchFamily="34" charset="0"/>
              <a:cs typeface="Segoe UI Semibold" panose="020B0702040204020203" pitchFamily="34" charset="0"/>
            </a:endParaRPr>
          </a:p>
        </p:txBody>
      </p:sp>
      <p:sp>
        <p:nvSpPr>
          <p:cNvPr id="57" name="Oval 56">
            <a:extLst>
              <a:ext uri="{FF2B5EF4-FFF2-40B4-BE49-F238E27FC236}">
                <a16:creationId xmlns:a16="http://schemas.microsoft.com/office/drawing/2014/main" id="{642B0D78-1BF0-1046-0335-512F5D9A873D}"/>
              </a:ext>
            </a:extLst>
          </p:cNvPr>
          <p:cNvSpPr/>
          <p:nvPr/>
        </p:nvSpPr>
        <p:spPr>
          <a:xfrm>
            <a:off x="944949" y="1556682"/>
            <a:ext cx="608760" cy="608760"/>
          </a:xfrm>
          <a:prstGeom prst="ellipse">
            <a:avLst/>
          </a:prstGeom>
          <a:solidFill>
            <a:srgbClr val="FFC7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000" b="1" i="1" dirty="0">
                <a:solidFill>
                  <a:schemeClr val="tx1"/>
                </a:solidFill>
                <a:latin typeface="Segoe UI" panose="020B0502040204020203" pitchFamily="34" charset="0"/>
                <a:cs typeface="Segoe UI" panose="020B0502040204020203" pitchFamily="34" charset="0"/>
              </a:rPr>
              <a:t>1</a:t>
            </a:r>
          </a:p>
        </p:txBody>
      </p:sp>
      <p:sp>
        <p:nvSpPr>
          <p:cNvPr id="58" name="Oval 57">
            <a:extLst>
              <a:ext uri="{FF2B5EF4-FFF2-40B4-BE49-F238E27FC236}">
                <a16:creationId xmlns:a16="http://schemas.microsoft.com/office/drawing/2014/main" id="{3A072D61-9141-7BFD-8D18-092BD95DB36F}"/>
              </a:ext>
            </a:extLst>
          </p:cNvPr>
          <p:cNvSpPr/>
          <p:nvPr/>
        </p:nvSpPr>
        <p:spPr>
          <a:xfrm>
            <a:off x="4658780" y="1556682"/>
            <a:ext cx="608760" cy="608760"/>
          </a:xfrm>
          <a:prstGeom prst="ellipse">
            <a:avLst/>
          </a:prstGeom>
          <a:solidFill>
            <a:srgbClr val="FFC7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000" b="1" i="1" dirty="0">
                <a:solidFill>
                  <a:schemeClr val="tx1"/>
                </a:solidFill>
                <a:latin typeface="Segoe UI" panose="020B0502040204020203" pitchFamily="34" charset="0"/>
                <a:cs typeface="Segoe UI" panose="020B0502040204020203" pitchFamily="34" charset="0"/>
              </a:rPr>
              <a:t>2</a:t>
            </a:r>
          </a:p>
        </p:txBody>
      </p:sp>
      <p:sp>
        <p:nvSpPr>
          <p:cNvPr id="59" name="Oval 58">
            <a:extLst>
              <a:ext uri="{FF2B5EF4-FFF2-40B4-BE49-F238E27FC236}">
                <a16:creationId xmlns:a16="http://schemas.microsoft.com/office/drawing/2014/main" id="{9B11DD24-4159-8204-35DC-82706D785667}"/>
              </a:ext>
            </a:extLst>
          </p:cNvPr>
          <p:cNvSpPr/>
          <p:nvPr/>
        </p:nvSpPr>
        <p:spPr>
          <a:xfrm>
            <a:off x="8372612" y="1556682"/>
            <a:ext cx="608760" cy="608760"/>
          </a:xfrm>
          <a:prstGeom prst="ellipse">
            <a:avLst/>
          </a:prstGeom>
          <a:solidFill>
            <a:srgbClr val="FFC7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000" b="1" i="1" dirty="0">
                <a:solidFill>
                  <a:schemeClr val="tx1"/>
                </a:solidFill>
                <a:latin typeface="Segoe UI" panose="020B0502040204020203" pitchFamily="34" charset="0"/>
                <a:cs typeface="Segoe UI" panose="020B0502040204020203" pitchFamily="34" charset="0"/>
              </a:rPr>
              <a:t>3</a:t>
            </a:r>
          </a:p>
        </p:txBody>
      </p:sp>
      <p:sp>
        <p:nvSpPr>
          <p:cNvPr id="69" name="Oval 68">
            <a:extLst>
              <a:ext uri="{FF2B5EF4-FFF2-40B4-BE49-F238E27FC236}">
                <a16:creationId xmlns:a16="http://schemas.microsoft.com/office/drawing/2014/main" id="{89A70DD5-D20E-0DDD-5899-D68AE2043870}"/>
              </a:ext>
            </a:extLst>
          </p:cNvPr>
          <p:cNvSpPr/>
          <p:nvPr/>
        </p:nvSpPr>
        <p:spPr>
          <a:xfrm>
            <a:off x="7794031" y="4766307"/>
            <a:ext cx="114730" cy="114730"/>
          </a:xfrm>
          <a:prstGeom prst="ellipse">
            <a:avLst/>
          </a:prstGeom>
          <a:solidFill>
            <a:srgbClr val="FFC7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a:extLst>
              <a:ext uri="{FF2B5EF4-FFF2-40B4-BE49-F238E27FC236}">
                <a16:creationId xmlns:a16="http://schemas.microsoft.com/office/drawing/2014/main" id="{ABABD572-5753-5A81-A873-1F69353B2ADF}"/>
              </a:ext>
            </a:extLst>
          </p:cNvPr>
          <p:cNvSpPr txBox="1"/>
          <p:nvPr/>
        </p:nvSpPr>
        <p:spPr>
          <a:xfrm>
            <a:off x="919783" y="3065073"/>
            <a:ext cx="3002280" cy="694040"/>
          </a:xfrm>
          <a:prstGeom prst="rect">
            <a:avLst/>
          </a:prstGeom>
          <a:noFill/>
        </p:spPr>
        <p:txBody>
          <a:bodyPr wrap="square" lIns="0" rIns="0">
            <a:noAutofit/>
          </a:bodyPr>
          <a:lstStyle/>
          <a:p>
            <a:pPr marL="285750" indent="-285750">
              <a:spcBef>
                <a:spcPts val="600"/>
              </a:spcBef>
              <a:buFont typeface="Wingdings" panose="05000000000000000000" pitchFamily="2" charset="2"/>
              <a:buChar char="Ø"/>
            </a:pPr>
            <a:r>
              <a:rPr lang="en-ID" sz="1400" b="1" dirty="0">
                <a:solidFill>
                  <a:schemeClr val="bg1"/>
                </a:solidFill>
                <a:latin typeface="Segoe UI Semibold" panose="020B0702040204020203" pitchFamily="34" charset="0"/>
                <a:cs typeface="Segoe UI Semibold" panose="020B0702040204020203" pitchFamily="34" charset="0"/>
              </a:rPr>
              <a:t>Operating System</a:t>
            </a:r>
          </a:p>
          <a:p>
            <a:pPr marL="285750" indent="-285750">
              <a:spcBef>
                <a:spcPts val="600"/>
              </a:spcBef>
              <a:buFont typeface="Wingdings" panose="05000000000000000000" pitchFamily="2" charset="2"/>
              <a:buChar char="Ø"/>
            </a:pPr>
            <a:r>
              <a:rPr lang="en-ID" sz="1400" b="1" dirty="0">
                <a:solidFill>
                  <a:schemeClr val="bg1"/>
                </a:solidFill>
                <a:latin typeface="Segoe UI Semibold" panose="020B0702040204020203" pitchFamily="34" charset="0"/>
                <a:cs typeface="Segoe UI Semibold" panose="020B0702040204020203" pitchFamily="34" charset="0"/>
              </a:rPr>
              <a:t>Browser</a:t>
            </a:r>
          </a:p>
          <a:p>
            <a:pPr marL="285750" indent="-285750">
              <a:spcBef>
                <a:spcPts val="600"/>
              </a:spcBef>
              <a:buFont typeface="Wingdings" panose="05000000000000000000" pitchFamily="2" charset="2"/>
              <a:buChar char="Ø"/>
            </a:pPr>
            <a:r>
              <a:rPr lang="en-ID" sz="1400" b="1" i="0" dirty="0">
                <a:solidFill>
                  <a:schemeClr val="bg1"/>
                </a:solidFill>
                <a:effectLst/>
                <a:latin typeface="Segoe UI Semibold" panose="020B0702040204020203" pitchFamily="34" charset="0"/>
                <a:cs typeface="Segoe UI Semibold" panose="020B0702040204020203" pitchFamily="34" charset="0"/>
              </a:rPr>
              <a:t>Region</a:t>
            </a:r>
          </a:p>
          <a:p>
            <a:pPr marL="285750" indent="-285750">
              <a:spcBef>
                <a:spcPts val="600"/>
              </a:spcBef>
              <a:buFont typeface="Wingdings" panose="05000000000000000000" pitchFamily="2" charset="2"/>
              <a:buChar char="Ø"/>
            </a:pPr>
            <a:r>
              <a:rPr lang="en-ID" sz="1400" b="1" dirty="0">
                <a:solidFill>
                  <a:schemeClr val="bg1"/>
                </a:solidFill>
                <a:latin typeface="Segoe UI Semibold" panose="020B0702040204020203" pitchFamily="34" charset="0"/>
                <a:cs typeface="Segoe UI Semibold" panose="020B0702040204020203" pitchFamily="34" charset="0"/>
              </a:rPr>
              <a:t>Traffic Type</a:t>
            </a:r>
          </a:p>
          <a:p>
            <a:pPr marL="285750" indent="-285750">
              <a:spcBef>
                <a:spcPts val="600"/>
              </a:spcBef>
              <a:buFont typeface="Wingdings" panose="05000000000000000000" pitchFamily="2" charset="2"/>
              <a:buChar char="Ø"/>
            </a:pPr>
            <a:r>
              <a:rPr lang="en-ID" sz="1400" b="1" i="0" dirty="0">
                <a:solidFill>
                  <a:schemeClr val="bg1"/>
                </a:solidFill>
                <a:effectLst/>
                <a:latin typeface="Segoe UI Semibold" panose="020B0702040204020203" pitchFamily="34" charset="0"/>
                <a:cs typeface="Segoe UI Semibold" panose="020B0702040204020203" pitchFamily="34" charset="0"/>
              </a:rPr>
              <a:t>Month</a:t>
            </a:r>
          </a:p>
          <a:p>
            <a:pPr marL="285750" indent="-285750">
              <a:spcBef>
                <a:spcPts val="600"/>
              </a:spcBef>
              <a:buFont typeface="Wingdings" panose="05000000000000000000" pitchFamily="2" charset="2"/>
              <a:buChar char="Ø"/>
            </a:pPr>
            <a:r>
              <a:rPr lang="en-ID" sz="1400" b="1" dirty="0">
                <a:solidFill>
                  <a:schemeClr val="bg1"/>
                </a:solidFill>
                <a:latin typeface="Segoe UI Semibold" panose="020B0702040204020203" pitchFamily="34" charset="0"/>
                <a:cs typeface="Segoe UI Semibold" panose="020B0702040204020203" pitchFamily="34" charset="0"/>
              </a:rPr>
              <a:t>Visitor Type</a:t>
            </a:r>
            <a:r>
              <a:rPr lang="en-ID" sz="1400" b="1" i="0" dirty="0">
                <a:solidFill>
                  <a:schemeClr val="bg1"/>
                </a:solidFill>
                <a:effectLst/>
                <a:latin typeface="Segoe UI Semibold" panose="020B0702040204020203" pitchFamily="34" charset="0"/>
                <a:cs typeface="Segoe UI Semibold" panose="020B0702040204020203" pitchFamily="34" charset="0"/>
              </a:rPr>
              <a:t> </a:t>
            </a:r>
            <a:endParaRPr lang="en-ID" sz="1400" b="1" dirty="0">
              <a:solidFill>
                <a:schemeClr val="bg1"/>
              </a:solidFill>
              <a:latin typeface="Segoe UI Semibold" panose="020B0702040204020203" pitchFamily="34" charset="0"/>
              <a:cs typeface="Segoe UI Semibold" panose="020B0702040204020203" pitchFamily="34" charset="0"/>
            </a:endParaRPr>
          </a:p>
        </p:txBody>
      </p:sp>
      <p:sp>
        <p:nvSpPr>
          <p:cNvPr id="96" name="TextBox 95">
            <a:extLst>
              <a:ext uri="{FF2B5EF4-FFF2-40B4-BE49-F238E27FC236}">
                <a16:creationId xmlns:a16="http://schemas.microsoft.com/office/drawing/2014/main" id="{11CFFB14-D0FB-CB13-F785-051AE77A7AD9}"/>
              </a:ext>
            </a:extLst>
          </p:cNvPr>
          <p:cNvSpPr txBox="1"/>
          <p:nvPr/>
        </p:nvSpPr>
        <p:spPr>
          <a:xfrm>
            <a:off x="4594860" y="3231004"/>
            <a:ext cx="3002280" cy="694040"/>
          </a:xfrm>
          <a:prstGeom prst="rect">
            <a:avLst/>
          </a:prstGeom>
          <a:noFill/>
        </p:spPr>
        <p:txBody>
          <a:bodyPr wrap="square" lIns="0" rIns="0">
            <a:noAutofit/>
          </a:bodyPr>
          <a:lstStyle/>
          <a:p>
            <a:pPr marL="285750" indent="-285750">
              <a:spcBef>
                <a:spcPts val="600"/>
              </a:spcBef>
              <a:buFont typeface="Wingdings" panose="05000000000000000000" pitchFamily="2" charset="2"/>
              <a:buChar char="Ø"/>
            </a:pPr>
            <a:r>
              <a:rPr lang="en-ID" sz="1400" b="1" dirty="0">
                <a:solidFill>
                  <a:schemeClr val="bg1"/>
                </a:solidFill>
                <a:latin typeface="Segoe UI Semibold" panose="020B0702040204020203" pitchFamily="34" charset="0"/>
                <a:cs typeface="Segoe UI Semibold" panose="020B0702040204020203" pitchFamily="34" charset="0"/>
              </a:rPr>
              <a:t>Revenue ( True = 1, False = 0)</a:t>
            </a:r>
          </a:p>
          <a:p>
            <a:pPr marL="285750" indent="-285750">
              <a:spcBef>
                <a:spcPts val="600"/>
              </a:spcBef>
              <a:buFont typeface="Wingdings" panose="05000000000000000000" pitchFamily="2" charset="2"/>
              <a:buChar char="Ø"/>
            </a:pPr>
            <a:r>
              <a:rPr lang="en-ID" sz="1400" b="1" i="0" dirty="0">
                <a:solidFill>
                  <a:schemeClr val="bg1"/>
                </a:solidFill>
                <a:effectLst/>
                <a:latin typeface="Segoe UI Semibold" panose="020B0702040204020203" pitchFamily="34" charset="0"/>
                <a:cs typeface="Segoe UI Semibold" panose="020B0702040204020203" pitchFamily="34" charset="0"/>
              </a:rPr>
              <a:t>Weekend (True =1, False = 0) </a:t>
            </a:r>
            <a:endParaRPr lang="en-ID" sz="1400" b="1" dirty="0">
              <a:solidFill>
                <a:schemeClr val="bg1"/>
              </a:solidFill>
              <a:latin typeface="Segoe UI Semibold" panose="020B0702040204020203" pitchFamily="34" charset="0"/>
              <a:cs typeface="Segoe UI Semibold" panose="020B0702040204020203" pitchFamily="34" charset="0"/>
            </a:endParaRPr>
          </a:p>
        </p:txBody>
      </p:sp>
      <p:sp>
        <p:nvSpPr>
          <p:cNvPr id="97" name="TextBox 96">
            <a:extLst>
              <a:ext uri="{FF2B5EF4-FFF2-40B4-BE49-F238E27FC236}">
                <a16:creationId xmlns:a16="http://schemas.microsoft.com/office/drawing/2014/main" id="{2E61B684-0E47-33C6-38F5-79ED33550203}"/>
              </a:ext>
            </a:extLst>
          </p:cNvPr>
          <p:cNvSpPr txBox="1"/>
          <p:nvPr/>
        </p:nvSpPr>
        <p:spPr>
          <a:xfrm>
            <a:off x="8269937" y="2913912"/>
            <a:ext cx="3002280" cy="1852395"/>
          </a:xfrm>
          <a:prstGeom prst="rect">
            <a:avLst/>
          </a:prstGeom>
          <a:noFill/>
        </p:spPr>
        <p:txBody>
          <a:bodyPr wrap="square" lIns="0" rIns="0">
            <a:noAutofit/>
          </a:bodyPr>
          <a:lstStyle/>
          <a:p>
            <a:pPr marL="285750" indent="-285750" algn="ctr">
              <a:spcBef>
                <a:spcPts val="600"/>
              </a:spcBef>
              <a:buFont typeface="Wingdings" panose="05000000000000000000" pitchFamily="2" charset="2"/>
              <a:buChar char="Ø"/>
            </a:pPr>
            <a:r>
              <a:rPr lang="en-US" sz="1400" b="1" dirty="0">
                <a:solidFill>
                  <a:schemeClr val="bg1"/>
                </a:solidFill>
                <a:latin typeface="Segoe UI Semibold" panose="020B0702040204020203" pitchFamily="34" charset="0"/>
                <a:cs typeface="Segoe UI Semibold" panose="020B0702040204020203" pitchFamily="34" charset="0"/>
              </a:rPr>
              <a:t>Perform </a:t>
            </a:r>
            <a:r>
              <a:rPr lang="en-US" sz="1400" b="1" dirty="0" err="1">
                <a:solidFill>
                  <a:schemeClr val="bg1"/>
                </a:solidFill>
                <a:latin typeface="Segoe UI Semibold" panose="020B0702040204020203" pitchFamily="34" charset="0"/>
                <a:cs typeface="Segoe UI Semibold" panose="020B0702040204020203" pitchFamily="34" charset="0"/>
              </a:rPr>
              <a:t>standar</a:t>
            </a:r>
            <a:r>
              <a:rPr lang="en-US" sz="1400" b="1" dirty="0">
                <a:solidFill>
                  <a:schemeClr val="bg1"/>
                </a:solidFill>
                <a:latin typeface="Segoe UI Semibold" panose="020B0702040204020203" pitchFamily="34" charset="0"/>
                <a:cs typeface="Segoe UI Semibold" panose="020B0702040204020203" pitchFamily="34" charset="0"/>
              </a:rPr>
              <a:t> scaling for all numerical features</a:t>
            </a:r>
          </a:p>
          <a:p>
            <a:pPr marL="285750" indent="-285750" algn="ctr">
              <a:spcBef>
                <a:spcPts val="600"/>
              </a:spcBef>
              <a:buFont typeface="Wingdings" panose="05000000000000000000" pitchFamily="2" charset="2"/>
              <a:buChar char="Ø"/>
            </a:pPr>
            <a:r>
              <a:rPr lang="en-US" sz="1400" b="1" dirty="0">
                <a:solidFill>
                  <a:schemeClr val="bg1"/>
                </a:solidFill>
                <a:latin typeface="Segoe UI Semibold" panose="020B0702040204020203" pitchFamily="34" charset="0"/>
                <a:cs typeface="Segoe UI Semibold" panose="020B0702040204020203" pitchFamily="34" charset="0"/>
              </a:rPr>
              <a:t>Each features would have mean of  0 and standard deviation  is 1</a:t>
            </a:r>
            <a:endParaRPr lang="en-ID" sz="1400" b="1" dirty="0">
              <a:solidFill>
                <a:schemeClr val="bg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92459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Freeform: Shape 144">
            <a:extLst>
              <a:ext uri="{FF2B5EF4-FFF2-40B4-BE49-F238E27FC236}">
                <a16:creationId xmlns:a16="http://schemas.microsoft.com/office/drawing/2014/main" id="{E672545F-15BB-5DB9-B2AA-31B4898E2CF9}"/>
              </a:ext>
            </a:extLst>
          </p:cNvPr>
          <p:cNvSpPr/>
          <p:nvPr/>
        </p:nvSpPr>
        <p:spPr>
          <a:xfrm rot="16200000" flipV="1">
            <a:off x="8901924" y="826283"/>
            <a:ext cx="4106399" cy="2453833"/>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dirty="0"/>
          </a:p>
        </p:txBody>
      </p:sp>
      <p:sp>
        <p:nvSpPr>
          <p:cNvPr id="448" name="Freeform: Shape 447">
            <a:extLst>
              <a:ext uri="{FF2B5EF4-FFF2-40B4-BE49-F238E27FC236}">
                <a16:creationId xmlns:a16="http://schemas.microsoft.com/office/drawing/2014/main" id="{DDEFCD36-D944-B522-8D8B-E31B138EA9DD}"/>
              </a:ext>
            </a:extLst>
          </p:cNvPr>
          <p:cNvSpPr/>
          <p:nvPr/>
        </p:nvSpPr>
        <p:spPr>
          <a:xfrm flipV="1">
            <a:off x="0" y="5191999"/>
            <a:ext cx="2780022" cy="1661238"/>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Slide Number Placeholder 1">
            <a:extLst>
              <a:ext uri="{FF2B5EF4-FFF2-40B4-BE49-F238E27FC236}">
                <a16:creationId xmlns:a16="http://schemas.microsoft.com/office/drawing/2014/main" id="{C1B6BBE4-62FE-05F7-0AF4-2D53E78EC589}"/>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22</a:t>
            </a:fld>
            <a:endParaRPr lang="en-ID"/>
          </a:p>
        </p:txBody>
      </p:sp>
      <p:sp>
        <p:nvSpPr>
          <p:cNvPr id="5" name="Title 1">
            <a:extLst>
              <a:ext uri="{FF2B5EF4-FFF2-40B4-BE49-F238E27FC236}">
                <a16:creationId xmlns:a16="http://schemas.microsoft.com/office/drawing/2014/main" id="{127E35A6-3B85-D619-0D64-380C27E0275B}"/>
              </a:ext>
            </a:extLst>
          </p:cNvPr>
          <p:cNvSpPr txBox="1">
            <a:spLocks/>
          </p:cNvSpPr>
          <p:nvPr/>
        </p:nvSpPr>
        <p:spPr>
          <a:xfrm>
            <a:off x="1390011" y="0"/>
            <a:ext cx="9782175"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D" sz="2400" dirty="0">
              <a:latin typeface="Segoe UI Semibold" panose="020B0702040204020203" pitchFamily="34" charset="0"/>
              <a:cs typeface="Segoe UI Semibold" panose="020B0702040204020203" pitchFamily="34" charset="0"/>
            </a:endParaRPr>
          </a:p>
        </p:txBody>
      </p:sp>
      <p:sp>
        <p:nvSpPr>
          <p:cNvPr id="8" name="Rectangle 7">
            <a:extLst>
              <a:ext uri="{FF2B5EF4-FFF2-40B4-BE49-F238E27FC236}">
                <a16:creationId xmlns:a16="http://schemas.microsoft.com/office/drawing/2014/main" id="{4BA131BA-394C-47AB-8C99-026F37CBFCB7}"/>
              </a:ext>
            </a:extLst>
          </p:cNvPr>
          <p:cNvSpPr/>
          <p:nvPr/>
        </p:nvSpPr>
        <p:spPr>
          <a:xfrm>
            <a:off x="1891751" y="705138"/>
            <a:ext cx="2384612" cy="4035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Base line</a:t>
            </a:r>
            <a:endParaRPr lang="en-ID" b="1" dirty="0">
              <a:solidFill>
                <a:schemeClr val="tx1"/>
              </a:solidFill>
            </a:endParaRPr>
          </a:p>
        </p:txBody>
      </p:sp>
      <p:pic>
        <p:nvPicPr>
          <p:cNvPr id="10" name="Picture 9">
            <a:extLst>
              <a:ext uri="{FF2B5EF4-FFF2-40B4-BE49-F238E27FC236}">
                <a16:creationId xmlns:a16="http://schemas.microsoft.com/office/drawing/2014/main" id="{49718D14-E6C7-06D3-A670-3890CEA72D10}"/>
              </a:ext>
            </a:extLst>
          </p:cNvPr>
          <p:cNvPicPr>
            <a:picLocks noChangeAspect="1"/>
          </p:cNvPicPr>
          <p:nvPr/>
        </p:nvPicPr>
        <p:blipFill>
          <a:blip r:embed="rId3"/>
          <a:stretch>
            <a:fillRect/>
          </a:stretch>
        </p:blipFill>
        <p:spPr>
          <a:xfrm>
            <a:off x="5910180" y="2802179"/>
            <a:ext cx="5030105" cy="1387324"/>
          </a:xfrm>
          <a:prstGeom prst="rect">
            <a:avLst/>
          </a:prstGeom>
        </p:spPr>
      </p:pic>
      <p:sp>
        <p:nvSpPr>
          <p:cNvPr id="11" name="Rectangle 10">
            <a:extLst>
              <a:ext uri="{FF2B5EF4-FFF2-40B4-BE49-F238E27FC236}">
                <a16:creationId xmlns:a16="http://schemas.microsoft.com/office/drawing/2014/main" id="{C9444D78-24DC-37D5-AC9C-5FE22982815C}"/>
              </a:ext>
            </a:extLst>
          </p:cNvPr>
          <p:cNvSpPr/>
          <p:nvPr/>
        </p:nvSpPr>
        <p:spPr>
          <a:xfrm>
            <a:off x="7343595" y="789079"/>
            <a:ext cx="2384612" cy="4035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Improved model</a:t>
            </a:r>
            <a:endParaRPr lang="en-ID" b="1" dirty="0">
              <a:solidFill>
                <a:schemeClr val="tx1"/>
              </a:solidFill>
            </a:endParaRPr>
          </a:p>
        </p:txBody>
      </p:sp>
      <p:sp>
        <p:nvSpPr>
          <p:cNvPr id="15" name="Rectangle 14">
            <a:extLst>
              <a:ext uri="{FF2B5EF4-FFF2-40B4-BE49-F238E27FC236}">
                <a16:creationId xmlns:a16="http://schemas.microsoft.com/office/drawing/2014/main" id="{3532EF84-B3F4-19A2-B6BA-C04A5014A47F}"/>
              </a:ext>
            </a:extLst>
          </p:cNvPr>
          <p:cNvSpPr/>
          <p:nvPr/>
        </p:nvSpPr>
        <p:spPr>
          <a:xfrm>
            <a:off x="3030234" y="4607304"/>
            <a:ext cx="7872519" cy="19226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Following multiple feature engineering trials, the evaluation metric value (F1 score) of the baseline model increased. The </a:t>
            </a:r>
            <a:r>
              <a:rPr lang="en-US" dirty="0" err="1">
                <a:solidFill>
                  <a:schemeClr val="tx1"/>
                </a:solidFill>
              </a:rPr>
              <a:t>XGBoostClassifier</a:t>
            </a:r>
            <a:r>
              <a:rPr lang="en-US" dirty="0">
                <a:solidFill>
                  <a:schemeClr val="tx1"/>
                </a:solidFill>
              </a:rPr>
              <a:t> afterwards underwent hyperparameter tunning to produce a model with the best parameters and the best performance.</a:t>
            </a:r>
            <a:endParaRPr lang="en-ID" dirty="0">
              <a:solidFill>
                <a:schemeClr val="tx1"/>
              </a:solidFill>
            </a:endParaRPr>
          </a:p>
        </p:txBody>
      </p:sp>
      <p:pic>
        <p:nvPicPr>
          <p:cNvPr id="17" name="Picture 16">
            <a:extLst>
              <a:ext uri="{FF2B5EF4-FFF2-40B4-BE49-F238E27FC236}">
                <a16:creationId xmlns:a16="http://schemas.microsoft.com/office/drawing/2014/main" id="{D4FE3540-4CCE-2D5B-DD84-894955C441C4}"/>
              </a:ext>
            </a:extLst>
          </p:cNvPr>
          <p:cNvPicPr>
            <a:picLocks noChangeAspect="1"/>
          </p:cNvPicPr>
          <p:nvPr/>
        </p:nvPicPr>
        <p:blipFill>
          <a:blip r:embed="rId4"/>
          <a:stretch>
            <a:fillRect/>
          </a:stretch>
        </p:blipFill>
        <p:spPr>
          <a:xfrm>
            <a:off x="6058469" y="1361579"/>
            <a:ext cx="4844285" cy="1306919"/>
          </a:xfrm>
          <a:prstGeom prst="rect">
            <a:avLst/>
          </a:prstGeom>
        </p:spPr>
      </p:pic>
      <p:pic>
        <p:nvPicPr>
          <p:cNvPr id="19" name="Picture 18">
            <a:extLst>
              <a:ext uri="{FF2B5EF4-FFF2-40B4-BE49-F238E27FC236}">
                <a16:creationId xmlns:a16="http://schemas.microsoft.com/office/drawing/2014/main" id="{3A31C1EB-87CD-EEC4-95DC-BE0ED9AB1650}"/>
              </a:ext>
            </a:extLst>
          </p:cNvPr>
          <p:cNvPicPr>
            <a:picLocks noChangeAspect="1"/>
          </p:cNvPicPr>
          <p:nvPr/>
        </p:nvPicPr>
        <p:blipFill>
          <a:blip r:embed="rId5"/>
          <a:stretch>
            <a:fillRect/>
          </a:stretch>
        </p:blipFill>
        <p:spPr>
          <a:xfrm>
            <a:off x="904547" y="1361579"/>
            <a:ext cx="4486487" cy="1333396"/>
          </a:xfrm>
          <a:prstGeom prst="rect">
            <a:avLst/>
          </a:prstGeom>
        </p:spPr>
      </p:pic>
      <p:pic>
        <p:nvPicPr>
          <p:cNvPr id="21" name="Picture 20">
            <a:extLst>
              <a:ext uri="{FF2B5EF4-FFF2-40B4-BE49-F238E27FC236}">
                <a16:creationId xmlns:a16="http://schemas.microsoft.com/office/drawing/2014/main" id="{4E123AAB-6236-0E3F-4F64-0B355F912FDD}"/>
              </a:ext>
            </a:extLst>
          </p:cNvPr>
          <p:cNvPicPr>
            <a:picLocks noChangeAspect="1"/>
          </p:cNvPicPr>
          <p:nvPr/>
        </p:nvPicPr>
        <p:blipFill>
          <a:blip r:embed="rId6"/>
          <a:stretch>
            <a:fillRect/>
          </a:stretch>
        </p:blipFill>
        <p:spPr>
          <a:xfrm>
            <a:off x="995996" y="2696824"/>
            <a:ext cx="4176122" cy="1287892"/>
          </a:xfrm>
          <a:prstGeom prst="rect">
            <a:avLst/>
          </a:prstGeom>
        </p:spPr>
      </p:pic>
    </p:spTree>
    <p:extLst>
      <p:ext uri="{BB962C8B-B14F-4D97-AF65-F5344CB8AC3E}">
        <p14:creationId xmlns:p14="http://schemas.microsoft.com/office/powerpoint/2010/main" val="1853649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Freeform: Shape 144">
            <a:extLst>
              <a:ext uri="{FF2B5EF4-FFF2-40B4-BE49-F238E27FC236}">
                <a16:creationId xmlns:a16="http://schemas.microsoft.com/office/drawing/2014/main" id="{E672545F-15BB-5DB9-B2AA-31B4898E2CF9}"/>
              </a:ext>
            </a:extLst>
          </p:cNvPr>
          <p:cNvSpPr/>
          <p:nvPr/>
        </p:nvSpPr>
        <p:spPr>
          <a:xfrm rot="16200000" flipV="1">
            <a:off x="8901924" y="826283"/>
            <a:ext cx="4106399" cy="2453833"/>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dirty="0"/>
          </a:p>
        </p:txBody>
      </p:sp>
      <p:sp>
        <p:nvSpPr>
          <p:cNvPr id="448" name="Freeform: Shape 447">
            <a:extLst>
              <a:ext uri="{FF2B5EF4-FFF2-40B4-BE49-F238E27FC236}">
                <a16:creationId xmlns:a16="http://schemas.microsoft.com/office/drawing/2014/main" id="{DDEFCD36-D944-B522-8D8B-E31B138EA9DD}"/>
              </a:ext>
            </a:extLst>
          </p:cNvPr>
          <p:cNvSpPr/>
          <p:nvPr/>
        </p:nvSpPr>
        <p:spPr>
          <a:xfrm flipV="1">
            <a:off x="0" y="5191999"/>
            <a:ext cx="2780022" cy="1661238"/>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Slide Number Placeholder 1">
            <a:extLst>
              <a:ext uri="{FF2B5EF4-FFF2-40B4-BE49-F238E27FC236}">
                <a16:creationId xmlns:a16="http://schemas.microsoft.com/office/drawing/2014/main" id="{C1B6BBE4-62FE-05F7-0AF4-2D53E78EC589}"/>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23</a:t>
            </a:fld>
            <a:endParaRPr lang="en-ID"/>
          </a:p>
        </p:txBody>
      </p:sp>
      <p:sp>
        <p:nvSpPr>
          <p:cNvPr id="5" name="Title 1">
            <a:extLst>
              <a:ext uri="{FF2B5EF4-FFF2-40B4-BE49-F238E27FC236}">
                <a16:creationId xmlns:a16="http://schemas.microsoft.com/office/drawing/2014/main" id="{127E35A6-3B85-D619-0D64-380C27E0275B}"/>
              </a:ext>
            </a:extLst>
          </p:cNvPr>
          <p:cNvSpPr txBox="1">
            <a:spLocks/>
          </p:cNvSpPr>
          <p:nvPr/>
        </p:nvSpPr>
        <p:spPr>
          <a:xfrm>
            <a:off x="1390011" y="0"/>
            <a:ext cx="9782175"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D" sz="2400" dirty="0">
              <a:latin typeface="Segoe UI Semibold" panose="020B0702040204020203" pitchFamily="34" charset="0"/>
              <a:cs typeface="Segoe UI Semibold" panose="020B0702040204020203" pitchFamily="34" charset="0"/>
            </a:endParaRPr>
          </a:p>
        </p:txBody>
      </p:sp>
      <p:sp>
        <p:nvSpPr>
          <p:cNvPr id="8" name="Rectangle 7">
            <a:extLst>
              <a:ext uri="{FF2B5EF4-FFF2-40B4-BE49-F238E27FC236}">
                <a16:creationId xmlns:a16="http://schemas.microsoft.com/office/drawing/2014/main" id="{4BA131BA-394C-47AB-8C99-026F37CBFCB7}"/>
              </a:ext>
            </a:extLst>
          </p:cNvPr>
          <p:cNvSpPr/>
          <p:nvPr/>
        </p:nvSpPr>
        <p:spPr>
          <a:xfrm>
            <a:off x="3024943" y="174908"/>
            <a:ext cx="5355202" cy="7484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Best Model : </a:t>
            </a:r>
            <a:r>
              <a:rPr lang="en-US" sz="3200" dirty="0" err="1">
                <a:solidFill>
                  <a:schemeClr val="tx1"/>
                </a:solidFill>
              </a:rPr>
              <a:t>XGBosst</a:t>
            </a:r>
            <a:r>
              <a:rPr lang="en-US" sz="3200" dirty="0">
                <a:solidFill>
                  <a:schemeClr val="tx1"/>
                </a:solidFill>
              </a:rPr>
              <a:t> Classifier</a:t>
            </a:r>
            <a:endParaRPr lang="en-ID" sz="3200" dirty="0">
              <a:solidFill>
                <a:schemeClr val="tx1"/>
              </a:solidFill>
            </a:endParaRPr>
          </a:p>
        </p:txBody>
      </p:sp>
      <p:pic>
        <p:nvPicPr>
          <p:cNvPr id="3" name="Picture 2">
            <a:extLst>
              <a:ext uri="{FF2B5EF4-FFF2-40B4-BE49-F238E27FC236}">
                <a16:creationId xmlns:a16="http://schemas.microsoft.com/office/drawing/2014/main" id="{DE9C1576-B752-2D35-9699-60BD2FB955AB}"/>
              </a:ext>
            </a:extLst>
          </p:cNvPr>
          <p:cNvPicPr>
            <a:picLocks noChangeAspect="1"/>
          </p:cNvPicPr>
          <p:nvPr/>
        </p:nvPicPr>
        <p:blipFill>
          <a:blip r:embed="rId3"/>
          <a:stretch>
            <a:fillRect/>
          </a:stretch>
        </p:blipFill>
        <p:spPr>
          <a:xfrm>
            <a:off x="703392" y="1308981"/>
            <a:ext cx="4153260" cy="1585097"/>
          </a:xfrm>
          <a:prstGeom prst="rect">
            <a:avLst/>
          </a:prstGeom>
        </p:spPr>
      </p:pic>
      <p:pic>
        <p:nvPicPr>
          <p:cNvPr id="9" name="Picture 8">
            <a:extLst>
              <a:ext uri="{FF2B5EF4-FFF2-40B4-BE49-F238E27FC236}">
                <a16:creationId xmlns:a16="http://schemas.microsoft.com/office/drawing/2014/main" id="{B970C3B2-6FE1-1E43-9F8B-4E998AB3A44E}"/>
              </a:ext>
            </a:extLst>
          </p:cNvPr>
          <p:cNvPicPr>
            <a:picLocks noChangeAspect="1"/>
          </p:cNvPicPr>
          <p:nvPr/>
        </p:nvPicPr>
        <p:blipFill>
          <a:blip r:embed="rId4"/>
          <a:stretch>
            <a:fillRect/>
          </a:stretch>
        </p:blipFill>
        <p:spPr>
          <a:xfrm>
            <a:off x="5577159" y="1208299"/>
            <a:ext cx="4077053" cy="1592718"/>
          </a:xfrm>
          <a:prstGeom prst="rect">
            <a:avLst/>
          </a:prstGeom>
        </p:spPr>
      </p:pic>
      <p:pic>
        <p:nvPicPr>
          <p:cNvPr id="13" name="Picture 12">
            <a:extLst>
              <a:ext uri="{FF2B5EF4-FFF2-40B4-BE49-F238E27FC236}">
                <a16:creationId xmlns:a16="http://schemas.microsoft.com/office/drawing/2014/main" id="{5C6C0E7A-11DF-38FC-B7D9-3B89CDC5B323}"/>
              </a:ext>
            </a:extLst>
          </p:cNvPr>
          <p:cNvPicPr>
            <a:picLocks noChangeAspect="1"/>
          </p:cNvPicPr>
          <p:nvPr/>
        </p:nvPicPr>
        <p:blipFill>
          <a:blip r:embed="rId5"/>
          <a:stretch>
            <a:fillRect/>
          </a:stretch>
        </p:blipFill>
        <p:spPr>
          <a:xfrm>
            <a:off x="4612693" y="3277290"/>
            <a:ext cx="1764884" cy="856872"/>
          </a:xfrm>
          <a:prstGeom prst="rect">
            <a:avLst/>
          </a:prstGeom>
        </p:spPr>
      </p:pic>
      <p:sp>
        <p:nvSpPr>
          <p:cNvPr id="19" name="Rectangle 18">
            <a:extLst>
              <a:ext uri="{FF2B5EF4-FFF2-40B4-BE49-F238E27FC236}">
                <a16:creationId xmlns:a16="http://schemas.microsoft.com/office/drawing/2014/main" id="{5311EDB1-4730-75BB-6FCF-E54AF8ECCA97}"/>
              </a:ext>
            </a:extLst>
          </p:cNvPr>
          <p:cNvSpPr/>
          <p:nvPr/>
        </p:nvSpPr>
        <p:spPr>
          <a:xfrm>
            <a:off x="2689412" y="4243416"/>
            <a:ext cx="7601130" cy="25475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600" dirty="0">
                <a:solidFill>
                  <a:schemeClr val="tx1"/>
                </a:solidFill>
              </a:rPr>
              <a:t>Because the performance between the train data and the test data has an acceptable difference of 11% on the F1 score, the model performance is better than it was previously.</a:t>
            </a:r>
          </a:p>
          <a:p>
            <a:pPr marL="342900" indent="-342900">
              <a:buFont typeface="+mj-lt"/>
              <a:buAutoNum type="arabicPeriod"/>
            </a:pPr>
            <a:r>
              <a:rPr lang="en-US" sz="1600" dirty="0">
                <a:solidFill>
                  <a:schemeClr val="tx1"/>
                </a:solidFill>
              </a:rPr>
              <a:t>F1: The model's accuracy and recall (the ability to correctly identify users who are really generating revenue) are both 66%.</a:t>
            </a:r>
          </a:p>
        </p:txBody>
      </p:sp>
      <p:sp>
        <p:nvSpPr>
          <p:cNvPr id="20" name="Rectangle 19">
            <a:extLst>
              <a:ext uri="{FF2B5EF4-FFF2-40B4-BE49-F238E27FC236}">
                <a16:creationId xmlns:a16="http://schemas.microsoft.com/office/drawing/2014/main" id="{FC63BAFE-FC28-EDE2-2F34-6DCB93430CB2}"/>
              </a:ext>
            </a:extLst>
          </p:cNvPr>
          <p:cNvSpPr/>
          <p:nvPr/>
        </p:nvSpPr>
        <p:spPr>
          <a:xfrm>
            <a:off x="4188452" y="2828668"/>
            <a:ext cx="2453833" cy="51098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Confusion matrix</a:t>
            </a:r>
            <a:endParaRPr lang="en-ID" dirty="0">
              <a:solidFill>
                <a:schemeClr val="tx1"/>
              </a:solidFill>
            </a:endParaRPr>
          </a:p>
        </p:txBody>
      </p:sp>
    </p:spTree>
    <p:extLst>
      <p:ext uri="{BB962C8B-B14F-4D97-AF65-F5344CB8AC3E}">
        <p14:creationId xmlns:p14="http://schemas.microsoft.com/office/powerpoint/2010/main" val="662365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Freeform: Shape 144">
            <a:extLst>
              <a:ext uri="{FF2B5EF4-FFF2-40B4-BE49-F238E27FC236}">
                <a16:creationId xmlns:a16="http://schemas.microsoft.com/office/drawing/2014/main" id="{E672545F-15BB-5DB9-B2AA-31B4898E2CF9}"/>
              </a:ext>
            </a:extLst>
          </p:cNvPr>
          <p:cNvSpPr/>
          <p:nvPr/>
        </p:nvSpPr>
        <p:spPr>
          <a:xfrm rot="16200000" flipV="1">
            <a:off x="8901924" y="826283"/>
            <a:ext cx="4106399" cy="2453833"/>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dirty="0"/>
          </a:p>
        </p:txBody>
      </p:sp>
      <p:sp>
        <p:nvSpPr>
          <p:cNvPr id="448" name="Freeform: Shape 447">
            <a:extLst>
              <a:ext uri="{FF2B5EF4-FFF2-40B4-BE49-F238E27FC236}">
                <a16:creationId xmlns:a16="http://schemas.microsoft.com/office/drawing/2014/main" id="{DDEFCD36-D944-B522-8D8B-E31B138EA9DD}"/>
              </a:ext>
            </a:extLst>
          </p:cNvPr>
          <p:cNvSpPr/>
          <p:nvPr/>
        </p:nvSpPr>
        <p:spPr>
          <a:xfrm flipV="1">
            <a:off x="0" y="5191999"/>
            <a:ext cx="2780022" cy="1661238"/>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Slide Number Placeholder 1">
            <a:extLst>
              <a:ext uri="{FF2B5EF4-FFF2-40B4-BE49-F238E27FC236}">
                <a16:creationId xmlns:a16="http://schemas.microsoft.com/office/drawing/2014/main" id="{C1B6BBE4-62FE-05F7-0AF4-2D53E78EC589}"/>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24</a:t>
            </a:fld>
            <a:endParaRPr lang="en-ID"/>
          </a:p>
        </p:txBody>
      </p:sp>
      <p:sp>
        <p:nvSpPr>
          <p:cNvPr id="5" name="Title 1">
            <a:extLst>
              <a:ext uri="{FF2B5EF4-FFF2-40B4-BE49-F238E27FC236}">
                <a16:creationId xmlns:a16="http://schemas.microsoft.com/office/drawing/2014/main" id="{127E35A6-3B85-D619-0D64-380C27E0275B}"/>
              </a:ext>
            </a:extLst>
          </p:cNvPr>
          <p:cNvSpPr txBox="1">
            <a:spLocks/>
          </p:cNvSpPr>
          <p:nvPr/>
        </p:nvSpPr>
        <p:spPr>
          <a:xfrm>
            <a:off x="1390011" y="0"/>
            <a:ext cx="9782175" cy="9683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D" sz="2400" dirty="0">
              <a:latin typeface="Segoe UI Semibold" panose="020B0702040204020203" pitchFamily="34" charset="0"/>
              <a:cs typeface="Segoe UI Semibold" panose="020B0702040204020203" pitchFamily="34" charset="0"/>
            </a:endParaRPr>
          </a:p>
        </p:txBody>
      </p:sp>
      <p:sp>
        <p:nvSpPr>
          <p:cNvPr id="8" name="Rectangle 7">
            <a:extLst>
              <a:ext uri="{FF2B5EF4-FFF2-40B4-BE49-F238E27FC236}">
                <a16:creationId xmlns:a16="http://schemas.microsoft.com/office/drawing/2014/main" id="{4BA131BA-394C-47AB-8C99-026F37CBFCB7}"/>
              </a:ext>
            </a:extLst>
          </p:cNvPr>
          <p:cNvSpPr/>
          <p:nvPr/>
        </p:nvSpPr>
        <p:spPr>
          <a:xfrm>
            <a:off x="3281082" y="309375"/>
            <a:ext cx="5656730" cy="7484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Best Model : </a:t>
            </a:r>
            <a:r>
              <a:rPr lang="en-US" sz="3200" dirty="0" err="1">
                <a:solidFill>
                  <a:schemeClr val="tx1"/>
                </a:solidFill>
              </a:rPr>
              <a:t>XGBosst</a:t>
            </a:r>
            <a:r>
              <a:rPr lang="en-US" sz="3200" dirty="0">
                <a:solidFill>
                  <a:schemeClr val="tx1"/>
                </a:solidFill>
              </a:rPr>
              <a:t> Classifier</a:t>
            </a:r>
            <a:endParaRPr lang="en-ID" sz="3200" dirty="0">
              <a:solidFill>
                <a:schemeClr val="tx1"/>
              </a:solidFill>
            </a:endParaRPr>
          </a:p>
        </p:txBody>
      </p:sp>
      <p:pic>
        <p:nvPicPr>
          <p:cNvPr id="16" name="Picture 15">
            <a:extLst>
              <a:ext uri="{FF2B5EF4-FFF2-40B4-BE49-F238E27FC236}">
                <a16:creationId xmlns:a16="http://schemas.microsoft.com/office/drawing/2014/main" id="{AFD4B692-FF39-FAB4-2334-AF97C89399A2}"/>
              </a:ext>
            </a:extLst>
          </p:cNvPr>
          <p:cNvPicPr>
            <a:picLocks noChangeAspect="1"/>
          </p:cNvPicPr>
          <p:nvPr/>
        </p:nvPicPr>
        <p:blipFill>
          <a:blip r:embed="rId3"/>
          <a:stretch>
            <a:fillRect/>
          </a:stretch>
        </p:blipFill>
        <p:spPr>
          <a:xfrm>
            <a:off x="1730439" y="1268598"/>
            <a:ext cx="3836644" cy="2572547"/>
          </a:xfrm>
          <a:prstGeom prst="rect">
            <a:avLst/>
          </a:prstGeom>
        </p:spPr>
      </p:pic>
      <p:pic>
        <p:nvPicPr>
          <p:cNvPr id="18" name="Picture 17">
            <a:extLst>
              <a:ext uri="{FF2B5EF4-FFF2-40B4-BE49-F238E27FC236}">
                <a16:creationId xmlns:a16="http://schemas.microsoft.com/office/drawing/2014/main" id="{AFBE380B-90B4-F276-D63A-646F8411DFBD}"/>
              </a:ext>
            </a:extLst>
          </p:cNvPr>
          <p:cNvPicPr>
            <a:picLocks noChangeAspect="1"/>
          </p:cNvPicPr>
          <p:nvPr/>
        </p:nvPicPr>
        <p:blipFill>
          <a:blip r:embed="rId4"/>
          <a:stretch>
            <a:fillRect/>
          </a:stretch>
        </p:blipFill>
        <p:spPr>
          <a:xfrm>
            <a:off x="6770145" y="1057835"/>
            <a:ext cx="3773477" cy="3463714"/>
          </a:xfrm>
          <a:prstGeom prst="rect">
            <a:avLst/>
          </a:prstGeom>
        </p:spPr>
      </p:pic>
      <p:sp>
        <p:nvSpPr>
          <p:cNvPr id="2" name="Rectangle 1">
            <a:extLst>
              <a:ext uri="{FF2B5EF4-FFF2-40B4-BE49-F238E27FC236}">
                <a16:creationId xmlns:a16="http://schemas.microsoft.com/office/drawing/2014/main" id="{5BAE2BFE-0F58-78EF-367B-54EBC63829E7}"/>
              </a:ext>
            </a:extLst>
          </p:cNvPr>
          <p:cNvSpPr/>
          <p:nvPr/>
        </p:nvSpPr>
        <p:spPr>
          <a:xfrm>
            <a:off x="2834075" y="4611009"/>
            <a:ext cx="7872139" cy="157445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dirty="0">
                <a:solidFill>
                  <a:schemeClr val="tx1"/>
                </a:solidFill>
              </a:rPr>
              <a:t>The model's ability to differentiate between users with and without revenue is quite good, with AUC = 0.94.</a:t>
            </a:r>
          </a:p>
          <a:p>
            <a:pPr marL="342900" indent="-342900" algn="just">
              <a:buAutoNum type="arabicPeriod"/>
            </a:pPr>
            <a:r>
              <a:rPr lang="en-US" dirty="0">
                <a:solidFill>
                  <a:schemeClr val="tx1"/>
                </a:solidFill>
              </a:rPr>
              <a:t>When compared to other features in the </a:t>
            </a:r>
            <a:r>
              <a:rPr lang="en-US" dirty="0" err="1">
                <a:solidFill>
                  <a:schemeClr val="tx1"/>
                </a:solidFill>
              </a:rPr>
              <a:t>XGBoost</a:t>
            </a:r>
            <a:r>
              <a:rPr lang="en-US" dirty="0">
                <a:solidFill>
                  <a:schemeClr val="tx1"/>
                </a:solidFill>
              </a:rPr>
              <a:t> Classifier model, page value is the most influential.</a:t>
            </a:r>
            <a:endParaRPr lang="en-ID" dirty="0">
              <a:solidFill>
                <a:schemeClr val="tx1"/>
              </a:solidFill>
            </a:endParaRPr>
          </a:p>
        </p:txBody>
      </p:sp>
    </p:spTree>
    <p:extLst>
      <p:ext uri="{BB962C8B-B14F-4D97-AF65-F5344CB8AC3E}">
        <p14:creationId xmlns:p14="http://schemas.microsoft.com/office/powerpoint/2010/main" val="1864663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C5BA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AF09AA-E9F1-21AA-DDD3-EE0A0C41A368}"/>
              </a:ext>
            </a:extLst>
          </p:cNvPr>
          <p:cNvSpPr>
            <a:spLocks noGrp="1"/>
          </p:cNvSpPr>
          <p:nvPr>
            <p:ph type="title"/>
          </p:nvPr>
        </p:nvSpPr>
        <p:spPr>
          <a:xfrm>
            <a:off x="3593697" y="124486"/>
            <a:ext cx="5004606" cy="1073803"/>
          </a:xfrm>
        </p:spPr>
        <p:txBody>
          <a:bodyPr>
            <a:normAutofit/>
          </a:bodyPr>
          <a:lstStyle/>
          <a:p>
            <a:pPr algn="ctr"/>
            <a:r>
              <a:rPr lang="en-US" sz="4000" b="1" dirty="0"/>
              <a:t>SUMMARRY</a:t>
            </a:r>
            <a:endParaRPr lang="en-ID" sz="4000" b="1" dirty="0"/>
          </a:p>
        </p:txBody>
      </p:sp>
      <p:sp>
        <p:nvSpPr>
          <p:cNvPr id="2" name="Slide Number Placeholder 1">
            <a:extLst>
              <a:ext uri="{FF2B5EF4-FFF2-40B4-BE49-F238E27FC236}">
                <a16:creationId xmlns:a16="http://schemas.microsoft.com/office/drawing/2014/main" id="{9E497813-5545-4A31-03EE-C8E7B0D53D2D}"/>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25</a:t>
            </a:fld>
            <a:endParaRPr lang="en-ID"/>
          </a:p>
        </p:txBody>
      </p:sp>
      <p:sp>
        <p:nvSpPr>
          <p:cNvPr id="7" name="Freeform: Shape 6">
            <a:extLst>
              <a:ext uri="{FF2B5EF4-FFF2-40B4-BE49-F238E27FC236}">
                <a16:creationId xmlns:a16="http://schemas.microsoft.com/office/drawing/2014/main" id="{BD878423-55F3-1C6A-EE5F-882D04DA0309}"/>
              </a:ext>
            </a:extLst>
          </p:cNvPr>
          <p:cNvSpPr/>
          <p:nvPr/>
        </p:nvSpPr>
        <p:spPr>
          <a:xfrm>
            <a:off x="8721492" y="0"/>
            <a:ext cx="3470508" cy="2073848"/>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Rectangle 3">
            <a:extLst>
              <a:ext uri="{FF2B5EF4-FFF2-40B4-BE49-F238E27FC236}">
                <a16:creationId xmlns:a16="http://schemas.microsoft.com/office/drawing/2014/main" id="{2314BC95-F62C-E02E-313C-FA91158AAAB3}"/>
              </a:ext>
            </a:extLst>
          </p:cNvPr>
          <p:cNvSpPr/>
          <p:nvPr/>
        </p:nvSpPr>
        <p:spPr>
          <a:xfrm>
            <a:off x="732806" y="965206"/>
            <a:ext cx="10883153" cy="50949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just">
              <a:lnSpc>
                <a:spcPct val="150000"/>
              </a:lnSpc>
              <a:buFont typeface="+mj-lt"/>
              <a:buAutoNum type="arabicPeriod"/>
            </a:pPr>
            <a:endParaRPr lang="en-ID" b="1" dirty="0">
              <a:solidFill>
                <a:schemeClr val="tx1"/>
              </a:solidFill>
            </a:endParaRPr>
          </a:p>
          <a:p>
            <a:pPr marL="342900" indent="-342900" algn="just">
              <a:lnSpc>
                <a:spcPct val="150000"/>
              </a:lnSpc>
              <a:buFont typeface="+mj-lt"/>
              <a:buAutoNum type="arabicPeriod"/>
            </a:pPr>
            <a:r>
              <a:rPr lang="en-US" b="1" dirty="0">
                <a:solidFill>
                  <a:schemeClr val="tx1"/>
                </a:solidFill>
              </a:rPr>
              <a:t>November saw the greatest conversion rate (25%).</a:t>
            </a:r>
          </a:p>
          <a:p>
            <a:pPr marL="342900" indent="-342900" algn="just">
              <a:lnSpc>
                <a:spcPct val="150000"/>
              </a:lnSpc>
              <a:buFont typeface="+mj-lt"/>
              <a:buAutoNum type="arabicPeriod"/>
            </a:pPr>
            <a:r>
              <a:rPr lang="en-US" b="1" dirty="0">
                <a:solidFill>
                  <a:schemeClr val="tx1"/>
                </a:solidFill>
              </a:rPr>
              <a:t>Users tend to shop around holidays in February and May compared to special days in other months.</a:t>
            </a:r>
          </a:p>
          <a:p>
            <a:pPr marL="342900" indent="-342900" algn="just">
              <a:lnSpc>
                <a:spcPct val="150000"/>
              </a:lnSpc>
              <a:buFont typeface="+mj-lt"/>
              <a:buAutoNum type="arabicPeriod"/>
            </a:pPr>
            <a:r>
              <a:rPr lang="en-US" b="1" dirty="0">
                <a:solidFill>
                  <a:schemeClr val="tx1"/>
                </a:solidFill>
              </a:rPr>
              <a:t>Users who successfully make a purchase or generate revenue typically visit and stay on pages for shorter periods of time than users who do not.</a:t>
            </a:r>
          </a:p>
          <a:p>
            <a:pPr marL="342900" indent="-342900" algn="just">
              <a:lnSpc>
                <a:spcPct val="150000"/>
              </a:lnSpc>
              <a:buFont typeface="+mj-lt"/>
              <a:buAutoNum type="arabicPeriod"/>
            </a:pPr>
            <a:r>
              <a:rPr lang="en-US" b="1" dirty="0">
                <a:solidFill>
                  <a:schemeClr val="tx1"/>
                </a:solidFill>
              </a:rPr>
              <a:t>Due to their higher page value and income, new visitors have the potential to provide better conversions.</a:t>
            </a:r>
          </a:p>
          <a:p>
            <a:pPr marL="342900" indent="-342900" algn="just">
              <a:lnSpc>
                <a:spcPct val="150000"/>
              </a:lnSpc>
              <a:buFont typeface="+mj-lt"/>
              <a:buAutoNum type="arabicPeriod"/>
            </a:pPr>
            <a:r>
              <a:rPr lang="en-US" b="1" dirty="0">
                <a:solidFill>
                  <a:schemeClr val="tx1"/>
                </a:solidFill>
              </a:rPr>
              <a:t>Returning visitors often only browse one page before leaving the website.</a:t>
            </a:r>
          </a:p>
          <a:p>
            <a:pPr marL="342900" indent="-342900" algn="just">
              <a:lnSpc>
                <a:spcPct val="150000"/>
              </a:lnSpc>
              <a:buFont typeface="+mj-lt"/>
              <a:buAutoNum type="arabicPeriod"/>
            </a:pPr>
            <a:r>
              <a:rPr lang="en-US" b="1" dirty="0">
                <a:solidFill>
                  <a:schemeClr val="tx1"/>
                </a:solidFill>
              </a:rPr>
              <a:t>Regions 2 and 9 have the highest conversion rates, which are primarily made up of returning visitors.</a:t>
            </a:r>
          </a:p>
          <a:p>
            <a:pPr marL="342900" indent="-342900" algn="just">
              <a:lnSpc>
                <a:spcPct val="150000"/>
              </a:lnSpc>
              <a:buFont typeface="+mj-lt"/>
              <a:buAutoNum type="arabicPeriod"/>
            </a:pPr>
            <a:r>
              <a:rPr lang="en-US" b="1" dirty="0">
                <a:solidFill>
                  <a:schemeClr val="tx1"/>
                </a:solidFill>
              </a:rPr>
              <a:t>The highest conversion rates are found in traffics 16 and 7, which are primarily made up of returning visitors.</a:t>
            </a:r>
          </a:p>
          <a:p>
            <a:pPr marL="342900" indent="-342900" algn="just">
              <a:lnSpc>
                <a:spcPct val="150000"/>
              </a:lnSpc>
              <a:buFont typeface="+mj-lt"/>
              <a:buAutoNum type="arabicPeriod"/>
            </a:pPr>
            <a:r>
              <a:rPr lang="en-US" b="1" dirty="0">
                <a:solidFill>
                  <a:schemeClr val="tx1"/>
                </a:solidFill>
              </a:rPr>
              <a:t>The two browsers with the highest conversion rates are 12 and 13, with browser 12 dominated by returning visitors and browser 13 by other users.</a:t>
            </a:r>
          </a:p>
          <a:p>
            <a:pPr marL="342900" indent="-342900" algn="just">
              <a:lnSpc>
                <a:spcPct val="150000"/>
              </a:lnSpc>
              <a:buFont typeface="+mj-lt"/>
              <a:buAutoNum type="arabicPeriod"/>
            </a:pPr>
            <a:r>
              <a:rPr lang="en-ID" b="1" dirty="0">
                <a:solidFill>
                  <a:schemeClr val="tx1"/>
                </a:solidFill>
              </a:rPr>
              <a:t>Best Model is </a:t>
            </a:r>
            <a:r>
              <a:rPr lang="en-ID" b="1" dirty="0" err="1">
                <a:solidFill>
                  <a:schemeClr val="tx1"/>
                </a:solidFill>
              </a:rPr>
              <a:t>XGBoostClassifier</a:t>
            </a:r>
            <a:r>
              <a:rPr lang="en-ID" b="1" dirty="0">
                <a:solidFill>
                  <a:schemeClr val="tx1"/>
                </a:solidFill>
              </a:rPr>
              <a:t> with f1 score 66%</a:t>
            </a:r>
          </a:p>
        </p:txBody>
      </p:sp>
    </p:spTree>
    <p:extLst>
      <p:ext uri="{BB962C8B-B14F-4D97-AF65-F5344CB8AC3E}">
        <p14:creationId xmlns:p14="http://schemas.microsoft.com/office/powerpoint/2010/main" val="2645051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C5BA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F26C2-A751-2458-E52E-2F550A594C75}"/>
              </a:ext>
            </a:extLst>
          </p:cNvPr>
          <p:cNvSpPr>
            <a:spLocks noGrp="1"/>
          </p:cNvSpPr>
          <p:nvPr>
            <p:ph type="title"/>
          </p:nvPr>
        </p:nvSpPr>
        <p:spPr>
          <a:xfrm>
            <a:off x="1507023" y="226172"/>
            <a:ext cx="8972720" cy="734286"/>
          </a:xfrm>
        </p:spPr>
        <p:txBody>
          <a:bodyPr/>
          <a:lstStyle/>
          <a:p>
            <a:pPr algn="ctr"/>
            <a:r>
              <a:rPr lang="en-US" b="1" dirty="0">
                <a:latin typeface="Segoe UI Semibold" panose="020B0702040204020203" pitchFamily="34" charset="0"/>
                <a:cs typeface="Segoe UI Semibold" panose="020B0702040204020203" pitchFamily="34" charset="0"/>
              </a:rPr>
              <a:t>Business </a:t>
            </a:r>
            <a:r>
              <a:rPr lang="en-US" b="1" dirty="0" err="1">
                <a:latin typeface="Segoe UI Semibold" panose="020B0702040204020203" pitchFamily="34" charset="0"/>
                <a:cs typeface="Segoe UI Semibold" panose="020B0702040204020203" pitchFamily="34" charset="0"/>
              </a:rPr>
              <a:t>Recomendation</a:t>
            </a:r>
            <a:endParaRPr lang="en-ID" b="1" dirty="0">
              <a:latin typeface="Segoe UI Semibold" panose="020B0702040204020203" pitchFamily="34" charset="0"/>
              <a:cs typeface="Segoe UI Semibold" panose="020B0702040204020203" pitchFamily="34" charset="0"/>
            </a:endParaRPr>
          </a:p>
        </p:txBody>
      </p:sp>
      <p:sp>
        <p:nvSpPr>
          <p:cNvPr id="3" name="Slide Number Placeholder 2">
            <a:extLst>
              <a:ext uri="{FF2B5EF4-FFF2-40B4-BE49-F238E27FC236}">
                <a16:creationId xmlns:a16="http://schemas.microsoft.com/office/drawing/2014/main" id="{A5C84A46-BA55-0F0F-F74E-3F7A2BD2EBB7}"/>
              </a:ext>
            </a:extLst>
          </p:cNvPr>
          <p:cNvSpPr>
            <a:spLocks noGrp="1"/>
          </p:cNvSpPr>
          <p:nvPr>
            <p:ph type="sldNum" sz="quarter" idx="12"/>
          </p:nvPr>
        </p:nvSpPr>
        <p:spPr/>
        <p:txBody>
          <a:bodyPr/>
          <a:lstStyle/>
          <a:p>
            <a:fld id="{75416579-C300-48E2-BD77-DE4054BCAD8D}" type="slidenum">
              <a:rPr lang="en-ID" smtClean="0"/>
              <a:pPr/>
              <a:t>26</a:t>
            </a:fld>
            <a:endParaRPr lang="en-ID" dirty="0"/>
          </a:p>
        </p:txBody>
      </p:sp>
      <p:sp>
        <p:nvSpPr>
          <p:cNvPr id="301" name="Freeform: Shape 300">
            <a:extLst>
              <a:ext uri="{FF2B5EF4-FFF2-40B4-BE49-F238E27FC236}">
                <a16:creationId xmlns:a16="http://schemas.microsoft.com/office/drawing/2014/main" id="{6585139D-F87A-19C1-5015-844840E0F644}"/>
              </a:ext>
            </a:extLst>
          </p:cNvPr>
          <p:cNvSpPr/>
          <p:nvPr/>
        </p:nvSpPr>
        <p:spPr>
          <a:xfrm flipV="1">
            <a:off x="0" y="4021393"/>
            <a:ext cx="3017428" cy="2765851"/>
          </a:xfrm>
          <a:custGeom>
            <a:avLst/>
            <a:gdLst>
              <a:gd name="connsiteX0" fmla="*/ 703153 w 3017428"/>
              <a:gd name="connsiteY0" fmla="*/ 2765851 h 2765851"/>
              <a:gd name="connsiteX1" fmla="*/ 3017428 w 3017428"/>
              <a:gd name="connsiteY1" fmla="*/ 451577 h 2765851"/>
              <a:gd name="connsiteX2" fmla="*/ 3005480 w 3017428"/>
              <a:gd name="connsiteY2" fmla="*/ 214956 h 2765851"/>
              <a:gd name="connsiteX3" fmla="*/ 2972674 w 3017428"/>
              <a:gd name="connsiteY3" fmla="*/ 0 h 2765851"/>
              <a:gd name="connsiteX4" fmla="*/ 0 w 3017428"/>
              <a:gd name="connsiteY4" fmla="*/ 0 h 2765851"/>
              <a:gd name="connsiteX5" fmla="*/ 0 w 3017428"/>
              <a:gd name="connsiteY5" fmla="*/ 2656331 h 2765851"/>
              <a:gd name="connsiteX6" fmla="*/ 14958 w 3017428"/>
              <a:gd name="connsiteY6" fmla="*/ 2661806 h 2765851"/>
              <a:gd name="connsiteX7" fmla="*/ 703153 w 3017428"/>
              <a:gd name="connsiteY7" fmla="*/ 2765851 h 2765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7428" h="2765851">
                <a:moveTo>
                  <a:pt x="703153" y="2765851"/>
                </a:moveTo>
                <a:cubicBezTo>
                  <a:pt x="1981292" y="2765851"/>
                  <a:pt x="3017428" y="1729715"/>
                  <a:pt x="3017428" y="451577"/>
                </a:cubicBezTo>
                <a:cubicBezTo>
                  <a:pt x="3017428" y="371694"/>
                  <a:pt x="3013380" y="292754"/>
                  <a:pt x="3005480" y="214956"/>
                </a:cubicBezTo>
                <a:lnTo>
                  <a:pt x="2972674" y="0"/>
                </a:lnTo>
                <a:lnTo>
                  <a:pt x="0" y="0"/>
                </a:lnTo>
                <a:lnTo>
                  <a:pt x="0" y="2656331"/>
                </a:lnTo>
                <a:lnTo>
                  <a:pt x="14958" y="2661806"/>
                </a:lnTo>
                <a:cubicBezTo>
                  <a:pt x="232359" y="2729424"/>
                  <a:pt x="463502" y="2765851"/>
                  <a:pt x="703153" y="2765851"/>
                </a:cubicBezTo>
                <a:close/>
              </a:path>
            </a:pathLst>
          </a:custGeom>
          <a:gradFill>
            <a:gsLst>
              <a:gs pos="0">
                <a:srgbClr val="FC6645">
                  <a:alpha val="11000"/>
                </a:srgbClr>
              </a:gs>
              <a:gs pos="100000">
                <a:srgbClr val="A259FF">
                  <a:alpha val="25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06" name="Rectangle 105">
            <a:extLst>
              <a:ext uri="{FF2B5EF4-FFF2-40B4-BE49-F238E27FC236}">
                <a16:creationId xmlns:a16="http://schemas.microsoft.com/office/drawing/2014/main" id="{C9FA8D08-BC1D-84ED-977D-DBABBE26BE31}"/>
              </a:ext>
            </a:extLst>
          </p:cNvPr>
          <p:cNvSpPr/>
          <p:nvPr/>
        </p:nvSpPr>
        <p:spPr>
          <a:xfrm>
            <a:off x="1245704" y="1220808"/>
            <a:ext cx="10005392" cy="487519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just">
              <a:lnSpc>
                <a:spcPct val="150000"/>
              </a:lnSpc>
              <a:buFont typeface="+mj-lt"/>
              <a:buAutoNum type="arabicPeriod"/>
            </a:pPr>
            <a:r>
              <a:rPr lang="en-ID" sz="2000" b="1" dirty="0">
                <a:solidFill>
                  <a:schemeClr val="tx1"/>
                </a:solidFill>
              </a:rPr>
              <a:t> </a:t>
            </a:r>
            <a:r>
              <a:rPr lang="en-US" sz="2000" b="1" dirty="0">
                <a:solidFill>
                  <a:schemeClr val="tx1"/>
                </a:solidFill>
              </a:rPr>
              <a:t>Because consumers frequently encounter high bounce rates and departure rates, companies must assess the content and user experience of their websites.</a:t>
            </a:r>
          </a:p>
          <a:p>
            <a:pPr marL="342900" indent="-342900" algn="just">
              <a:lnSpc>
                <a:spcPct val="150000"/>
              </a:lnSpc>
              <a:buFont typeface="+mj-lt"/>
              <a:buAutoNum type="arabicPeriod"/>
            </a:pPr>
            <a:r>
              <a:rPr lang="en-US" sz="2000" b="1" dirty="0">
                <a:solidFill>
                  <a:schemeClr val="tx1"/>
                </a:solidFill>
              </a:rPr>
              <a:t> By running campaigns that capitalize on the month's holidays and related product highlights, monthly conversions can be raised.</a:t>
            </a:r>
          </a:p>
          <a:p>
            <a:pPr marL="342900" indent="-342900" algn="just">
              <a:lnSpc>
                <a:spcPct val="150000"/>
              </a:lnSpc>
              <a:buFont typeface="+mj-lt"/>
              <a:buAutoNum type="arabicPeriod"/>
            </a:pPr>
            <a:r>
              <a:rPr lang="en-US" sz="2000" b="1" dirty="0">
                <a:solidFill>
                  <a:schemeClr val="tx1"/>
                </a:solidFill>
              </a:rPr>
              <a:t>Because returning visitor conversions are still lower than those of new visitors, they must be raised. This can be achieved by using points-based rewards and product suggestions that are relevant to user searches.</a:t>
            </a:r>
          </a:p>
          <a:p>
            <a:pPr marL="342900" indent="-342900" algn="just">
              <a:lnSpc>
                <a:spcPct val="150000"/>
              </a:lnSpc>
              <a:buFont typeface="+mj-lt"/>
              <a:buAutoNum type="arabicPeriod"/>
            </a:pPr>
            <a:r>
              <a:rPr lang="en-US" sz="2000" b="1" dirty="0">
                <a:solidFill>
                  <a:schemeClr val="tx1"/>
                </a:solidFill>
              </a:rPr>
              <a:t>provides customers from low-conversion regions with lower shipping cost</a:t>
            </a:r>
          </a:p>
          <a:p>
            <a:pPr marL="342900" indent="-342900" algn="just">
              <a:lnSpc>
                <a:spcPct val="150000"/>
              </a:lnSpc>
              <a:buFont typeface="+mj-lt"/>
              <a:buAutoNum type="arabicPeriod"/>
            </a:pPr>
            <a:r>
              <a:rPr lang="en-US" sz="2000" b="1" dirty="0">
                <a:solidFill>
                  <a:schemeClr val="tx1"/>
                </a:solidFill>
              </a:rPr>
              <a:t>adjusting the user experience to the user's preferred browser</a:t>
            </a:r>
            <a:endParaRPr lang="en-ID" sz="2000" b="1" dirty="0">
              <a:solidFill>
                <a:schemeClr val="tx1"/>
              </a:solidFill>
            </a:endParaRPr>
          </a:p>
        </p:txBody>
      </p:sp>
    </p:spTree>
    <p:extLst>
      <p:ext uri="{BB962C8B-B14F-4D97-AF65-F5344CB8AC3E}">
        <p14:creationId xmlns:p14="http://schemas.microsoft.com/office/powerpoint/2010/main" val="3646026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C5BAFF"/>
        </a:solidFill>
        <a:effectLst/>
      </p:bgPr>
    </p:bg>
    <p:spTree>
      <p:nvGrpSpPr>
        <p:cNvPr id="1" name=""/>
        <p:cNvGrpSpPr/>
        <p:nvPr/>
      </p:nvGrpSpPr>
      <p:grpSpPr>
        <a:xfrm>
          <a:off x="0" y="0"/>
          <a:ext cx="0" cy="0"/>
          <a:chOff x="0" y="0"/>
          <a:chExt cx="0" cy="0"/>
        </a:xfrm>
      </p:grpSpPr>
      <p:sp>
        <p:nvSpPr>
          <p:cNvPr id="72" name="Freeform: Shape 71">
            <a:extLst>
              <a:ext uri="{FF2B5EF4-FFF2-40B4-BE49-F238E27FC236}">
                <a16:creationId xmlns:a16="http://schemas.microsoft.com/office/drawing/2014/main" id="{0E8A2218-7FEF-F2FA-2FC0-6AD649A12590}"/>
              </a:ext>
            </a:extLst>
          </p:cNvPr>
          <p:cNvSpPr/>
          <p:nvPr/>
        </p:nvSpPr>
        <p:spPr>
          <a:xfrm flipV="1">
            <a:off x="5890891" y="4333412"/>
            <a:ext cx="4106399" cy="2453833"/>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67" name="Freeform: Shape 66">
            <a:extLst>
              <a:ext uri="{FF2B5EF4-FFF2-40B4-BE49-F238E27FC236}">
                <a16:creationId xmlns:a16="http://schemas.microsoft.com/office/drawing/2014/main" id="{8A557B2A-A7EC-59D1-7BA1-65608676602E}"/>
              </a:ext>
            </a:extLst>
          </p:cNvPr>
          <p:cNvSpPr/>
          <p:nvPr/>
        </p:nvSpPr>
        <p:spPr>
          <a:xfrm rot="16200000" flipH="1" flipV="1">
            <a:off x="10169291" y="2986516"/>
            <a:ext cx="2532243" cy="1513175"/>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9" name="Rectangle 8">
            <a:extLst>
              <a:ext uri="{FF2B5EF4-FFF2-40B4-BE49-F238E27FC236}">
                <a16:creationId xmlns:a16="http://schemas.microsoft.com/office/drawing/2014/main" id="{5A67F2C8-30F0-229C-D87D-D62079095A17}"/>
              </a:ext>
            </a:extLst>
          </p:cNvPr>
          <p:cNvSpPr/>
          <p:nvPr/>
        </p:nvSpPr>
        <p:spPr>
          <a:xfrm>
            <a:off x="10161733" y="877247"/>
            <a:ext cx="2030267" cy="2259491"/>
          </a:xfrm>
          <a:prstGeom prst="rect">
            <a:avLst/>
          </a:prstGeom>
          <a:solidFill>
            <a:srgbClr val="FFC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ACC9BA5F-6ACE-255A-9026-F8E77DECE665}"/>
              </a:ext>
            </a:extLst>
          </p:cNvPr>
          <p:cNvCxnSpPr>
            <a:cxnSpLocks/>
            <a:endCxn id="19" idx="6"/>
          </p:cNvCxnSpPr>
          <p:nvPr/>
        </p:nvCxnSpPr>
        <p:spPr>
          <a:xfrm flipH="1" flipV="1">
            <a:off x="10284540" y="3135249"/>
            <a:ext cx="1907460" cy="16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BCB3375-A3CE-CF0C-35A3-9F85AF6DBF11}"/>
              </a:ext>
            </a:extLst>
          </p:cNvPr>
          <p:cNvCxnSpPr>
            <a:cxnSpLocks/>
          </p:cNvCxnSpPr>
          <p:nvPr/>
        </p:nvCxnSpPr>
        <p:spPr>
          <a:xfrm rot="16200000" flipH="1" flipV="1">
            <a:off x="9212660" y="2091310"/>
            <a:ext cx="1907460" cy="16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B5AF09AA-E9F1-21AA-DDD3-EE0A0C41A368}"/>
              </a:ext>
            </a:extLst>
          </p:cNvPr>
          <p:cNvSpPr>
            <a:spLocks noGrp="1"/>
          </p:cNvSpPr>
          <p:nvPr>
            <p:ph type="title"/>
          </p:nvPr>
        </p:nvSpPr>
        <p:spPr/>
        <p:txBody>
          <a:bodyPr/>
          <a:lstStyle/>
          <a:p>
            <a:endParaRPr lang="en-ID" dirty="0"/>
          </a:p>
        </p:txBody>
      </p:sp>
      <p:sp>
        <p:nvSpPr>
          <p:cNvPr id="2" name="Slide Number Placeholder 1">
            <a:extLst>
              <a:ext uri="{FF2B5EF4-FFF2-40B4-BE49-F238E27FC236}">
                <a16:creationId xmlns:a16="http://schemas.microsoft.com/office/drawing/2014/main" id="{9E497813-5545-4A31-03EE-C8E7B0D53D2D}"/>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27</a:t>
            </a:fld>
            <a:endParaRPr lang="en-ID"/>
          </a:p>
        </p:txBody>
      </p:sp>
      <p:sp>
        <p:nvSpPr>
          <p:cNvPr id="8" name="Freeform: Shape 7">
            <a:extLst>
              <a:ext uri="{FF2B5EF4-FFF2-40B4-BE49-F238E27FC236}">
                <a16:creationId xmlns:a16="http://schemas.microsoft.com/office/drawing/2014/main" id="{1CDE33F5-4F1D-0004-F7B7-4272E800DAAA}"/>
              </a:ext>
            </a:extLst>
          </p:cNvPr>
          <p:cNvSpPr/>
          <p:nvPr/>
        </p:nvSpPr>
        <p:spPr>
          <a:xfrm>
            <a:off x="-1" y="4201609"/>
            <a:ext cx="1482905" cy="2395960"/>
          </a:xfrm>
          <a:custGeom>
            <a:avLst/>
            <a:gdLst>
              <a:gd name="connsiteX0" fmla="*/ 254643 w 1325302"/>
              <a:gd name="connsiteY0" fmla="*/ 0 h 2141318"/>
              <a:gd name="connsiteX1" fmla="*/ 1325302 w 1325302"/>
              <a:gd name="connsiteY1" fmla="*/ 1070659 h 2141318"/>
              <a:gd name="connsiteX2" fmla="*/ 254643 w 1325302"/>
              <a:gd name="connsiteY2" fmla="*/ 2141318 h 2141318"/>
              <a:gd name="connsiteX3" fmla="*/ 38868 w 1325302"/>
              <a:gd name="connsiteY3" fmla="*/ 2119566 h 2141318"/>
              <a:gd name="connsiteX4" fmla="*/ 0 w 1325302"/>
              <a:gd name="connsiteY4" fmla="*/ 2107501 h 2141318"/>
              <a:gd name="connsiteX5" fmla="*/ 0 w 1325302"/>
              <a:gd name="connsiteY5" fmla="*/ 33817 h 2141318"/>
              <a:gd name="connsiteX6" fmla="*/ 38868 w 1325302"/>
              <a:gd name="connsiteY6" fmla="*/ 21752 h 2141318"/>
              <a:gd name="connsiteX7" fmla="*/ 254643 w 1325302"/>
              <a:gd name="connsiteY7" fmla="*/ 0 h 214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5302" h="2141318">
                <a:moveTo>
                  <a:pt x="254643" y="0"/>
                </a:moveTo>
                <a:cubicBezTo>
                  <a:pt x="845952" y="0"/>
                  <a:pt x="1325302" y="479350"/>
                  <a:pt x="1325302" y="1070659"/>
                </a:cubicBezTo>
                <a:cubicBezTo>
                  <a:pt x="1325302" y="1661968"/>
                  <a:pt x="845952" y="2141318"/>
                  <a:pt x="254643" y="2141318"/>
                </a:cubicBezTo>
                <a:cubicBezTo>
                  <a:pt x="180729" y="2141318"/>
                  <a:pt x="108565" y="2133828"/>
                  <a:pt x="38868" y="2119566"/>
                </a:cubicBezTo>
                <a:lnTo>
                  <a:pt x="0" y="2107501"/>
                </a:lnTo>
                <a:lnTo>
                  <a:pt x="0" y="33817"/>
                </a:lnTo>
                <a:lnTo>
                  <a:pt x="38868" y="21752"/>
                </a:lnTo>
                <a:cubicBezTo>
                  <a:pt x="108565" y="7490"/>
                  <a:pt x="180729" y="0"/>
                  <a:pt x="254643" y="0"/>
                </a:cubicBezTo>
                <a:close/>
              </a:path>
            </a:pathLst>
          </a:custGeom>
          <a:solidFill>
            <a:srgbClr val="A259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val 10">
            <a:extLst>
              <a:ext uri="{FF2B5EF4-FFF2-40B4-BE49-F238E27FC236}">
                <a16:creationId xmlns:a16="http://schemas.microsoft.com/office/drawing/2014/main" id="{3F509B4E-0838-CE0D-577C-B8F1CDA4D11C}"/>
              </a:ext>
            </a:extLst>
          </p:cNvPr>
          <p:cNvSpPr/>
          <p:nvPr/>
        </p:nvSpPr>
        <p:spPr>
          <a:xfrm>
            <a:off x="9479666" y="289367"/>
            <a:ext cx="1585732" cy="1585732"/>
          </a:xfrm>
          <a:prstGeom prst="ellipse">
            <a:avLst/>
          </a:prstGeom>
          <a:solidFill>
            <a:srgbClr val="F14E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111178C-52B1-1C7F-574F-711672465486}"/>
              </a:ext>
            </a:extLst>
          </p:cNvPr>
          <p:cNvSpPr/>
          <p:nvPr/>
        </p:nvSpPr>
        <p:spPr>
          <a:xfrm>
            <a:off x="8303380" y="0"/>
            <a:ext cx="3297967" cy="3831842"/>
          </a:xfrm>
          <a:custGeom>
            <a:avLst/>
            <a:gdLst>
              <a:gd name="connsiteX0" fmla="*/ 66948 w 3319435"/>
              <a:gd name="connsiteY0" fmla="*/ 0 h 3900668"/>
              <a:gd name="connsiteX1" fmla="*/ 55374 w 3319435"/>
              <a:gd name="connsiteY1" fmla="*/ 833377 h 3900668"/>
              <a:gd name="connsiteX2" fmla="*/ 668832 w 3319435"/>
              <a:gd name="connsiteY2" fmla="*/ 1226916 h 3900668"/>
              <a:gd name="connsiteX3" fmla="*/ 1467485 w 3319435"/>
              <a:gd name="connsiteY3" fmla="*/ 1006997 h 3900668"/>
              <a:gd name="connsiteX4" fmla="*/ 992923 w 3319435"/>
              <a:gd name="connsiteY4" fmla="*/ 474562 h 3900668"/>
              <a:gd name="connsiteX5" fmla="*/ 367890 w 3319435"/>
              <a:gd name="connsiteY5" fmla="*/ 1319514 h 3900668"/>
              <a:gd name="connsiteX6" fmla="*/ 1120245 w 3319435"/>
              <a:gd name="connsiteY6" fmla="*/ 2453833 h 3900668"/>
              <a:gd name="connsiteX7" fmla="*/ 2740700 w 3319435"/>
              <a:gd name="connsiteY7" fmla="*/ 2673752 h 3900668"/>
              <a:gd name="connsiteX8" fmla="*/ 3319435 w 3319435"/>
              <a:gd name="connsiteY8" fmla="*/ 3900668 h 3900668"/>
              <a:gd name="connsiteX0" fmla="*/ 66948 w 3319435"/>
              <a:gd name="connsiteY0" fmla="*/ 0 h 3900668"/>
              <a:gd name="connsiteX1" fmla="*/ 55374 w 3319435"/>
              <a:gd name="connsiteY1" fmla="*/ 833377 h 3900668"/>
              <a:gd name="connsiteX2" fmla="*/ 668832 w 3319435"/>
              <a:gd name="connsiteY2" fmla="*/ 1226916 h 3900668"/>
              <a:gd name="connsiteX3" fmla="*/ 1467485 w 3319435"/>
              <a:gd name="connsiteY3" fmla="*/ 1006997 h 3900668"/>
              <a:gd name="connsiteX4" fmla="*/ 992923 w 3319435"/>
              <a:gd name="connsiteY4" fmla="*/ 474562 h 3900668"/>
              <a:gd name="connsiteX5" fmla="*/ 367890 w 3319435"/>
              <a:gd name="connsiteY5" fmla="*/ 1319514 h 3900668"/>
              <a:gd name="connsiteX6" fmla="*/ 1120245 w 3319435"/>
              <a:gd name="connsiteY6" fmla="*/ 2453833 h 3900668"/>
              <a:gd name="connsiteX7" fmla="*/ 2740700 w 3319435"/>
              <a:gd name="connsiteY7" fmla="*/ 2673752 h 3900668"/>
              <a:gd name="connsiteX8" fmla="*/ 3319435 w 3319435"/>
              <a:gd name="connsiteY8" fmla="*/ 3900668 h 3900668"/>
              <a:gd name="connsiteX0" fmla="*/ 66948 w 3319435"/>
              <a:gd name="connsiteY0" fmla="*/ 0 h 3900668"/>
              <a:gd name="connsiteX1" fmla="*/ 55374 w 3319435"/>
              <a:gd name="connsiteY1" fmla="*/ 833377 h 3900668"/>
              <a:gd name="connsiteX2" fmla="*/ 668832 w 3319435"/>
              <a:gd name="connsiteY2" fmla="*/ 1226916 h 3900668"/>
              <a:gd name="connsiteX3" fmla="*/ 1467485 w 3319435"/>
              <a:gd name="connsiteY3" fmla="*/ 1006997 h 3900668"/>
              <a:gd name="connsiteX4" fmla="*/ 992923 w 3319435"/>
              <a:gd name="connsiteY4" fmla="*/ 474562 h 3900668"/>
              <a:gd name="connsiteX5" fmla="*/ 367890 w 3319435"/>
              <a:gd name="connsiteY5" fmla="*/ 1319514 h 3900668"/>
              <a:gd name="connsiteX6" fmla="*/ 1120245 w 3319435"/>
              <a:gd name="connsiteY6" fmla="*/ 2453833 h 3900668"/>
              <a:gd name="connsiteX7" fmla="*/ 2740700 w 3319435"/>
              <a:gd name="connsiteY7" fmla="*/ 2673752 h 3900668"/>
              <a:gd name="connsiteX8" fmla="*/ 3319435 w 3319435"/>
              <a:gd name="connsiteY8" fmla="*/ 3900668 h 3900668"/>
              <a:gd name="connsiteX0" fmla="*/ 66948 w 3319435"/>
              <a:gd name="connsiteY0" fmla="*/ 0 h 3900668"/>
              <a:gd name="connsiteX1" fmla="*/ 55374 w 3319435"/>
              <a:gd name="connsiteY1" fmla="*/ 833377 h 3900668"/>
              <a:gd name="connsiteX2" fmla="*/ 668832 w 3319435"/>
              <a:gd name="connsiteY2" fmla="*/ 1335071 h 3900668"/>
              <a:gd name="connsiteX3" fmla="*/ 1467485 w 3319435"/>
              <a:gd name="connsiteY3" fmla="*/ 1006997 h 3900668"/>
              <a:gd name="connsiteX4" fmla="*/ 992923 w 3319435"/>
              <a:gd name="connsiteY4" fmla="*/ 474562 h 3900668"/>
              <a:gd name="connsiteX5" fmla="*/ 367890 w 3319435"/>
              <a:gd name="connsiteY5" fmla="*/ 1319514 h 3900668"/>
              <a:gd name="connsiteX6" fmla="*/ 1120245 w 3319435"/>
              <a:gd name="connsiteY6" fmla="*/ 2453833 h 3900668"/>
              <a:gd name="connsiteX7" fmla="*/ 2740700 w 3319435"/>
              <a:gd name="connsiteY7" fmla="*/ 2673752 h 3900668"/>
              <a:gd name="connsiteX8" fmla="*/ 3319435 w 3319435"/>
              <a:gd name="connsiteY8" fmla="*/ 3900668 h 3900668"/>
              <a:gd name="connsiteX0" fmla="*/ 66948 w 3319435"/>
              <a:gd name="connsiteY0" fmla="*/ 0 h 3900668"/>
              <a:gd name="connsiteX1" fmla="*/ 55374 w 3319435"/>
              <a:gd name="connsiteY1" fmla="*/ 833377 h 3900668"/>
              <a:gd name="connsiteX2" fmla="*/ 668832 w 3319435"/>
              <a:gd name="connsiteY2" fmla="*/ 1335071 h 3900668"/>
              <a:gd name="connsiteX3" fmla="*/ 1467485 w 3319435"/>
              <a:gd name="connsiteY3" fmla="*/ 1006997 h 3900668"/>
              <a:gd name="connsiteX4" fmla="*/ 992923 w 3319435"/>
              <a:gd name="connsiteY4" fmla="*/ 474562 h 3900668"/>
              <a:gd name="connsiteX5" fmla="*/ 367890 w 3319435"/>
              <a:gd name="connsiteY5" fmla="*/ 1319514 h 3900668"/>
              <a:gd name="connsiteX6" fmla="*/ 1120245 w 3319435"/>
              <a:gd name="connsiteY6" fmla="*/ 2453833 h 3900668"/>
              <a:gd name="connsiteX7" fmla="*/ 2740700 w 3319435"/>
              <a:gd name="connsiteY7" fmla="*/ 2673752 h 3900668"/>
              <a:gd name="connsiteX8" fmla="*/ 3319435 w 3319435"/>
              <a:gd name="connsiteY8" fmla="*/ 3900668 h 3900668"/>
              <a:gd name="connsiteX0" fmla="*/ 66948 w 3319435"/>
              <a:gd name="connsiteY0" fmla="*/ 0 h 3900668"/>
              <a:gd name="connsiteX1" fmla="*/ 55374 w 3319435"/>
              <a:gd name="connsiteY1" fmla="*/ 833377 h 3900668"/>
              <a:gd name="connsiteX2" fmla="*/ 668832 w 3319435"/>
              <a:gd name="connsiteY2" fmla="*/ 1335071 h 3900668"/>
              <a:gd name="connsiteX3" fmla="*/ 1467485 w 3319435"/>
              <a:gd name="connsiteY3" fmla="*/ 1006997 h 3900668"/>
              <a:gd name="connsiteX4" fmla="*/ 992923 w 3319435"/>
              <a:gd name="connsiteY4" fmla="*/ 474562 h 3900668"/>
              <a:gd name="connsiteX5" fmla="*/ 367890 w 3319435"/>
              <a:gd name="connsiteY5" fmla="*/ 1319514 h 3900668"/>
              <a:gd name="connsiteX6" fmla="*/ 1120245 w 3319435"/>
              <a:gd name="connsiteY6" fmla="*/ 2453833 h 3900668"/>
              <a:gd name="connsiteX7" fmla="*/ 2740700 w 3319435"/>
              <a:gd name="connsiteY7" fmla="*/ 2673752 h 3900668"/>
              <a:gd name="connsiteX8" fmla="*/ 3319435 w 3319435"/>
              <a:gd name="connsiteY8" fmla="*/ 3900668 h 3900668"/>
              <a:gd name="connsiteX0" fmla="*/ 66948 w 3319435"/>
              <a:gd name="connsiteY0" fmla="*/ 0 h 3900668"/>
              <a:gd name="connsiteX1" fmla="*/ 55374 w 3319435"/>
              <a:gd name="connsiteY1" fmla="*/ 833377 h 3900668"/>
              <a:gd name="connsiteX2" fmla="*/ 668832 w 3319435"/>
              <a:gd name="connsiteY2" fmla="*/ 1335071 h 3900668"/>
              <a:gd name="connsiteX3" fmla="*/ 1467485 w 3319435"/>
              <a:gd name="connsiteY3" fmla="*/ 1006997 h 3900668"/>
              <a:gd name="connsiteX4" fmla="*/ 992923 w 3319435"/>
              <a:gd name="connsiteY4" fmla="*/ 474562 h 3900668"/>
              <a:gd name="connsiteX5" fmla="*/ 367890 w 3319435"/>
              <a:gd name="connsiteY5" fmla="*/ 1319514 h 3900668"/>
              <a:gd name="connsiteX6" fmla="*/ 1120245 w 3319435"/>
              <a:gd name="connsiteY6" fmla="*/ 2453833 h 3900668"/>
              <a:gd name="connsiteX7" fmla="*/ 2740700 w 3319435"/>
              <a:gd name="connsiteY7" fmla="*/ 2673752 h 3900668"/>
              <a:gd name="connsiteX8" fmla="*/ 3319435 w 3319435"/>
              <a:gd name="connsiteY8" fmla="*/ 3900668 h 3900668"/>
              <a:gd name="connsiteX0" fmla="*/ 66948 w 3319435"/>
              <a:gd name="connsiteY0" fmla="*/ 0 h 3900668"/>
              <a:gd name="connsiteX1" fmla="*/ 55374 w 3319435"/>
              <a:gd name="connsiteY1" fmla="*/ 833377 h 3900668"/>
              <a:gd name="connsiteX2" fmla="*/ 668832 w 3319435"/>
              <a:gd name="connsiteY2" fmla="*/ 1335071 h 3900668"/>
              <a:gd name="connsiteX3" fmla="*/ 1467485 w 3319435"/>
              <a:gd name="connsiteY3" fmla="*/ 1006997 h 3900668"/>
              <a:gd name="connsiteX4" fmla="*/ 992923 w 3319435"/>
              <a:gd name="connsiteY4" fmla="*/ 474562 h 3900668"/>
              <a:gd name="connsiteX5" fmla="*/ 367890 w 3319435"/>
              <a:gd name="connsiteY5" fmla="*/ 1319514 h 3900668"/>
              <a:gd name="connsiteX6" fmla="*/ 1120245 w 3319435"/>
              <a:gd name="connsiteY6" fmla="*/ 2453833 h 3900668"/>
              <a:gd name="connsiteX7" fmla="*/ 2740700 w 3319435"/>
              <a:gd name="connsiteY7" fmla="*/ 2673752 h 3900668"/>
              <a:gd name="connsiteX8" fmla="*/ 3319435 w 3319435"/>
              <a:gd name="connsiteY8" fmla="*/ 3900668 h 3900668"/>
              <a:gd name="connsiteX0" fmla="*/ 66948 w 3319435"/>
              <a:gd name="connsiteY0" fmla="*/ 0 h 3900668"/>
              <a:gd name="connsiteX1" fmla="*/ 55374 w 3319435"/>
              <a:gd name="connsiteY1" fmla="*/ 833377 h 3900668"/>
              <a:gd name="connsiteX2" fmla="*/ 668832 w 3319435"/>
              <a:gd name="connsiteY2" fmla="*/ 1335071 h 3900668"/>
              <a:gd name="connsiteX3" fmla="*/ 1467485 w 3319435"/>
              <a:gd name="connsiteY3" fmla="*/ 1006997 h 3900668"/>
              <a:gd name="connsiteX4" fmla="*/ 992923 w 3319435"/>
              <a:gd name="connsiteY4" fmla="*/ 474562 h 3900668"/>
              <a:gd name="connsiteX5" fmla="*/ 367890 w 3319435"/>
              <a:gd name="connsiteY5" fmla="*/ 1319514 h 3900668"/>
              <a:gd name="connsiteX6" fmla="*/ 1120245 w 3319435"/>
              <a:gd name="connsiteY6" fmla="*/ 2453833 h 3900668"/>
              <a:gd name="connsiteX7" fmla="*/ 2740700 w 3319435"/>
              <a:gd name="connsiteY7" fmla="*/ 2673752 h 3900668"/>
              <a:gd name="connsiteX8" fmla="*/ 3319435 w 3319435"/>
              <a:gd name="connsiteY8" fmla="*/ 3900668 h 3900668"/>
              <a:gd name="connsiteX0" fmla="*/ 88358 w 3340845"/>
              <a:gd name="connsiteY0" fmla="*/ 0 h 3900668"/>
              <a:gd name="connsiteX1" fmla="*/ 76784 w 3340845"/>
              <a:gd name="connsiteY1" fmla="*/ 833377 h 3900668"/>
              <a:gd name="connsiteX2" fmla="*/ 690242 w 3340845"/>
              <a:gd name="connsiteY2" fmla="*/ 1335071 h 3900668"/>
              <a:gd name="connsiteX3" fmla="*/ 1488895 w 3340845"/>
              <a:gd name="connsiteY3" fmla="*/ 1006997 h 3900668"/>
              <a:gd name="connsiteX4" fmla="*/ 1014333 w 3340845"/>
              <a:gd name="connsiteY4" fmla="*/ 474562 h 3900668"/>
              <a:gd name="connsiteX5" fmla="*/ 389300 w 3340845"/>
              <a:gd name="connsiteY5" fmla="*/ 1319514 h 3900668"/>
              <a:gd name="connsiteX6" fmla="*/ 1141655 w 3340845"/>
              <a:gd name="connsiteY6" fmla="*/ 2453833 h 3900668"/>
              <a:gd name="connsiteX7" fmla="*/ 2762110 w 3340845"/>
              <a:gd name="connsiteY7" fmla="*/ 2673752 h 3900668"/>
              <a:gd name="connsiteX8" fmla="*/ 3340845 w 3340845"/>
              <a:gd name="connsiteY8" fmla="*/ 3900668 h 3900668"/>
              <a:gd name="connsiteX0" fmla="*/ 88358 w 3340845"/>
              <a:gd name="connsiteY0" fmla="*/ 0 h 3900668"/>
              <a:gd name="connsiteX1" fmla="*/ 76784 w 3340845"/>
              <a:gd name="connsiteY1" fmla="*/ 833377 h 3900668"/>
              <a:gd name="connsiteX2" fmla="*/ 690242 w 3340845"/>
              <a:gd name="connsiteY2" fmla="*/ 1335071 h 3900668"/>
              <a:gd name="connsiteX3" fmla="*/ 1488895 w 3340845"/>
              <a:gd name="connsiteY3" fmla="*/ 1006997 h 3900668"/>
              <a:gd name="connsiteX4" fmla="*/ 1014333 w 3340845"/>
              <a:gd name="connsiteY4" fmla="*/ 474562 h 3900668"/>
              <a:gd name="connsiteX5" fmla="*/ 389300 w 3340845"/>
              <a:gd name="connsiteY5" fmla="*/ 1319514 h 3900668"/>
              <a:gd name="connsiteX6" fmla="*/ 1141655 w 3340845"/>
              <a:gd name="connsiteY6" fmla="*/ 2453833 h 3900668"/>
              <a:gd name="connsiteX7" fmla="*/ 2762110 w 3340845"/>
              <a:gd name="connsiteY7" fmla="*/ 2673752 h 3900668"/>
              <a:gd name="connsiteX8" fmla="*/ 3340845 w 3340845"/>
              <a:gd name="connsiteY8" fmla="*/ 3900668 h 3900668"/>
              <a:gd name="connsiteX0" fmla="*/ 88358 w 3340845"/>
              <a:gd name="connsiteY0" fmla="*/ 0 h 3900668"/>
              <a:gd name="connsiteX1" fmla="*/ 76784 w 3340845"/>
              <a:gd name="connsiteY1" fmla="*/ 833377 h 3900668"/>
              <a:gd name="connsiteX2" fmla="*/ 690242 w 3340845"/>
              <a:gd name="connsiteY2" fmla="*/ 1335071 h 3900668"/>
              <a:gd name="connsiteX3" fmla="*/ 1488895 w 3340845"/>
              <a:gd name="connsiteY3" fmla="*/ 1006997 h 3900668"/>
              <a:gd name="connsiteX4" fmla="*/ 1014333 w 3340845"/>
              <a:gd name="connsiteY4" fmla="*/ 474562 h 3900668"/>
              <a:gd name="connsiteX5" fmla="*/ 389300 w 3340845"/>
              <a:gd name="connsiteY5" fmla="*/ 1319514 h 3900668"/>
              <a:gd name="connsiteX6" fmla="*/ 1141655 w 3340845"/>
              <a:gd name="connsiteY6" fmla="*/ 2453833 h 3900668"/>
              <a:gd name="connsiteX7" fmla="*/ 2762110 w 3340845"/>
              <a:gd name="connsiteY7" fmla="*/ 2673752 h 3900668"/>
              <a:gd name="connsiteX8" fmla="*/ 3340845 w 3340845"/>
              <a:gd name="connsiteY8" fmla="*/ 3900668 h 3900668"/>
              <a:gd name="connsiteX0" fmla="*/ 88358 w 3340845"/>
              <a:gd name="connsiteY0" fmla="*/ 0 h 3900668"/>
              <a:gd name="connsiteX1" fmla="*/ 76784 w 3340845"/>
              <a:gd name="connsiteY1" fmla="*/ 833377 h 3900668"/>
              <a:gd name="connsiteX2" fmla="*/ 690242 w 3340845"/>
              <a:gd name="connsiteY2" fmla="*/ 1335071 h 3900668"/>
              <a:gd name="connsiteX3" fmla="*/ 1488895 w 3340845"/>
              <a:gd name="connsiteY3" fmla="*/ 1006997 h 3900668"/>
              <a:gd name="connsiteX4" fmla="*/ 1014333 w 3340845"/>
              <a:gd name="connsiteY4" fmla="*/ 474562 h 3900668"/>
              <a:gd name="connsiteX5" fmla="*/ 389300 w 3340845"/>
              <a:gd name="connsiteY5" fmla="*/ 1319514 h 3900668"/>
              <a:gd name="connsiteX6" fmla="*/ 1141655 w 3340845"/>
              <a:gd name="connsiteY6" fmla="*/ 2453833 h 3900668"/>
              <a:gd name="connsiteX7" fmla="*/ 2762110 w 3340845"/>
              <a:gd name="connsiteY7" fmla="*/ 2673752 h 3900668"/>
              <a:gd name="connsiteX8" fmla="*/ 3340845 w 3340845"/>
              <a:gd name="connsiteY8" fmla="*/ 3900668 h 3900668"/>
              <a:gd name="connsiteX0" fmla="*/ 88358 w 3122596"/>
              <a:gd name="connsiteY0" fmla="*/ 0 h 3861339"/>
              <a:gd name="connsiteX1" fmla="*/ 76784 w 3122596"/>
              <a:gd name="connsiteY1" fmla="*/ 833377 h 3861339"/>
              <a:gd name="connsiteX2" fmla="*/ 690242 w 3122596"/>
              <a:gd name="connsiteY2" fmla="*/ 1335071 h 3861339"/>
              <a:gd name="connsiteX3" fmla="*/ 1488895 w 3122596"/>
              <a:gd name="connsiteY3" fmla="*/ 1006997 h 3861339"/>
              <a:gd name="connsiteX4" fmla="*/ 1014333 w 3122596"/>
              <a:gd name="connsiteY4" fmla="*/ 474562 h 3861339"/>
              <a:gd name="connsiteX5" fmla="*/ 389300 w 3122596"/>
              <a:gd name="connsiteY5" fmla="*/ 1319514 h 3861339"/>
              <a:gd name="connsiteX6" fmla="*/ 1141655 w 3122596"/>
              <a:gd name="connsiteY6" fmla="*/ 2453833 h 3861339"/>
              <a:gd name="connsiteX7" fmla="*/ 2762110 w 3122596"/>
              <a:gd name="connsiteY7" fmla="*/ 2673752 h 3861339"/>
              <a:gd name="connsiteX8" fmla="*/ 3045877 w 3122596"/>
              <a:gd name="connsiteY8" fmla="*/ 3861339 h 3861339"/>
              <a:gd name="connsiteX0" fmla="*/ 88358 w 3190401"/>
              <a:gd name="connsiteY0" fmla="*/ 0 h 3861339"/>
              <a:gd name="connsiteX1" fmla="*/ 76784 w 3190401"/>
              <a:gd name="connsiteY1" fmla="*/ 833377 h 3861339"/>
              <a:gd name="connsiteX2" fmla="*/ 690242 w 3190401"/>
              <a:gd name="connsiteY2" fmla="*/ 1335071 h 3861339"/>
              <a:gd name="connsiteX3" fmla="*/ 1488895 w 3190401"/>
              <a:gd name="connsiteY3" fmla="*/ 1006997 h 3861339"/>
              <a:gd name="connsiteX4" fmla="*/ 1014333 w 3190401"/>
              <a:gd name="connsiteY4" fmla="*/ 474562 h 3861339"/>
              <a:gd name="connsiteX5" fmla="*/ 389300 w 3190401"/>
              <a:gd name="connsiteY5" fmla="*/ 1319514 h 3861339"/>
              <a:gd name="connsiteX6" fmla="*/ 1141655 w 3190401"/>
              <a:gd name="connsiteY6" fmla="*/ 2453833 h 3861339"/>
              <a:gd name="connsiteX7" fmla="*/ 2880097 w 3190401"/>
              <a:gd name="connsiteY7" fmla="*/ 2713081 h 3861339"/>
              <a:gd name="connsiteX8" fmla="*/ 3045877 w 3190401"/>
              <a:gd name="connsiteY8" fmla="*/ 3861339 h 3861339"/>
              <a:gd name="connsiteX0" fmla="*/ 88358 w 3190401"/>
              <a:gd name="connsiteY0" fmla="*/ 0 h 3861339"/>
              <a:gd name="connsiteX1" fmla="*/ 76784 w 3190401"/>
              <a:gd name="connsiteY1" fmla="*/ 833377 h 3861339"/>
              <a:gd name="connsiteX2" fmla="*/ 690242 w 3190401"/>
              <a:gd name="connsiteY2" fmla="*/ 1335071 h 3861339"/>
              <a:gd name="connsiteX3" fmla="*/ 1488895 w 3190401"/>
              <a:gd name="connsiteY3" fmla="*/ 1006997 h 3861339"/>
              <a:gd name="connsiteX4" fmla="*/ 1014333 w 3190401"/>
              <a:gd name="connsiteY4" fmla="*/ 474562 h 3861339"/>
              <a:gd name="connsiteX5" fmla="*/ 389300 w 3190401"/>
              <a:gd name="connsiteY5" fmla="*/ 1319514 h 3861339"/>
              <a:gd name="connsiteX6" fmla="*/ 974506 w 3190401"/>
              <a:gd name="connsiteY6" fmla="*/ 2434168 h 3861339"/>
              <a:gd name="connsiteX7" fmla="*/ 2880097 w 3190401"/>
              <a:gd name="connsiteY7" fmla="*/ 2713081 h 3861339"/>
              <a:gd name="connsiteX8" fmla="*/ 3045877 w 3190401"/>
              <a:gd name="connsiteY8" fmla="*/ 3861339 h 3861339"/>
              <a:gd name="connsiteX0" fmla="*/ 88358 w 3190401"/>
              <a:gd name="connsiteY0" fmla="*/ 0 h 3861339"/>
              <a:gd name="connsiteX1" fmla="*/ 76784 w 3190401"/>
              <a:gd name="connsiteY1" fmla="*/ 833377 h 3861339"/>
              <a:gd name="connsiteX2" fmla="*/ 690242 w 3190401"/>
              <a:gd name="connsiteY2" fmla="*/ 1335071 h 3861339"/>
              <a:gd name="connsiteX3" fmla="*/ 1488895 w 3190401"/>
              <a:gd name="connsiteY3" fmla="*/ 1006997 h 3861339"/>
              <a:gd name="connsiteX4" fmla="*/ 1014333 w 3190401"/>
              <a:gd name="connsiteY4" fmla="*/ 474562 h 3861339"/>
              <a:gd name="connsiteX5" fmla="*/ 389300 w 3190401"/>
              <a:gd name="connsiteY5" fmla="*/ 1319514 h 3861339"/>
              <a:gd name="connsiteX6" fmla="*/ 974506 w 3190401"/>
              <a:gd name="connsiteY6" fmla="*/ 2434168 h 3861339"/>
              <a:gd name="connsiteX7" fmla="*/ 2880097 w 3190401"/>
              <a:gd name="connsiteY7" fmla="*/ 2713081 h 3861339"/>
              <a:gd name="connsiteX8" fmla="*/ 3045877 w 3190401"/>
              <a:gd name="connsiteY8" fmla="*/ 3861339 h 3861339"/>
              <a:gd name="connsiteX0" fmla="*/ 88358 w 3215867"/>
              <a:gd name="connsiteY0" fmla="*/ 0 h 3861339"/>
              <a:gd name="connsiteX1" fmla="*/ 76784 w 3215867"/>
              <a:gd name="connsiteY1" fmla="*/ 833377 h 3861339"/>
              <a:gd name="connsiteX2" fmla="*/ 690242 w 3215867"/>
              <a:gd name="connsiteY2" fmla="*/ 1335071 h 3861339"/>
              <a:gd name="connsiteX3" fmla="*/ 1488895 w 3215867"/>
              <a:gd name="connsiteY3" fmla="*/ 1006997 h 3861339"/>
              <a:gd name="connsiteX4" fmla="*/ 1014333 w 3215867"/>
              <a:gd name="connsiteY4" fmla="*/ 474562 h 3861339"/>
              <a:gd name="connsiteX5" fmla="*/ 389300 w 3215867"/>
              <a:gd name="connsiteY5" fmla="*/ 1319514 h 3861339"/>
              <a:gd name="connsiteX6" fmla="*/ 974506 w 3215867"/>
              <a:gd name="connsiteY6" fmla="*/ 2434168 h 3861339"/>
              <a:gd name="connsiteX7" fmla="*/ 2919426 w 3215867"/>
              <a:gd name="connsiteY7" fmla="*/ 2791739 h 3861339"/>
              <a:gd name="connsiteX8" fmla="*/ 3045877 w 3215867"/>
              <a:gd name="connsiteY8" fmla="*/ 3861339 h 3861339"/>
              <a:gd name="connsiteX0" fmla="*/ 124157 w 3251666"/>
              <a:gd name="connsiteY0" fmla="*/ 0 h 3861339"/>
              <a:gd name="connsiteX1" fmla="*/ 63421 w 3251666"/>
              <a:gd name="connsiteY1" fmla="*/ 803880 h 3861339"/>
              <a:gd name="connsiteX2" fmla="*/ 726041 w 3251666"/>
              <a:gd name="connsiteY2" fmla="*/ 1335071 h 3861339"/>
              <a:gd name="connsiteX3" fmla="*/ 1524694 w 3251666"/>
              <a:gd name="connsiteY3" fmla="*/ 1006997 h 3861339"/>
              <a:gd name="connsiteX4" fmla="*/ 1050132 w 3251666"/>
              <a:gd name="connsiteY4" fmla="*/ 474562 h 3861339"/>
              <a:gd name="connsiteX5" fmla="*/ 425099 w 3251666"/>
              <a:gd name="connsiteY5" fmla="*/ 1319514 h 3861339"/>
              <a:gd name="connsiteX6" fmla="*/ 1010305 w 3251666"/>
              <a:gd name="connsiteY6" fmla="*/ 2434168 h 3861339"/>
              <a:gd name="connsiteX7" fmla="*/ 2955225 w 3251666"/>
              <a:gd name="connsiteY7" fmla="*/ 2791739 h 3861339"/>
              <a:gd name="connsiteX8" fmla="*/ 3081676 w 3251666"/>
              <a:gd name="connsiteY8" fmla="*/ 3861339 h 3861339"/>
              <a:gd name="connsiteX0" fmla="*/ 124157 w 3251666"/>
              <a:gd name="connsiteY0" fmla="*/ 0 h 3861339"/>
              <a:gd name="connsiteX1" fmla="*/ 63421 w 3251666"/>
              <a:gd name="connsiteY1" fmla="*/ 803880 h 3861339"/>
              <a:gd name="connsiteX2" fmla="*/ 726041 w 3251666"/>
              <a:gd name="connsiteY2" fmla="*/ 1335071 h 3861339"/>
              <a:gd name="connsiteX3" fmla="*/ 1524694 w 3251666"/>
              <a:gd name="connsiteY3" fmla="*/ 1006997 h 3861339"/>
              <a:gd name="connsiteX4" fmla="*/ 1050132 w 3251666"/>
              <a:gd name="connsiteY4" fmla="*/ 474562 h 3861339"/>
              <a:gd name="connsiteX5" fmla="*/ 425099 w 3251666"/>
              <a:gd name="connsiteY5" fmla="*/ 1319514 h 3861339"/>
              <a:gd name="connsiteX6" fmla="*/ 1010305 w 3251666"/>
              <a:gd name="connsiteY6" fmla="*/ 2434168 h 3861339"/>
              <a:gd name="connsiteX7" fmla="*/ 2955225 w 3251666"/>
              <a:gd name="connsiteY7" fmla="*/ 2791739 h 3861339"/>
              <a:gd name="connsiteX8" fmla="*/ 3081676 w 3251666"/>
              <a:gd name="connsiteY8" fmla="*/ 3861339 h 3861339"/>
              <a:gd name="connsiteX0" fmla="*/ 163759 w 3212610"/>
              <a:gd name="connsiteY0" fmla="*/ 0 h 3822010"/>
              <a:gd name="connsiteX1" fmla="*/ 24365 w 3212610"/>
              <a:gd name="connsiteY1" fmla="*/ 764551 h 3822010"/>
              <a:gd name="connsiteX2" fmla="*/ 686985 w 3212610"/>
              <a:gd name="connsiteY2" fmla="*/ 1295742 h 3822010"/>
              <a:gd name="connsiteX3" fmla="*/ 1485638 w 3212610"/>
              <a:gd name="connsiteY3" fmla="*/ 967668 h 3822010"/>
              <a:gd name="connsiteX4" fmla="*/ 1011076 w 3212610"/>
              <a:gd name="connsiteY4" fmla="*/ 435233 h 3822010"/>
              <a:gd name="connsiteX5" fmla="*/ 386043 w 3212610"/>
              <a:gd name="connsiteY5" fmla="*/ 1280185 h 3822010"/>
              <a:gd name="connsiteX6" fmla="*/ 971249 w 3212610"/>
              <a:gd name="connsiteY6" fmla="*/ 2394839 h 3822010"/>
              <a:gd name="connsiteX7" fmla="*/ 2916169 w 3212610"/>
              <a:gd name="connsiteY7" fmla="*/ 2752410 h 3822010"/>
              <a:gd name="connsiteX8" fmla="*/ 3042620 w 3212610"/>
              <a:gd name="connsiteY8" fmla="*/ 3822010 h 3822010"/>
              <a:gd name="connsiteX0" fmla="*/ 178772 w 3227623"/>
              <a:gd name="connsiteY0" fmla="*/ 0 h 3822010"/>
              <a:gd name="connsiteX1" fmla="*/ 39378 w 3227623"/>
              <a:gd name="connsiteY1" fmla="*/ 764551 h 3822010"/>
              <a:gd name="connsiteX2" fmla="*/ 701998 w 3227623"/>
              <a:gd name="connsiteY2" fmla="*/ 1295742 h 3822010"/>
              <a:gd name="connsiteX3" fmla="*/ 1500651 w 3227623"/>
              <a:gd name="connsiteY3" fmla="*/ 967668 h 3822010"/>
              <a:gd name="connsiteX4" fmla="*/ 1026089 w 3227623"/>
              <a:gd name="connsiteY4" fmla="*/ 435233 h 3822010"/>
              <a:gd name="connsiteX5" fmla="*/ 401056 w 3227623"/>
              <a:gd name="connsiteY5" fmla="*/ 1280185 h 3822010"/>
              <a:gd name="connsiteX6" fmla="*/ 986262 w 3227623"/>
              <a:gd name="connsiteY6" fmla="*/ 2394839 h 3822010"/>
              <a:gd name="connsiteX7" fmla="*/ 2931182 w 3227623"/>
              <a:gd name="connsiteY7" fmla="*/ 2752410 h 3822010"/>
              <a:gd name="connsiteX8" fmla="*/ 3057633 w 3227623"/>
              <a:gd name="connsiteY8" fmla="*/ 3822010 h 3822010"/>
              <a:gd name="connsiteX0" fmla="*/ 180947 w 3229798"/>
              <a:gd name="connsiteY0" fmla="*/ 0 h 3822010"/>
              <a:gd name="connsiteX1" fmla="*/ 41553 w 3229798"/>
              <a:gd name="connsiteY1" fmla="*/ 764551 h 3822010"/>
              <a:gd name="connsiteX2" fmla="*/ 733670 w 3229798"/>
              <a:gd name="connsiteY2" fmla="*/ 1403897 h 3822010"/>
              <a:gd name="connsiteX3" fmla="*/ 1502826 w 3229798"/>
              <a:gd name="connsiteY3" fmla="*/ 967668 h 3822010"/>
              <a:gd name="connsiteX4" fmla="*/ 1028264 w 3229798"/>
              <a:gd name="connsiteY4" fmla="*/ 435233 h 3822010"/>
              <a:gd name="connsiteX5" fmla="*/ 403231 w 3229798"/>
              <a:gd name="connsiteY5" fmla="*/ 1280185 h 3822010"/>
              <a:gd name="connsiteX6" fmla="*/ 988437 w 3229798"/>
              <a:gd name="connsiteY6" fmla="*/ 2394839 h 3822010"/>
              <a:gd name="connsiteX7" fmla="*/ 2933357 w 3229798"/>
              <a:gd name="connsiteY7" fmla="*/ 2752410 h 3822010"/>
              <a:gd name="connsiteX8" fmla="*/ 3059808 w 3229798"/>
              <a:gd name="connsiteY8" fmla="*/ 3822010 h 3822010"/>
              <a:gd name="connsiteX0" fmla="*/ 180947 w 3229798"/>
              <a:gd name="connsiteY0" fmla="*/ 0 h 3822010"/>
              <a:gd name="connsiteX1" fmla="*/ 41553 w 3229798"/>
              <a:gd name="connsiteY1" fmla="*/ 764551 h 3822010"/>
              <a:gd name="connsiteX2" fmla="*/ 733670 w 3229798"/>
              <a:gd name="connsiteY2" fmla="*/ 1403897 h 3822010"/>
              <a:gd name="connsiteX3" fmla="*/ 1502826 w 3229798"/>
              <a:gd name="connsiteY3" fmla="*/ 967668 h 3822010"/>
              <a:gd name="connsiteX4" fmla="*/ 1028264 w 3229798"/>
              <a:gd name="connsiteY4" fmla="*/ 435233 h 3822010"/>
              <a:gd name="connsiteX5" fmla="*/ 403231 w 3229798"/>
              <a:gd name="connsiteY5" fmla="*/ 1280185 h 3822010"/>
              <a:gd name="connsiteX6" fmla="*/ 988437 w 3229798"/>
              <a:gd name="connsiteY6" fmla="*/ 2394839 h 3822010"/>
              <a:gd name="connsiteX7" fmla="*/ 2933357 w 3229798"/>
              <a:gd name="connsiteY7" fmla="*/ 2752410 h 3822010"/>
              <a:gd name="connsiteX8" fmla="*/ 3059808 w 3229798"/>
              <a:gd name="connsiteY8" fmla="*/ 3822010 h 3822010"/>
              <a:gd name="connsiteX0" fmla="*/ 180947 w 3229798"/>
              <a:gd name="connsiteY0" fmla="*/ 0 h 3822010"/>
              <a:gd name="connsiteX1" fmla="*/ 41553 w 3229798"/>
              <a:gd name="connsiteY1" fmla="*/ 764551 h 3822010"/>
              <a:gd name="connsiteX2" fmla="*/ 733670 w 3229798"/>
              <a:gd name="connsiteY2" fmla="*/ 1403897 h 3822010"/>
              <a:gd name="connsiteX3" fmla="*/ 1502826 w 3229798"/>
              <a:gd name="connsiteY3" fmla="*/ 967668 h 3822010"/>
              <a:gd name="connsiteX4" fmla="*/ 1028264 w 3229798"/>
              <a:gd name="connsiteY4" fmla="*/ 435233 h 3822010"/>
              <a:gd name="connsiteX5" fmla="*/ 403231 w 3229798"/>
              <a:gd name="connsiteY5" fmla="*/ 1280185 h 3822010"/>
              <a:gd name="connsiteX6" fmla="*/ 988437 w 3229798"/>
              <a:gd name="connsiteY6" fmla="*/ 2394839 h 3822010"/>
              <a:gd name="connsiteX7" fmla="*/ 2933357 w 3229798"/>
              <a:gd name="connsiteY7" fmla="*/ 2752410 h 3822010"/>
              <a:gd name="connsiteX8" fmla="*/ 3059808 w 3229798"/>
              <a:gd name="connsiteY8" fmla="*/ 3822010 h 3822010"/>
              <a:gd name="connsiteX0" fmla="*/ 229475 w 3278326"/>
              <a:gd name="connsiteY0" fmla="*/ 0 h 3822010"/>
              <a:gd name="connsiteX1" fmla="*/ 31088 w 3278326"/>
              <a:gd name="connsiteY1" fmla="*/ 803880 h 3822010"/>
              <a:gd name="connsiteX2" fmla="*/ 782198 w 3278326"/>
              <a:gd name="connsiteY2" fmla="*/ 1403897 h 3822010"/>
              <a:gd name="connsiteX3" fmla="*/ 1551354 w 3278326"/>
              <a:gd name="connsiteY3" fmla="*/ 967668 h 3822010"/>
              <a:gd name="connsiteX4" fmla="*/ 1076792 w 3278326"/>
              <a:gd name="connsiteY4" fmla="*/ 435233 h 3822010"/>
              <a:gd name="connsiteX5" fmla="*/ 451759 w 3278326"/>
              <a:gd name="connsiteY5" fmla="*/ 1280185 h 3822010"/>
              <a:gd name="connsiteX6" fmla="*/ 1036965 w 3278326"/>
              <a:gd name="connsiteY6" fmla="*/ 2394839 h 3822010"/>
              <a:gd name="connsiteX7" fmla="*/ 2981885 w 3278326"/>
              <a:gd name="connsiteY7" fmla="*/ 2752410 h 3822010"/>
              <a:gd name="connsiteX8" fmla="*/ 3108336 w 3278326"/>
              <a:gd name="connsiteY8" fmla="*/ 3822010 h 3822010"/>
              <a:gd name="connsiteX0" fmla="*/ 229475 w 3278326"/>
              <a:gd name="connsiteY0" fmla="*/ 0 h 3822010"/>
              <a:gd name="connsiteX1" fmla="*/ 31088 w 3278326"/>
              <a:gd name="connsiteY1" fmla="*/ 803880 h 3822010"/>
              <a:gd name="connsiteX2" fmla="*/ 782198 w 3278326"/>
              <a:gd name="connsiteY2" fmla="*/ 1403897 h 3822010"/>
              <a:gd name="connsiteX3" fmla="*/ 1551354 w 3278326"/>
              <a:gd name="connsiteY3" fmla="*/ 967668 h 3822010"/>
              <a:gd name="connsiteX4" fmla="*/ 1076792 w 3278326"/>
              <a:gd name="connsiteY4" fmla="*/ 435233 h 3822010"/>
              <a:gd name="connsiteX5" fmla="*/ 451759 w 3278326"/>
              <a:gd name="connsiteY5" fmla="*/ 1280185 h 3822010"/>
              <a:gd name="connsiteX6" fmla="*/ 1036965 w 3278326"/>
              <a:gd name="connsiteY6" fmla="*/ 2394839 h 3822010"/>
              <a:gd name="connsiteX7" fmla="*/ 2981885 w 3278326"/>
              <a:gd name="connsiteY7" fmla="*/ 2752410 h 3822010"/>
              <a:gd name="connsiteX8" fmla="*/ 3108336 w 3278326"/>
              <a:gd name="connsiteY8" fmla="*/ 3822010 h 3822010"/>
              <a:gd name="connsiteX0" fmla="*/ 229475 w 3278326"/>
              <a:gd name="connsiteY0" fmla="*/ 0 h 3822010"/>
              <a:gd name="connsiteX1" fmla="*/ 31088 w 3278326"/>
              <a:gd name="connsiteY1" fmla="*/ 803880 h 3822010"/>
              <a:gd name="connsiteX2" fmla="*/ 782198 w 3278326"/>
              <a:gd name="connsiteY2" fmla="*/ 1403897 h 3822010"/>
              <a:gd name="connsiteX3" fmla="*/ 1551354 w 3278326"/>
              <a:gd name="connsiteY3" fmla="*/ 967668 h 3822010"/>
              <a:gd name="connsiteX4" fmla="*/ 1076792 w 3278326"/>
              <a:gd name="connsiteY4" fmla="*/ 435233 h 3822010"/>
              <a:gd name="connsiteX5" fmla="*/ 451759 w 3278326"/>
              <a:gd name="connsiteY5" fmla="*/ 1280185 h 3822010"/>
              <a:gd name="connsiteX6" fmla="*/ 1036965 w 3278326"/>
              <a:gd name="connsiteY6" fmla="*/ 2394839 h 3822010"/>
              <a:gd name="connsiteX7" fmla="*/ 2981885 w 3278326"/>
              <a:gd name="connsiteY7" fmla="*/ 2752410 h 3822010"/>
              <a:gd name="connsiteX8" fmla="*/ 3108336 w 3278326"/>
              <a:gd name="connsiteY8" fmla="*/ 3822010 h 3822010"/>
              <a:gd name="connsiteX0" fmla="*/ 229475 w 3278326"/>
              <a:gd name="connsiteY0" fmla="*/ 0 h 3822010"/>
              <a:gd name="connsiteX1" fmla="*/ 31088 w 3278326"/>
              <a:gd name="connsiteY1" fmla="*/ 803880 h 3822010"/>
              <a:gd name="connsiteX2" fmla="*/ 782198 w 3278326"/>
              <a:gd name="connsiteY2" fmla="*/ 1403897 h 3822010"/>
              <a:gd name="connsiteX3" fmla="*/ 1551354 w 3278326"/>
              <a:gd name="connsiteY3" fmla="*/ 967668 h 3822010"/>
              <a:gd name="connsiteX4" fmla="*/ 1076792 w 3278326"/>
              <a:gd name="connsiteY4" fmla="*/ 435233 h 3822010"/>
              <a:gd name="connsiteX5" fmla="*/ 451759 w 3278326"/>
              <a:gd name="connsiteY5" fmla="*/ 1280185 h 3822010"/>
              <a:gd name="connsiteX6" fmla="*/ 1036965 w 3278326"/>
              <a:gd name="connsiteY6" fmla="*/ 2394839 h 3822010"/>
              <a:gd name="connsiteX7" fmla="*/ 2981885 w 3278326"/>
              <a:gd name="connsiteY7" fmla="*/ 2752410 h 3822010"/>
              <a:gd name="connsiteX8" fmla="*/ 3108336 w 3278326"/>
              <a:gd name="connsiteY8" fmla="*/ 3822010 h 3822010"/>
              <a:gd name="connsiteX0" fmla="*/ 245928 w 3294779"/>
              <a:gd name="connsiteY0" fmla="*/ 0 h 3822010"/>
              <a:gd name="connsiteX1" fmla="*/ 47541 w 3294779"/>
              <a:gd name="connsiteY1" fmla="*/ 803880 h 3822010"/>
              <a:gd name="connsiteX2" fmla="*/ 798651 w 3294779"/>
              <a:gd name="connsiteY2" fmla="*/ 1403897 h 3822010"/>
              <a:gd name="connsiteX3" fmla="*/ 1567807 w 3294779"/>
              <a:gd name="connsiteY3" fmla="*/ 967668 h 3822010"/>
              <a:gd name="connsiteX4" fmla="*/ 1093245 w 3294779"/>
              <a:gd name="connsiteY4" fmla="*/ 435233 h 3822010"/>
              <a:gd name="connsiteX5" fmla="*/ 468212 w 3294779"/>
              <a:gd name="connsiteY5" fmla="*/ 1280185 h 3822010"/>
              <a:gd name="connsiteX6" fmla="*/ 1053418 w 3294779"/>
              <a:gd name="connsiteY6" fmla="*/ 2394839 h 3822010"/>
              <a:gd name="connsiteX7" fmla="*/ 2998338 w 3294779"/>
              <a:gd name="connsiteY7" fmla="*/ 2752410 h 3822010"/>
              <a:gd name="connsiteX8" fmla="*/ 3124789 w 3294779"/>
              <a:gd name="connsiteY8" fmla="*/ 3822010 h 3822010"/>
              <a:gd name="connsiteX0" fmla="*/ 245928 w 3294779"/>
              <a:gd name="connsiteY0" fmla="*/ 0 h 3822010"/>
              <a:gd name="connsiteX1" fmla="*/ 47541 w 3294779"/>
              <a:gd name="connsiteY1" fmla="*/ 803880 h 3822010"/>
              <a:gd name="connsiteX2" fmla="*/ 798651 w 3294779"/>
              <a:gd name="connsiteY2" fmla="*/ 1403897 h 3822010"/>
              <a:gd name="connsiteX3" fmla="*/ 1567807 w 3294779"/>
              <a:gd name="connsiteY3" fmla="*/ 967668 h 3822010"/>
              <a:gd name="connsiteX4" fmla="*/ 1093245 w 3294779"/>
              <a:gd name="connsiteY4" fmla="*/ 435233 h 3822010"/>
              <a:gd name="connsiteX5" fmla="*/ 468212 w 3294779"/>
              <a:gd name="connsiteY5" fmla="*/ 1280185 h 3822010"/>
              <a:gd name="connsiteX6" fmla="*/ 1053418 w 3294779"/>
              <a:gd name="connsiteY6" fmla="*/ 2394839 h 3822010"/>
              <a:gd name="connsiteX7" fmla="*/ 2998338 w 3294779"/>
              <a:gd name="connsiteY7" fmla="*/ 2752410 h 3822010"/>
              <a:gd name="connsiteX8" fmla="*/ 3124789 w 3294779"/>
              <a:gd name="connsiteY8" fmla="*/ 3822010 h 3822010"/>
              <a:gd name="connsiteX0" fmla="*/ 165548 w 3302889"/>
              <a:gd name="connsiteY0" fmla="*/ 0 h 3831842"/>
              <a:gd name="connsiteX1" fmla="*/ 55651 w 3302889"/>
              <a:gd name="connsiteY1" fmla="*/ 813712 h 3831842"/>
              <a:gd name="connsiteX2" fmla="*/ 806761 w 3302889"/>
              <a:gd name="connsiteY2" fmla="*/ 1413729 h 3831842"/>
              <a:gd name="connsiteX3" fmla="*/ 1575917 w 3302889"/>
              <a:gd name="connsiteY3" fmla="*/ 977500 h 3831842"/>
              <a:gd name="connsiteX4" fmla="*/ 1101355 w 3302889"/>
              <a:gd name="connsiteY4" fmla="*/ 445065 h 3831842"/>
              <a:gd name="connsiteX5" fmla="*/ 476322 w 3302889"/>
              <a:gd name="connsiteY5" fmla="*/ 1290017 h 3831842"/>
              <a:gd name="connsiteX6" fmla="*/ 1061528 w 3302889"/>
              <a:gd name="connsiteY6" fmla="*/ 2404671 h 3831842"/>
              <a:gd name="connsiteX7" fmla="*/ 3006448 w 3302889"/>
              <a:gd name="connsiteY7" fmla="*/ 2762242 h 3831842"/>
              <a:gd name="connsiteX8" fmla="*/ 3132899 w 3302889"/>
              <a:gd name="connsiteY8" fmla="*/ 3831842 h 3831842"/>
              <a:gd name="connsiteX0" fmla="*/ 169907 w 3307248"/>
              <a:gd name="connsiteY0" fmla="*/ 0 h 3831842"/>
              <a:gd name="connsiteX1" fmla="*/ 60010 w 3307248"/>
              <a:gd name="connsiteY1" fmla="*/ 813712 h 3831842"/>
              <a:gd name="connsiteX2" fmla="*/ 870114 w 3307248"/>
              <a:gd name="connsiteY2" fmla="*/ 1433394 h 3831842"/>
              <a:gd name="connsiteX3" fmla="*/ 1580276 w 3307248"/>
              <a:gd name="connsiteY3" fmla="*/ 977500 h 3831842"/>
              <a:gd name="connsiteX4" fmla="*/ 1105714 w 3307248"/>
              <a:gd name="connsiteY4" fmla="*/ 445065 h 3831842"/>
              <a:gd name="connsiteX5" fmla="*/ 480681 w 3307248"/>
              <a:gd name="connsiteY5" fmla="*/ 1290017 h 3831842"/>
              <a:gd name="connsiteX6" fmla="*/ 1065887 w 3307248"/>
              <a:gd name="connsiteY6" fmla="*/ 2404671 h 3831842"/>
              <a:gd name="connsiteX7" fmla="*/ 3010807 w 3307248"/>
              <a:gd name="connsiteY7" fmla="*/ 2762242 h 3831842"/>
              <a:gd name="connsiteX8" fmla="*/ 3137258 w 3307248"/>
              <a:gd name="connsiteY8" fmla="*/ 3831842 h 3831842"/>
              <a:gd name="connsiteX0" fmla="*/ 169907 w 3307248"/>
              <a:gd name="connsiteY0" fmla="*/ 0 h 3831842"/>
              <a:gd name="connsiteX1" fmla="*/ 60010 w 3307248"/>
              <a:gd name="connsiteY1" fmla="*/ 813712 h 3831842"/>
              <a:gd name="connsiteX2" fmla="*/ 870114 w 3307248"/>
              <a:gd name="connsiteY2" fmla="*/ 1433394 h 3831842"/>
              <a:gd name="connsiteX3" fmla="*/ 1580276 w 3307248"/>
              <a:gd name="connsiteY3" fmla="*/ 977500 h 3831842"/>
              <a:gd name="connsiteX4" fmla="*/ 1105714 w 3307248"/>
              <a:gd name="connsiteY4" fmla="*/ 445065 h 3831842"/>
              <a:gd name="connsiteX5" fmla="*/ 480681 w 3307248"/>
              <a:gd name="connsiteY5" fmla="*/ 1290017 h 3831842"/>
              <a:gd name="connsiteX6" fmla="*/ 1065887 w 3307248"/>
              <a:gd name="connsiteY6" fmla="*/ 2404671 h 3831842"/>
              <a:gd name="connsiteX7" fmla="*/ 3010807 w 3307248"/>
              <a:gd name="connsiteY7" fmla="*/ 2762242 h 3831842"/>
              <a:gd name="connsiteX8" fmla="*/ 3137258 w 3307248"/>
              <a:gd name="connsiteY8" fmla="*/ 3831842 h 3831842"/>
              <a:gd name="connsiteX0" fmla="*/ 169907 w 3333866"/>
              <a:gd name="connsiteY0" fmla="*/ 0 h 3831842"/>
              <a:gd name="connsiteX1" fmla="*/ 60010 w 3333866"/>
              <a:gd name="connsiteY1" fmla="*/ 813712 h 3831842"/>
              <a:gd name="connsiteX2" fmla="*/ 870114 w 3333866"/>
              <a:gd name="connsiteY2" fmla="*/ 1433394 h 3831842"/>
              <a:gd name="connsiteX3" fmla="*/ 1580276 w 3333866"/>
              <a:gd name="connsiteY3" fmla="*/ 977500 h 3831842"/>
              <a:gd name="connsiteX4" fmla="*/ 1105714 w 3333866"/>
              <a:gd name="connsiteY4" fmla="*/ 445065 h 3831842"/>
              <a:gd name="connsiteX5" fmla="*/ 480681 w 3333866"/>
              <a:gd name="connsiteY5" fmla="*/ 1290017 h 3831842"/>
              <a:gd name="connsiteX6" fmla="*/ 1065887 w 3333866"/>
              <a:gd name="connsiteY6" fmla="*/ 2404671 h 3831842"/>
              <a:gd name="connsiteX7" fmla="*/ 3050136 w 3333866"/>
              <a:gd name="connsiteY7" fmla="*/ 2722913 h 3831842"/>
              <a:gd name="connsiteX8" fmla="*/ 3137258 w 3333866"/>
              <a:gd name="connsiteY8" fmla="*/ 3831842 h 3831842"/>
              <a:gd name="connsiteX0" fmla="*/ 169907 w 3333866"/>
              <a:gd name="connsiteY0" fmla="*/ 0 h 3831842"/>
              <a:gd name="connsiteX1" fmla="*/ 60010 w 3333866"/>
              <a:gd name="connsiteY1" fmla="*/ 813712 h 3831842"/>
              <a:gd name="connsiteX2" fmla="*/ 870114 w 3333866"/>
              <a:gd name="connsiteY2" fmla="*/ 1433394 h 3831842"/>
              <a:gd name="connsiteX3" fmla="*/ 1580276 w 3333866"/>
              <a:gd name="connsiteY3" fmla="*/ 977500 h 3831842"/>
              <a:gd name="connsiteX4" fmla="*/ 1105714 w 3333866"/>
              <a:gd name="connsiteY4" fmla="*/ 445065 h 3831842"/>
              <a:gd name="connsiteX5" fmla="*/ 480681 w 3333866"/>
              <a:gd name="connsiteY5" fmla="*/ 1290017 h 3831842"/>
              <a:gd name="connsiteX6" fmla="*/ 1065887 w 3333866"/>
              <a:gd name="connsiteY6" fmla="*/ 2404671 h 3831842"/>
              <a:gd name="connsiteX7" fmla="*/ 3050136 w 3333866"/>
              <a:gd name="connsiteY7" fmla="*/ 2722913 h 3831842"/>
              <a:gd name="connsiteX8" fmla="*/ 3137258 w 3333866"/>
              <a:gd name="connsiteY8" fmla="*/ 3831842 h 3831842"/>
              <a:gd name="connsiteX0" fmla="*/ 169907 w 3333866"/>
              <a:gd name="connsiteY0" fmla="*/ 0 h 3831842"/>
              <a:gd name="connsiteX1" fmla="*/ 60010 w 3333866"/>
              <a:gd name="connsiteY1" fmla="*/ 813712 h 3831842"/>
              <a:gd name="connsiteX2" fmla="*/ 870114 w 3333866"/>
              <a:gd name="connsiteY2" fmla="*/ 1433394 h 3831842"/>
              <a:gd name="connsiteX3" fmla="*/ 1580276 w 3333866"/>
              <a:gd name="connsiteY3" fmla="*/ 977500 h 3831842"/>
              <a:gd name="connsiteX4" fmla="*/ 1105714 w 3333866"/>
              <a:gd name="connsiteY4" fmla="*/ 445065 h 3831842"/>
              <a:gd name="connsiteX5" fmla="*/ 480681 w 3333866"/>
              <a:gd name="connsiteY5" fmla="*/ 1290017 h 3831842"/>
              <a:gd name="connsiteX6" fmla="*/ 1105216 w 3333866"/>
              <a:gd name="connsiteY6" fmla="*/ 2473497 h 3831842"/>
              <a:gd name="connsiteX7" fmla="*/ 3050136 w 3333866"/>
              <a:gd name="connsiteY7" fmla="*/ 2722913 h 3831842"/>
              <a:gd name="connsiteX8" fmla="*/ 3137258 w 3333866"/>
              <a:gd name="connsiteY8" fmla="*/ 3831842 h 3831842"/>
              <a:gd name="connsiteX0" fmla="*/ 169907 w 3333866"/>
              <a:gd name="connsiteY0" fmla="*/ 0 h 3831842"/>
              <a:gd name="connsiteX1" fmla="*/ 60010 w 3333866"/>
              <a:gd name="connsiteY1" fmla="*/ 813712 h 3831842"/>
              <a:gd name="connsiteX2" fmla="*/ 870114 w 3333866"/>
              <a:gd name="connsiteY2" fmla="*/ 1433394 h 3831842"/>
              <a:gd name="connsiteX3" fmla="*/ 1580276 w 3333866"/>
              <a:gd name="connsiteY3" fmla="*/ 977500 h 3831842"/>
              <a:gd name="connsiteX4" fmla="*/ 1105714 w 3333866"/>
              <a:gd name="connsiteY4" fmla="*/ 445065 h 3831842"/>
              <a:gd name="connsiteX5" fmla="*/ 480681 w 3333866"/>
              <a:gd name="connsiteY5" fmla="*/ 1290017 h 3831842"/>
              <a:gd name="connsiteX6" fmla="*/ 1105216 w 3333866"/>
              <a:gd name="connsiteY6" fmla="*/ 2473497 h 3831842"/>
              <a:gd name="connsiteX7" fmla="*/ 3050136 w 3333866"/>
              <a:gd name="connsiteY7" fmla="*/ 2722913 h 3831842"/>
              <a:gd name="connsiteX8" fmla="*/ 3137258 w 3333866"/>
              <a:gd name="connsiteY8" fmla="*/ 3831842 h 3831842"/>
              <a:gd name="connsiteX0" fmla="*/ 169907 w 3333866"/>
              <a:gd name="connsiteY0" fmla="*/ 0 h 3831842"/>
              <a:gd name="connsiteX1" fmla="*/ 60010 w 3333866"/>
              <a:gd name="connsiteY1" fmla="*/ 813712 h 3831842"/>
              <a:gd name="connsiteX2" fmla="*/ 870114 w 3333866"/>
              <a:gd name="connsiteY2" fmla="*/ 1433394 h 3831842"/>
              <a:gd name="connsiteX3" fmla="*/ 1580276 w 3333866"/>
              <a:gd name="connsiteY3" fmla="*/ 977500 h 3831842"/>
              <a:gd name="connsiteX4" fmla="*/ 1105714 w 3333866"/>
              <a:gd name="connsiteY4" fmla="*/ 445065 h 3831842"/>
              <a:gd name="connsiteX5" fmla="*/ 480681 w 3333866"/>
              <a:gd name="connsiteY5" fmla="*/ 1290017 h 3831842"/>
              <a:gd name="connsiteX6" fmla="*/ 1105216 w 3333866"/>
              <a:gd name="connsiteY6" fmla="*/ 2473497 h 3831842"/>
              <a:gd name="connsiteX7" fmla="*/ 3050136 w 3333866"/>
              <a:gd name="connsiteY7" fmla="*/ 2722913 h 3831842"/>
              <a:gd name="connsiteX8" fmla="*/ 3137258 w 3333866"/>
              <a:gd name="connsiteY8" fmla="*/ 3831842 h 3831842"/>
              <a:gd name="connsiteX0" fmla="*/ 169907 w 3333866"/>
              <a:gd name="connsiteY0" fmla="*/ 0 h 3831842"/>
              <a:gd name="connsiteX1" fmla="*/ 60010 w 3333866"/>
              <a:gd name="connsiteY1" fmla="*/ 813712 h 3831842"/>
              <a:gd name="connsiteX2" fmla="*/ 870114 w 3333866"/>
              <a:gd name="connsiteY2" fmla="*/ 1433394 h 3831842"/>
              <a:gd name="connsiteX3" fmla="*/ 1580276 w 3333866"/>
              <a:gd name="connsiteY3" fmla="*/ 977500 h 3831842"/>
              <a:gd name="connsiteX4" fmla="*/ 1105714 w 3333866"/>
              <a:gd name="connsiteY4" fmla="*/ 445065 h 3831842"/>
              <a:gd name="connsiteX5" fmla="*/ 411855 w 3333866"/>
              <a:gd name="connsiteY5" fmla="*/ 1319514 h 3831842"/>
              <a:gd name="connsiteX6" fmla="*/ 1105216 w 3333866"/>
              <a:gd name="connsiteY6" fmla="*/ 2473497 h 3831842"/>
              <a:gd name="connsiteX7" fmla="*/ 3050136 w 3333866"/>
              <a:gd name="connsiteY7" fmla="*/ 2722913 h 3831842"/>
              <a:gd name="connsiteX8" fmla="*/ 3137258 w 3333866"/>
              <a:gd name="connsiteY8" fmla="*/ 3831842 h 3831842"/>
              <a:gd name="connsiteX0" fmla="*/ 169907 w 3333866"/>
              <a:gd name="connsiteY0" fmla="*/ 0 h 3831842"/>
              <a:gd name="connsiteX1" fmla="*/ 60010 w 3333866"/>
              <a:gd name="connsiteY1" fmla="*/ 813712 h 3831842"/>
              <a:gd name="connsiteX2" fmla="*/ 870114 w 3333866"/>
              <a:gd name="connsiteY2" fmla="*/ 1433394 h 3831842"/>
              <a:gd name="connsiteX3" fmla="*/ 1580276 w 3333866"/>
              <a:gd name="connsiteY3" fmla="*/ 977500 h 3831842"/>
              <a:gd name="connsiteX4" fmla="*/ 1105714 w 3333866"/>
              <a:gd name="connsiteY4" fmla="*/ 445065 h 3831842"/>
              <a:gd name="connsiteX5" fmla="*/ 411855 w 3333866"/>
              <a:gd name="connsiteY5" fmla="*/ 1319514 h 3831842"/>
              <a:gd name="connsiteX6" fmla="*/ 1105216 w 3333866"/>
              <a:gd name="connsiteY6" fmla="*/ 2473497 h 3831842"/>
              <a:gd name="connsiteX7" fmla="*/ 3050136 w 3333866"/>
              <a:gd name="connsiteY7" fmla="*/ 2722913 h 3831842"/>
              <a:gd name="connsiteX8" fmla="*/ 3137258 w 3333866"/>
              <a:gd name="connsiteY8" fmla="*/ 3831842 h 3831842"/>
              <a:gd name="connsiteX0" fmla="*/ 169907 w 3333866"/>
              <a:gd name="connsiteY0" fmla="*/ 0 h 3831842"/>
              <a:gd name="connsiteX1" fmla="*/ 60010 w 3333866"/>
              <a:gd name="connsiteY1" fmla="*/ 813712 h 3831842"/>
              <a:gd name="connsiteX2" fmla="*/ 870114 w 3333866"/>
              <a:gd name="connsiteY2" fmla="*/ 1433394 h 3831842"/>
              <a:gd name="connsiteX3" fmla="*/ 1580276 w 3333866"/>
              <a:gd name="connsiteY3" fmla="*/ 977500 h 3831842"/>
              <a:gd name="connsiteX4" fmla="*/ 1105714 w 3333866"/>
              <a:gd name="connsiteY4" fmla="*/ 445065 h 3831842"/>
              <a:gd name="connsiteX5" fmla="*/ 411855 w 3333866"/>
              <a:gd name="connsiteY5" fmla="*/ 1319514 h 3831842"/>
              <a:gd name="connsiteX6" fmla="*/ 1144545 w 3333866"/>
              <a:gd name="connsiteY6" fmla="*/ 2385007 h 3831842"/>
              <a:gd name="connsiteX7" fmla="*/ 3050136 w 3333866"/>
              <a:gd name="connsiteY7" fmla="*/ 2722913 h 3831842"/>
              <a:gd name="connsiteX8" fmla="*/ 3137258 w 3333866"/>
              <a:gd name="connsiteY8" fmla="*/ 3831842 h 3831842"/>
              <a:gd name="connsiteX0" fmla="*/ 169907 w 3333866"/>
              <a:gd name="connsiteY0" fmla="*/ 0 h 3831842"/>
              <a:gd name="connsiteX1" fmla="*/ 60010 w 3333866"/>
              <a:gd name="connsiteY1" fmla="*/ 813712 h 3831842"/>
              <a:gd name="connsiteX2" fmla="*/ 870114 w 3333866"/>
              <a:gd name="connsiteY2" fmla="*/ 1433394 h 3831842"/>
              <a:gd name="connsiteX3" fmla="*/ 1580276 w 3333866"/>
              <a:gd name="connsiteY3" fmla="*/ 977500 h 3831842"/>
              <a:gd name="connsiteX4" fmla="*/ 1105714 w 3333866"/>
              <a:gd name="connsiteY4" fmla="*/ 445065 h 3831842"/>
              <a:gd name="connsiteX5" fmla="*/ 411855 w 3333866"/>
              <a:gd name="connsiteY5" fmla="*/ 1319514 h 3831842"/>
              <a:gd name="connsiteX6" fmla="*/ 1144545 w 3333866"/>
              <a:gd name="connsiteY6" fmla="*/ 2385007 h 3831842"/>
              <a:gd name="connsiteX7" fmla="*/ 3050136 w 3333866"/>
              <a:gd name="connsiteY7" fmla="*/ 2722913 h 3831842"/>
              <a:gd name="connsiteX8" fmla="*/ 3137258 w 3333866"/>
              <a:gd name="connsiteY8" fmla="*/ 3831842 h 3831842"/>
              <a:gd name="connsiteX0" fmla="*/ 169907 w 3354506"/>
              <a:gd name="connsiteY0" fmla="*/ 0 h 3831842"/>
              <a:gd name="connsiteX1" fmla="*/ 60010 w 3354506"/>
              <a:gd name="connsiteY1" fmla="*/ 813712 h 3831842"/>
              <a:gd name="connsiteX2" fmla="*/ 870114 w 3354506"/>
              <a:gd name="connsiteY2" fmla="*/ 1433394 h 3831842"/>
              <a:gd name="connsiteX3" fmla="*/ 1580276 w 3354506"/>
              <a:gd name="connsiteY3" fmla="*/ 977500 h 3831842"/>
              <a:gd name="connsiteX4" fmla="*/ 1105714 w 3354506"/>
              <a:gd name="connsiteY4" fmla="*/ 445065 h 3831842"/>
              <a:gd name="connsiteX5" fmla="*/ 411855 w 3354506"/>
              <a:gd name="connsiteY5" fmla="*/ 1319514 h 3831842"/>
              <a:gd name="connsiteX6" fmla="*/ 1144545 w 3354506"/>
              <a:gd name="connsiteY6" fmla="*/ 2385007 h 3831842"/>
              <a:gd name="connsiteX7" fmla="*/ 3079633 w 3354506"/>
              <a:gd name="connsiteY7" fmla="*/ 2683584 h 3831842"/>
              <a:gd name="connsiteX8" fmla="*/ 3137258 w 3354506"/>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580276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580276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580276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580276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580276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580276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616852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616852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616852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616852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616852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616852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616852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616852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616852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 name="connsiteX0" fmla="*/ 169907 w 3297967"/>
              <a:gd name="connsiteY0" fmla="*/ 0 h 3831842"/>
              <a:gd name="connsiteX1" fmla="*/ 60010 w 3297967"/>
              <a:gd name="connsiteY1" fmla="*/ 813712 h 3831842"/>
              <a:gd name="connsiteX2" fmla="*/ 870114 w 3297967"/>
              <a:gd name="connsiteY2" fmla="*/ 1433394 h 3831842"/>
              <a:gd name="connsiteX3" fmla="*/ 1616852 w 3297967"/>
              <a:gd name="connsiteY3" fmla="*/ 977500 h 3831842"/>
              <a:gd name="connsiteX4" fmla="*/ 1105714 w 3297967"/>
              <a:gd name="connsiteY4" fmla="*/ 445065 h 3831842"/>
              <a:gd name="connsiteX5" fmla="*/ 411855 w 3297967"/>
              <a:gd name="connsiteY5" fmla="*/ 1319514 h 3831842"/>
              <a:gd name="connsiteX6" fmla="*/ 1144545 w 3297967"/>
              <a:gd name="connsiteY6" fmla="*/ 2385007 h 3831842"/>
              <a:gd name="connsiteX7" fmla="*/ 3079633 w 3297967"/>
              <a:gd name="connsiteY7" fmla="*/ 2683584 h 3831842"/>
              <a:gd name="connsiteX8" fmla="*/ 3137258 w 3297967"/>
              <a:gd name="connsiteY8" fmla="*/ 3831842 h 383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7967" h="3831842">
                <a:moveTo>
                  <a:pt x="169907" y="0"/>
                </a:moveTo>
                <a:cubicBezTo>
                  <a:pt x="5808" y="265284"/>
                  <a:pt x="-56691" y="574813"/>
                  <a:pt x="60010" y="813712"/>
                </a:cubicBezTo>
                <a:cubicBezTo>
                  <a:pt x="176711" y="1052611"/>
                  <a:pt x="452144" y="1375616"/>
                  <a:pt x="870114" y="1433394"/>
                </a:cubicBezTo>
                <a:cubicBezTo>
                  <a:pt x="1288084" y="1491172"/>
                  <a:pt x="1636578" y="1198264"/>
                  <a:pt x="1616852" y="977500"/>
                </a:cubicBezTo>
                <a:cubicBezTo>
                  <a:pt x="1597126" y="756736"/>
                  <a:pt x="1562579" y="455119"/>
                  <a:pt x="1105714" y="445065"/>
                </a:cubicBezTo>
                <a:cubicBezTo>
                  <a:pt x="648849" y="435011"/>
                  <a:pt x="405383" y="996190"/>
                  <a:pt x="411855" y="1319514"/>
                </a:cubicBezTo>
                <a:cubicBezTo>
                  <a:pt x="418327" y="1642838"/>
                  <a:pt x="468421" y="2041915"/>
                  <a:pt x="1144545" y="2385007"/>
                </a:cubicBezTo>
                <a:cubicBezTo>
                  <a:pt x="1820669" y="2728099"/>
                  <a:pt x="2624610" y="2255633"/>
                  <a:pt x="3079633" y="2683584"/>
                </a:cubicBezTo>
                <a:cubicBezTo>
                  <a:pt x="3534654" y="3209859"/>
                  <a:pt x="3137258" y="3831842"/>
                  <a:pt x="3137258" y="3831842"/>
                </a:cubicBezTo>
              </a:path>
            </a:pathLst>
          </a:custGeom>
          <a:noFill/>
          <a:ln w="25400">
            <a:solidFill>
              <a:schemeClr val="tx1"/>
            </a:solidFill>
            <a:tailEnd type="arrow"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C48C85A-BE4C-E984-96E9-2F7CCB9D8268}"/>
              </a:ext>
            </a:extLst>
          </p:cNvPr>
          <p:cNvSpPr/>
          <p:nvPr/>
        </p:nvSpPr>
        <p:spPr>
          <a:xfrm>
            <a:off x="10066649" y="3026303"/>
            <a:ext cx="217891" cy="217891"/>
          </a:xfrm>
          <a:prstGeom prst="ellipse">
            <a:avLst/>
          </a:prstGeom>
          <a:solidFill>
            <a:srgbClr val="FFC7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Graphic 28" descr="Cursor with solid fill">
            <a:extLst>
              <a:ext uri="{FF2B5EF4-FFF2-40B4-BE49-F238E27FC236}">
                <a16:creationId xmlns:a16="http://schemas.microsoft.com/office/drawing/2014/main" id="{9921BB30-6EF0-13CB-AF97-B126BA2F62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840634">
            <a:off x="10548783" y="3290114"/>
            <a:ext cx="480060" cy="480060"/>
          </a:xfrm>
          <a:prstGeom prst="rect">
            <a:avLst/>
          </a:prstGeom>
        </p:spPr>
      </p:pic>
      <p:sp>
        <p:nvSpPr>
          <p:cNvPr id="31" name="Oval 30">
            <a:extLst>
              <a:ext uri="{FF2B5EF4-FFF2-40B4-BE49-F238E27FC236}">
                <a16:creationId xmlns:a16="http://schemas.microsoft.com/office/drawing/2014/main" id="{8AF31041-FDBE-94E0-73D6-522F78CD2974}"/>
              </a:ext>
            </a:extLst>
          </p:cNvPr>
          <p:cNvSpPr/>
          <p:nvPr/>
        </p:nvSpPr>
        <p:spPr>
          <a:xfrm>
            <a:off x="1071716" y="5021919"/>
            <a:ext cx="1268361" cy="12683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c 31">
            <a:extLst>
              <a:ext uri="{FF2B5EF4-FFF2-40B4-BE49-F238E27FC236}">
                <a16:creationId xmlns:a16="http://schemas.microsoft.com/office/drawing/2014/main" id="{E2B58DB7-0096-4EC0-17C0-2C3B728E91FF}"/>
              </a:ext>
            </a:extLst>
          </p:cNvPr>
          <p:cNvSpPr/>
          <p:nvPr/>
        </p:nvSpPr>
        <p:spPr>
          <a:xfrm>
            <a:off x="1075604" y="5024501"/>
            <a:ext cx="1264472" cy="1269590"/>
          </a:xfrm>
          <a:prstGeom prst="arc">
            <a:avLst>
              <a:gd name="adj1" fmla="val 16200000"/>
              <a:gd name="adj2" fmla="val 8794512"/>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Oval 32">
            <a:extLst>
              <a:ext uri="{FF2B5EF4-FFF2-40B4-BE49-F238E27FC236}">
                <a16:creationId xmlns:a16="http://schemas.microsoft.com/office/drawing/2014/main" id="{63791CBC-6B76-AB26-A4C4-56ED99BBCB93}"/>
              </a:ext>
            </a:extLst>
          </p:cNvPr>
          <p:cNvSpPr/>
          <p:nvPr/>
        </p:nvSpPr>
        <p:spPr>
          <a:xfrm>
            <a:off x="1668534" y="4960836"/>
            <a:ext cx="114730" cy="114730"/>
          </a:xfrm>
          <a:prstGeom prst="ellipse">
            <a:avLst/>
          </a:prstGeom>
          <a:solidFill>
            <a:srgbClr val="FFC7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Graphic 33" descr="Cursor with solid fill">
            <a:extLst>
              <a:ext uri="{FF2B5EF4-FFF2-40B4-BE49-F238E27FC236}">
                <a16:creationId xmlns:a16="http://schemas.microsoft.com/office/drawing/2014/main" id="{BBFE9E0D-6F69-ACA8-4E45-E741AEAA65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840634">
            <a:off x="736189" y="5873882"/>
            <a:ext cx="480060" cy="480060"/>
          </a:xfrm>
          <a:prstGeom prst="rect">
            <a:avLst/>
          </a:prstGeom>
        </p:spPr>
      </p:pic>
      <p:sp>
        <p:nvSpPr>
          <p:cNvPr id="35" name="Oval 34">
            <a:extLst>
              <a:ext uri="{FF2B5EF4-FFF2-40B4-BE49-F238E27FC236}">
                <a16:creationId xmlns:a16="http://schemas.microsoft.com/office/drawing/2014/main" id="{D41F7BF9-44BF-6A1F-B708-805F1DC77F9B}"/>
              </a:ext>
            </a:extLst>
          </p:cNvPr>
          <p:cNvSpPr/>
          <p:nvPr/>
        </p:nvSpPr>
        <p:spPr>
          <a:xfrm>
            <a:off x="1108096" y="5953894"/>
            <a:ext cx="114730" cy="114730"/>
          </a:xfrm>
          <a:prstGeom prst="ellipse">
            <a:avLst/>
          </a:prstGeom>
          <a:solidFill>
            <a:srgbClr val="FFC7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244039E2-3028-1389-9D11-DDB32286C64D}"/>
              </a:ext>
            </a:extLst>
          </p:cNvPr>
          <p:cNvGrpSpPr/>
          <p:nvPr/>
        </p:nvGrpSpPr>
        <p:grpSpPr>
          <a:xfrm>
            <a:off x="4056845" y="1618717"/>
            <a:ext cx="3695496" cy="3693591"/>
            <a:chOff x="646915" y="1746510"/>
            <a:chExt cx="3695496" cy="3693591"/>
          </a:xfrm>
        </p:grpSpPr>
        <p:sp>
          <p:nvSpPr>
            <p:cNvPr id="43" name="Freeform: Shape 42">
              <a:extLst>
                <a:ext uri="{FF2B5EF4-FFF2-40B4-BE49-F238E27FC236}">
                  <a16:creationId xmlns:a16="http://schemas.microsoft.com/office/drawing/2014/main" id="{166E066E-2CF9-CFCF-9A6D-A497032F4274}"/>
                </a:ext>
              </a:extLst>
            </p:cNvPr>
            <p:cNvSpPr/>
            <p:nvPr/>
          </p:nvSpPr>
          <p:spPr>
            <a:xfrm>
              <a:off x="646915" y="1746510"/>
              <a:ext cx="3693591" cy="3693591"/>
            </a:xfrm>
            <a:custGeom>
              <a:avLst/>
              <a:gdLst>
                <a:gd name="connsiteX0" fmla="*/ 0 w 3693591"/>
                <a:gd name="connsiteY0" fmla="*/ 0 h 3693591"/>
                <a:gd name="connsiteX1" fmla="*/ 3022260 w 3693591"/>
                <a:gd name="connsiteY1" fmla="*/ 0 h 3693591"/>
                <a:gd name="connsiteX2" fmla="*/ 3693591 w 3693591"/>
                <a:gd name="connsiteY2" fmla="*/ 671331 h 3693591"/>
                <a:gd name="connsiteX3" fmla="*/ 3693591 w 3693591"/>
                <a:gd name="connsiteY3" fmla="*/ 3693591 h 3693591"/>
                <a:gd name="connsiteX4" fmla="*/ 0 w 3693591"/>
                <a:gd name="connsiteY4" fmla="*/ 3693591 h 3693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3591" h="3693591">
                  <a:moveTo>
                    <a:pt x="0" y="0"/>
                  </a:moveTo>
                  <a:lnTo>
                    <a:pt x="3022260" y="0"/>
                  </a:lnTo>
                  <a:lnTo>
                    <a:pt x="3693591" y="671331"/>
                  </a:lnTo>
                  <a:lnTo>
                    <a:pt x="3693591" y="3693591"/>
                  </a:lnTo>
                  <a:lnTo>
                    <a:pt x="0" y="3693591"/>
                  </a:lnTo>
                  <a:close/>
                </a:path>
              </a:pathLst>
            </a:custGeom>
            <a:solidFill>
              <a:srgbClr val="FFEB7F"/>
            </a:solidFill>
            <a:ln>
              <a:noFill/>
            </a:ln>
            <a:effectLst>
              <a:outerShdw blurRad="63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Right Triangle 39">
              <a:extLst>
                <a:ext uri="{FF2B5EF4-FFF2-40B4-BE49-F238E27FC236}">
                  <a16:creationId xmlns:a16="http://schemas.microsoft.com/office/drawing/2014/main" id="{49D708AB-D0D3-9DA6-F619-F1825CF87079}"/>
                </a:ext>
              </a:extLst>
            </p:cNvPr>
            <p:cNvSpPr/>
            <p:nvPr/>
          </p:nvSpPr>
          <p:spPr>
            <a:xfrm>
              <a:off x="3671080" y="1749828"/>
              <a:ext cx="671331" cy="671331"/>
            </a:xfrm>
            <a:prstGeom prst="rtTriangle">
              <a:avLst/>
            </a:prstGeom>
            <a:solidFill>
              <a:srgbClr val="FFD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a:extLst>
              <a:ext uri="{FF2B5EF4-FFF2-40B4-BE49-F238E27FC236}">
                <a16:creationId xmlns:a16="http://schemas.microsoft.com/office/drawing/2014/main" id="{A7FC4BF4-7276-0ECB-2CB6-93CF6D615B0B}"/>
              </a:ext>
            </a:extLst>
          </p:cNvPr>
          <p:cNvSpPr txBox="1"/>
          <p:nvPr/>
        </p:nvSpPr>
        <p:spPr>
          <a:xfrm>
            <a:off x="4828928" y="3275412"/>
            <a:ext cx="3002280" cy="1112860"/>
          </a:xfrm>
          <a:prstGeom prst="rect">
            <a:avLst/>
          </a:prstGeom>
          <a:noFill/>
        </p:spPr>
        <p:txBody>
          <a:bodyPr wrap="square" lIns="0" rIns="0">
            <a:noAutofit/>
          </a:bodyPr>
          <a:lstStyle/>
          <a:p>
            <a:pPr>
              <a:spcBef>
                <a:spcPts val="600"/>
              </a:spcBef>
            </a:pPr>
            <a:r>
              <a:rPr lang="en-US" sz="3200" dirty="0">
                <a:latin typeface="Segoe UI Semibold" panose="020B0702040204020203" pitchFamily="34" charset="0"/>
                <a:cs typeface="Segoe UI Semibold" panose="020B0702040204020203" pitchFamily="34" charset="0"/>
              </a:rPr>
              <a:t>Thank you !</a:t>
            </a:r>
            <a:endParaRPr lang="en-ID" sz="32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826408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FA75FD18-8EB6-CC54-9C5F-8F726189B781}"/>
              </a:ext>
            </a:extLst>
          </p:cNvPr>
          <p:cNvSpPr/>
          <p:nvPr/>
        </p:nvSpPr>
        <p:spPr>
          <a:xfrm flipV="1">
            <a:off x="261318" y="5156183"/>
            <a:ext cx="1328350" cy="1334179"/>
          </a:xfrm>
          <a:custGeom>
            <a:avLst/>
            <a:gdLst>
              <a:gd name="connsiteX0" fmla="*/ 844471 w 1811727"/>
              <a:gd name="connsiteY0" fmla="*/ 82257 h 1819677"/>
              <a:gd name="connsiteX1" fmla="*/ 366023 w 1811727"/>
              <a:gd name="connsiteY1" fmla="*/ 243521 h 1819677"/>
              <a:gd name="connsiteX2" fmla="*/ 59233 w 1811727"/>
              <a:gd name="connsiteY2" fmla="*/ 648935 h 1819677"/>
              <a:gd name="connsiteX3" fmla="*/ 18594 w 1811727"/>
              <a:gd name="connsiteY3" fmla="*/ 1156119 h 1819677"/>
              <a:gd name="connsiteX4" fmla="*/ 273863 w 1811727"/>
              <a:gd name="connsiteY4" fmla="*/ 1596670 h 1819677"/>
              <a:gd name="connsiteX5" fmla="*/ 736295 w 1811727"/>
              <a:gd name="connsiteY5" fmla="*/ 1811476 h 1819677"/>
              <a:gd name="connsiteX6" fmla="*/ 865592 w 1811727"/>
              <a:gd name="connsiteY6" fmla="*/ 1818244 h 1819677"/>
              <a:gd name="connsiteX7" fmla="*/ 994423 w 1811727"/>
              <a:gd name="connsiteY7" fmla="*/ 1803686 h 1819677"/>
              <a:gd name="connsiteX8" fmla="*/ 1118907 w 1811727"/>
              <a:gd name="connsiteY8" fmla="*/ 1767424 h 1819677"/>
              <a:gd name="connsiteX9" fmla="*/ 1235777 w 1811727"/>
              <a:gd name="connsiteY9" fmla="*/ 1711352 h 1819677"/>
              <a:gd name="connsiteX10" fmla="*/ 1690302 w 1811727"/>
              <a:gd name="connsiteY10" fmla="*/ 838389 h 1819677"/>
              <a:gd name="connsiteX11" fmla="*/ 1509338 w 1811727"/>
              <a:gd name="connsiteY11" fmla="*/ 360775 h 1819677"/>
              <a:gd name="connsiteX12" fmla="*/ 1105341 w 1811727"/>
              <a:gd name="connsiteY12" fmla="*/ 50417 h 1819677"/>
              <a:gd name="connsiteX13" fmla="*/ 597953 w 1811727"/>
              <a:gd name="connsiteY13" fmla="*/ 41289 h 1819677"/>
              <a:gd name="connsiteX14" fmla="*/ 180274 w 1811727"/>
              <a:gd name="connsiteY14" fmla="*/ 329571 h 1819677"/>
              <a:gd name="connsiteX15" fmla="*/ 2636 w 1811727"/>
              <a:gd name="connsiteY15" fmla="*/ 804227 h 1819677"/>
              <a:gd name="connsiteX16" fmla="*/ 140627 w 1811727"/>
              <a:gd name="connsiteY16" fmla="*/ 1290756 h 1819677"/>
              <a:gd name="connsiteX17" fmla="*/ 1036521 w 1811727"/>
              <a:gd name="connsiteY17" fmla="*/ 1685738 h 1819677"/>
              <a:gd name="connsiteX18" fmla="*/ 1501199 w 1811727"/>
              <a:gd name="connsiteY18" fmla="*/ 1475308 h 1819677"/>
              <a:gd name="connsiteX19" fmla="*/ 1782403 w 1811727"/>
              <a:gd name="connsiteY19" fmla="*/ 1049956 h 1819677"/>
              <a:gd name="connsiteX20" fmla="*/ 1752967 w 1811727"/>
              <a:gd name="connsiteY20" fmla="*/ 540578 h 1819677"/>
              <a:gd name="connsiteX21" fmla="*/ 1432903 w 1811727"/>
              <a:gd name="connsiteY21" fmla="*/ 141926 h 1819677"/>
              <a:gd name="connsiteX22" fmla="*/ 941823 w 1811727"/>
              <a:gd name="connsiteY22" fmla="*/ -809 h 1819677"/>
              <a:gd name="connsiteX23" fmla="*/ 462559 w 1811727"/>
              <a:gd name="connsiteY23" fmla="*/ 176307 h 1819677"/>
              <a:gd name="connsiteX24" fmla="*/ 163324 w 1811727"/>
              <a:gd name="connsiteY24" fmla="*/ 592251 h 1819677"/>
              <a:gd name="connsiteX25" fmla="*/ 133392 w 1811727"/>
              <a:gd name="connsiteY25" fmla="*/ 1103461 h 1819677"/>
              <a:gd name="connsiteX26" fmla="*/ 389362 w 1811727"/>
              <a:gd name="connsiteY26" fmla="*/ 1547484 h 1819677"/>
              <a:gd name="connsiteX27" fmla="*/ 849839 w 1811727"/>
              <a:gd name="connsiteY27" fmla="*/ 1769612 h 1819677"/>
              <a:gd name="connsiteX28" fmla="*/ 1349321 w 1811727"/>
              <a:gd name="connsiteY28" fmla="*/ 1662019 h 1819677"/>
              <a:gd name="connsiteX29" fmla="*/ 1689077 w 1811727"/>
              <a:gd name="connsiteY29" fmla="*/ 1281741 h 1819677"/>
              <a:gd name="connsiteX30" fmla="*/ 1736572 w 1811727"/>
              <a:gd name="connsiteY30" fmla="*/ 775549 h 1819677"/>
              <a:gd name="connsiteX31" fmla="*/ 1484541 w 1811727"/>
              <a:gd name="connsiteY31" fmla="*/ 332457 h 1819677"/>
              <a:gd name="connsiteX32" fmla="*/ 1028235 w 1811727"/>
              <a:gd name="connsiteY32" fmla="*/ 116399 h 1819677"/>
              <a:gd name="connsiteX33" fmla="*/ 539752 w 1811727"/>
              <a:gd name="connsiteY33" fmla="*/ 247748 h 1819677"/>
              <a:gd name="connsiteX34" fmla="*/ 539285 w 1811727"/>
              <a:gd name="connsiteY34" fmla="*/ 249571 h 1819677"/>
              <a:gd name="connsiteX35" fmla="*/ 541094 w 1811727"/>
              <a:gd name="connsiteY35" fmla="*/ 250053 h 1819677"/>
              <a:gd name="connsiteX36" fmla="*/ 1027594 w 1811727"/>
              <a:gd name="connsiteY36" fmla="*/ 124650 h 1819677"/>
              <a:gd name="connsiteX37" fmla="*/ 1475351 w 1811727"/>
              <a:gd name="connsiteY37" fmla="*/ 341699 h 1819677"/>
              <a:gd name="connsiteX38" fmla="*/ 1720993 w 1811727"/>
              <a:gd name="connsiteY38" fmla="*/ 779371 h 1819677"/>
              <a:gd name="connsiteX39" fmla="*/ 1671631 w 1811727"/>
              <a:gd name="connsiteY39" fmla="*/ 1273981 h 1819677"/>
              <a:gd name="connsiteX40" fmla="*/ 1338205 w 1811727"/>
              <a:gd name="connsiteY40" fmla="*/ 1642823 h 1819677"/>
              <a:gd name="connsiteX41" fmla="*/ 852756 w 1811727"/>
              <a:gd name="connsiteY41" fmla="*/ 1744551 h 1819677"/>
              <a:gd name="connsiteX42" fmla="*/ 407595 w 1811727"/>
              <a:gd name="connsiteY42" fmla="*/ 1528404 h 1819677"/>
              <a:gd name="connsiteX43" fmla="*/ 158627 w 1811727"/>
              <a:gd name="connsiteY43" fmla="*/ 1097305 h 1819677"/>
              <a:gd name="connsiteX44" fmla="*/ 187363 w 1811727"/>
              <a:gd name="connsiteY44" fmla="*/ 600974 h 1819677"/>
              <a:gd name="connsiteX45" fmla="*/ 478137 w 1811727"/>
              <a:gd name="connsiteY45" fmla="*/ 196058 h 1819677"/>
              <a:gd name="connsiteX46" fmla="*/ 942436 w 1811727"/>
              <a:gd name="connsiteY46" fmla="*/ 23910 h 1819677"/>
              <a:gd name="connsiteX47" fmla="*/ 1419367 w 1811727"/>
              <a:gd name="connsiteY47" fmla="*/ 162144 h 1819677"/>
              <a:gd name="connsiteX48" fmla="*/ 1731116 w 1811727"/>
              <a:gd name="connsiteY48" fmla="*/ 549115 h 1819677"/>
              <a:gd name="connsiteX49" fmla="*/ 1762682 w 1811727"/>
              <a:gd name="connsiteY49" fmla="*/ 1044530 h 1819677"/>
              <a:gd name="connsiteX50" fmla="*/ 1489908 w 1811727"/>
              <a:gd name="connsiteY50" fmla="*/ 1461888 h 1819677"/>
              <a:gd name="connsiteX51" fmla="*/ 1034304 w 1811727"/>
              <a:gd name="connsiteY51" fmla="*/ 1671296 h 1819677"/>
              <a:gd name="connsiteX52" fmla="*/ 149263 w 1811727"/>
              <a:gd name="connsiteY52" fmla="*/ 1284833 h 1819677"/>
              <a:gd name="connsiteX53" fmla="*/ 11038 w 1811727"/>
              <a:gd name="connsiteY53" fmla="*/ 804664 h 1819677"/>
              <a:gd name="connsiteX54" fmla="*/ 188239 w 1811727"/>
              <a:gd name="connsiteY54" fmla="*/ 335817 h 1819677"/>
              <a:gd name="connsiteX55" fmla="*/ 601658 w 1811727"/>
              <a:gd name="connsiteY55" fmla="*/ 53472 h 1819677"/>
              <a:gd name="connsiteX56" fmla="*/ 1100032 w 1811727"/>
              <a:gd name="connsiteY56" fmla="*/ 64832 h 1819677"/>
              <a:gd name="connsiteX57" fmla="*/ 1494926 w 1811727"/>
              <a:gd name="connsiteY57" fmla="*/ 371292 h 1819677"/>
              <a:gd name="connsiteX58" fmla="*/ 1670143 w 1811727"/>
              <a:gd name="connsiteY58" fmla="*/ 840052 h 1819677"/>
              <a:gd name="connsiteX59" fmla="*/ 1224224 w 1811727"/>
              <a:gd name="connsiteY59" fmla="*/ 1691543 h 1819677"/>
              <a:gd name="connsiteX60" fmla="*/ 1110855 w 1811727"/>
              <a:gd name="connsiteY60" fmla="*/ 1746594 h 1819677"/>
              <a:gd name="connsiteX61" fmla="*/ 990047 w 1811727"/>
              <a:gd name="connsiteY61" fmla="*/ 1782390 h 1819677"/>
              <a:gd name="connsiteX62" fmla="*/ 864980 w 1811727"/>
              <a:gd name="connsiteY62" fmla="*/ 1797122 h 1819677"/>
              <a:gd name="connsiteX63" fmla="*/ 738891 w 1811727"/>
              <a:gd name="connsiteY63" fmla="*/ 1791084 h 1819677"/>
              <a:gd name="connsiteX64" fmla="*/ 286116 w 1811727"/>
              <a:gd name="connsiteY64" fmla="*/ 1583251 h 1819677"/>
              <a:gd name="connsiteX65" fmla="*/ 33998 w 1811727"/>
              <a:gd name="connsiteY65" fmla="*/ 1152676 h 1819677"/>
              <a:gd name="connsiteX66" fmla="*/ 71777 w 1811727"/>
              <a:gd name="connsiteY66" fmla="*/ 653778 h 1819677"/>
              <a:gd name="connsiteX67" fmla="*/ 371216 w 1811727"/>
              <a:gd name="connsiteY67" fmla="*/ 250417 h 1819677"/>
              <a:gd name="connsiteX68" fmla="*/ 844471 w 1811727"/>
              <a:gd name="connsiteY68" fmla="*/ 84901 h 1819677"/>
              <a:gd name="connsiteX69" fmla="*/ 845813 w 1811727"/>
              <a:gd name="connsiteY69" fmla="*/ 83579 h 1819677"/>
              <a:gd name="connsiteX70" fmla="*/ 844471 w 1811727"/>
              <a:gd name="connsiteY70" fmla="*/ 82257 h 1819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811727" h="1819677">
                <a:moveTo>
                  <a:pt x="844471" y="82257"/>
                </a:moveTo>
                <a:cubicBezTo>
                  <a:pt x="673017" y="80513"/>
                  <a:pt x="503110" y="140719"/>
                  <a:pt x="366023" y="243521"/>
                </a:cubicBezTo>
                <a:cubicBezTo>
                  <a:pt x="228440" y="345981"/>
                  <a:pt x="120935" y="488489"/>
                  <a:pt x="59233" y="648935"/>
                </a:cubicBezTo>
                <a:cubicBezTo>
                  <a:pt x="-2995" y="809069"/>
                  <a:pt x="-19244" y="987816"/>
                  <a:pt x="18594" y="1156119"/>
                </a:cubicBezTo>
                <a:cubicBezTo>
                  <a:pt x="55761" y="1324480"/>
                  <a:pt x="146462" y="1480297"/>
                  <a:pt x="273863" y="1596670"/>
                </a:cubicBezTo>
                <a:cubicBezTo>
                  <a:pt x="401119" y="1713277"/>
                  <a:pt x="564783" y="1789683"/>
                  <a:pt x="736295" y="1811476"/>
                </a:cubicBezTo>
                <a:cubicBezTo>
                  <a:pt x="779122" y="1817223"/>
                  <a:pt x="822299" y="1819586"/>
                  <a:pt x="865592" y="1818244"/>
                </a:cubicBezTo>
                <a:cubicBezTo>
                  <a:pt x="908828" y="1817456"/>
                  <a:pt x="952005" y="1812439"/>
                  <a:pt x="994423" y="1803686"/>
                </a:cubicBezTo>
                <a:cubicBezTo>
                  <a:pt x="1036900" y="1795401"/>
                  <a:pt x="1078589" y="1783177"/>
                  <a:pt x="1118907" y="1767424"/>
                </a:cubicBezTo>
                <a:cubicBezTo>
                  <a:pt x="1159313" y="1751962"/>
                  <a:pt x="1198551" y="1733349"/>
                  <a:pt x="1235777" y="1711352"/>
                </a:cubicBezTo>
                <a:cubicBezTo>
                  <a:pt x="1535974" y="1536952"/>
                  <a:pt x="1719826" y="1183659"/>
                  <a:pt x="1690302" y="838389"/>
                </a:cubicBezTo>
                <a:cubicBezTo>
                  <a:pt x="1675890" y="666206"/>
                  <a:pt x="1611096" y="499610"/>
                  <a:pt x="1509338" y="360775"/>
                </a:cubicBezTo>
                <a:cubicBezTo>
                  <a:pt x="1407785" y="222005"/>
                  <a:pt x="1267664" y="109631"/>
                  <a:pt x="1105341" y="50417"/>
                </a:cubicBezTo>
                <a:cubicBezTo>
                  <a:pt x="943253" y="-10188"/>
                  <a:pt x="761997" y="-8957"/>
                  <a:pt x="597953" y="41289"/>
                </a:cubicBezTo>
                <a:cubicBezTo>
                  <a:pt x="433181" y="91260"/>
                  <a:pt x="285737" y="194141"/>
                  <a:pt x="180274" y="329571"/>
                </a:cubicBezTo>
                <a:cubicBezTo>
                  <a:pt x="74082" y="464706"/>
                  <a:pt x="11767" y="632890"/>
                  <a:pt x="2636" y="804227"/>
                </a:cubicBezTo>
                <a:cubicBezTo>
                  <a:pt x="-8567" y="975884"/>
                  <a:pt x="43100" y="1149526"/>
                  <a:pt x="140627" y="1290756"/>
                </a:cubicBezTo>
                <a:cubicBezTo>
                  <a:pt x="334195" y="1574732"/>
                  <a:pt x="694051" y="1739767"/>
                  <a:pt x="1036521" y="1685738"/>
                </a:cubicBezTo>
                <a:cubicBezTo>
                  <a:pt x="1206778" y="1660065"/>
                  <a:pt x="1368955" y="1585672"/>
                  <a:pt x="1501199" y="1475308"/>
                </a:cubicBezTo>
                <a:cubicBezTo>
                  <a:pt x="1633326" y="1365294"/>
                  <a:pt x="1736192" y="1217121"/>
                  <a:pt x="1782403" y="1049956"/>
                </a:cubicBezTo>
                <a:cubicBezTo>
                  <a:pt x="1829169" y="882879"/>
                  <a:pt x="1814990" y="701740"/>
                  <a:pt x="1752967" y="540578"/>
                </a:cubicBezTo>
                <a:cubicBezTo>
                  <a:pt x="1690623" y="379064"/>
                  <a:pt x="1576992" y="237948"/>
                  <a:pt x="1432903" y="141926"/>
                </a:cubicBezTo>
                <a:cubicBezTo>
                  <a:pt x="1289048" y="45367"/>
                  <a:pt x="1115027" y="-5150"/>
                  <a:pt x="941823" y="-809"/>
                </a:cubicBezTo>
                <a:cubicBezTo>
                  <a:pt x="767948" y="2681"/>
                  <a:pt x="598041" y="68914"/>
                  <a:pt x="462559" y="176307"/>
                </a:cubicBezTo>
                <a:cubicBezTo>
                  <a:pt x="326493" y="283465"/>
                  <a:pt x="222313" y="429628"/>
                  <a:pt x="163324" y="592251"/>
                </a:cubicBezTo>
                <a:cubicBezTo>
                  <a:pt x="103927" y="754690"/>
                  <a:pt x="91790" y="935041"/>
                  <a:pt x="133392" y="1103461"/>
                </a:cubicBezTo>
                <a:cubicBezTo>
                  <a:pt x="174060" y="1271880"/>
                  <a:pt x="264236" y="1427667"/>
                  <a:pt x="389362" y="1547484"/>
                </a:cubicBezTo>
                <a:cubicBezTo>
                  <a:pt x="513875" y="1667446"/>
                  <a:pt x="676635" y="1750532"/>
                  <a:pt x="849839" y="1769612"/>
                </a:cubicBezTo>
                <a:cubicBezTo>
                  <a:pt x="1022547" y="1788546"/>
                  <a:pt x="1199981" y="1749424"/>
                  <a:pt x="1349321" y="1662019"/>
                </a:cubicBezTo>
                <a:cubicBezTo>
                  <a:pt x="1499098" y="1575257"/>
                  <a:pt x="1619643" y="1439891"/>
                  <a:pt x="1689077" y="1281741"/>
                </a:cubicBezTo>
                <a:cubicBezTo>
                  <a:pt x="1758131" y="1124116"/>
                  <a:pt x="1779836" y="943151"/>
                  <a:pt x="1736572" y="775549"/>
                </a:cubicBezTo>
                <a:cubicBezTo>
                  <a:pt x="1694620" y="608500"/>
                  <a:pt x="1606312" y="453798"/>
                  <a:pt x="1484541" y="332457"/>
                </a:cubicBezTo>
                <a:cubicBezTo>
                  <a:pt x="1363499" y="210940"/>
                  <a:pt x="1200535" y="127602"/>
                  <a:pt x="1028235" y="116399"/>
                </a:cubicBezTo>
                <a:cubicBezTo>
                  <a:pt x="855702" y="103863"/>
                  <a:pt x="685737" y="160740"/>
                  <a:pt x="539752" y="247748"/>
                </a:cubicBezTo>
                <a:cubicBezTo>
                  <a:pt x="539110" y="248124"/>
                  <a:pt x="538906" y="248935"/>
                  <a:pt x="539285" y="249571"/>
                </a:cubicBezTo>
                <a:cubicBezTo>
                  <a:pt x="539664" y="250198"/>
                  <a:pt x="540452" y="250406"/>
                  <a:pt x="541094" y="250053"/>
                </a:cubicBezTo>
                <a:cubicBezTo>
                  <a:pt x="687750" y="164787"/>
                  <a:pt x="857365" y="110360"/>
                  <a:pt x="1027594" y="124650"/>
                </a:cubicBezTo>
                <a:cubicBezTo>
                  <a:pt x="1197705" y="137574"/>
                  <a:pt x="1356556" y="221652"/>
                  <a:pt x="1475351" y="341699"/>
                </a:cubicBezTo>
                <a:cubicBezTo>
                  <a:pt x="1594613" y="461903"/>
                  <a:pt x="1680821" y="615152"/>
                  <a:pt x="1720993" y="779371"/>
                </a:cubicBezTo>
                <a:cubicBezTo>
                  <a:pt x="1762448" y="943589"/>
                  <a:pt x="1740014" y="1120352"/>
                  <a:pt x="1671631" y="1273981"/>
                </a:cubicBezTo>
                <a:cubicBezTo>
                  <a:pt x="1602898" y="1428047"/>
                  <a:pt x="1484453" y="1559299"/>
                  <a:pt x="1338205" y="1642823"/>
                </a:cubicBezTo>
                <a:cubicBezTo>
                  <a:pt x="1192512" y="1727047"/>
                  <a:pt x="1019571" y="1763864"/>
                  <a:pt x="852756" y="1744551"/>
                </a:cubicBezTo>
                <a:cubicBezTo>
                  <a:pt x="685766" y="1724684"/>
                  <a:pt x="528753" y="1644544"/>
                  <a:pt x="407595" y="1528404"/>
                </a:cubicBezTo>
                <a:cubicBezTo>
                  <a:pt x="286087" y="1412264"/>
                  <a:pt x="198245" y="1260794"/>
                  <a:pt x="158627" y="1097305"/>
                </a:cubicBezTo>
                <a:cubicBezTo>
                  <a:pt x="118134" y="933903"/>
                  <a:pt x="129745" y="759095"/>
                  <a:pt x="187363" y="600974"/>
                </a:cubicBezTo>
                <a:cubicBezTo>
                  <a:pt x="244573" y="442733"/>
                  <a:pt x="345980" y="300272"/>
                  <a:pt x="478137" y="196058"/>
                </a:cubicBezTo>
                <a:cubicBezTo>
                  <a:pt x="609740" y="91567"/>
                  <a:pt x="774221" y="27432"/>
                  <a:pt x="942436" y="23910"/>
                </a:cubicBezTo>
                <a:cubicBezTo>
                  <a:pt x="1110564" y="19569"/>
                  <a:pt x="1279566" y="68447"/>
                  <a:pt x="1419367" y="162144"/>
                </a:cubicBezTo>
                <a:cubicBezTo>
                  <a:pt x="1559663" y="255237"/>
                  <a:pt x="1669618" y="392534"/>
                  <a:pt x="1731116" y="549115"/>
                </a:cubicBezTo>
                <a:cubicBezTo>
                  <a:pt x="1792381" y="705445"/>
                  <a:pt x="1807201" y="881945"/>
                  <a:pt x="1762682" y="1044530"/>
                </a:cubicBezTo>
                <a:cubicBezTo>
                  <a:pt x="1718659" y="1207465"/>
                  <a:pt x="1619002" y="1353129"/>
                  <a:pt x="1489908" y="1461888"/>
                </a:cubicBezTo>
                <a:cubicBezTo>
                  <a:pt x="1360728" y="1570939"/>
                  <a:pt x="1201644" y="1645099"/>
                  <a:pt x="1034304" y="1671296"/>
                </a:cubicBezTo>
                <a:cubicBezTo>
                  <a:pt x="697990" y="1725939"/>
                  <a:pt x="341663" y="1564725"/>
                  <a:pt x="149263" y="1284833"/>
                </a:cubicBezTo>
                <a:cubicBezTo>
                  <a:pt x="52348" y="1145675"/>
                  <a:pt x="623" y="974572"/>
                  <a:pt x="11038" y="804664"/>
                </a:cubicBezTo>
                <a:cubicBezTo>
                  <a:pt x="19119" y="634815"/>
                  <a:pt x="83009" y="468808"/>
                  <a:pt x="188239" y="335817"/>
                </a:cubicBezTo>
                <a:cubicBezTo>
                  <a:pt x="293089" y="202540"/>
                  <a:pt x="439161" y="101848"/>
                  <a:pt x="601658" y="53472"/>
                </a:cubicBezTo>
                <a:cubicBezTo>
                  <a:pt x="763601" y="4834"/>
                  <a:pt x="941590" y="4650"/>
                  <a:pt x="1100032" y="64832"/>
                </a:cubicBezTo>
                <a:cubicBezTo>
                  <a:pt x="1258824" y="123728"/>
                  <a:pt x="1395882" y="234620"/>
                  <a:pt x="1494926" y="371292"/>
                </a:cubicBezTo>
                <a:cubicBezTo>
                  <a:pt x="1594175" y="508032"/>
                  <a:pt x="1656869" y="671720"/>
                  <a:pt x="1670143" y="840052"/>
                </a:cubicBezTo>
                <a:cubicBezTo>
                  <a:pt x="1698121" y="1177970"/>
                  <a:pt x="1514531" y="1520264"/>
                  <a:pt x="1224224" y="1691543"/>
                </a:cubicBezTo>
                <a:cubicBezTo>
                  <a:pt x="1188107" y="1713103"/>
                  <a:pt x="1150035" y="1731394"/>
                  <a:pt x="1110855" y="1746594"/>
                </a:cubicBezTo>
                <a:cubicBezTo>
                  <a:pt x="1071763" y="1762114"/>
                  <a:pt x="1031270" y="1774134"/>
                  <a:pt x="990047" y="1782390"/>
                </a:cubicBezTo>
                <a:cubicBezTo>
                  <a:pt x="948942" y="1791084"/>
                  <a:pt x="906990" y="1796160"/>
                  <a:pt x="864980" y="1797122"/>
                </a:cubicBezTo>
                <a:cubicBezTo>
                  <a:pt x="822940" y="1798639"/>
                  <a:pt x="780639" y="1796510"/>
                  <a:pt x="738891" y="1791084"/>
                </a:cubicBezTo>
                <a:cubicBezTo>
                  <a:pt x="571435" y="1770604"/>
                  <a:pt x="411184" y="1696765"/>
                  <a:pt x="286116" y="1583251"/>
                </a:cubicBezTo>
                <a:cubicBezTo>
                  <a:pt x="160874" y="1469911"/>
                  <a:pt x="71194" y="1317683"/>
                  <a:pt x="33998" y="1152676"/>
                </a:cubicBezTo>
                <a:cubicBezTo>
                  <a:pt x="-3899" y="987700"/>
                  <a:pt x="11125" y="811841"/>
                  <a:pt x="71777" y="653778"/>
                </a:cubicBezTo>
                <a:cubicBezTo>
                  <a:pt x="132342" y="495669"/>
                  <a:pt x="235996" y="353470"/>
                  <a:pt x="371216" y="250417"/>
                </a:cubicBezTo>
                <a:cubicBezTo>
                  <a:pt x="505765" y="147067"/>
                  <a:pt x="673601" y="85210"/>
                  <a:pt x="844471" y="84901"/>
                </a:cubicBezTo>
                <a:cubicBezTo>
                  <a:pt x="845200" y="84901"/>
                  <a:pt x="845813" y="84308"/>
                  <a:pt x="845813" y="83579"/>
                </a:cubicBezTo>
                <a:cubicBezTo>
                  <a:pt x="845784" y="82850"/>
                  <a:pt x="845171" y="82257"/>
                  <a:pt x="844471" y="82257"/>
                </a:cubicBezTo>
              </a:path>
            </a:pathLst>
          </a:custGeom>
          <a:solidFill>
            <a:srgbClr val="000000"/>
          </a:solidFill>
          <a:ln w="2915"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DDEFCD36-D944-B522-8D8B-E31B138EA9DD}"/>
              </a:ext>
            </a:extLst>
          </p:cNvPr>
          <p:cNvSpPr/>
          <p:nvPr/>
        </p:nvSpPr>
        <p:spPr>
          <a:xfrm flipV="1">
            <a:off x="8990712" y="6075018"/>
            <a:ext cx="1310292" cy="782982"/>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75" name="Title 2">
            <a:extLst>
              <a:ext uri="{FF2B5EF4-FFF2-40B4-BE49-F238E27FC236}">
                <a16:creationId xmlns:a16="http://schemas.microsoft.com/office/drawing/2014/main" id="{11602AA9-BC7C-F142-66B1-55F1AB39D837}"/>
              </a:ext>
            </a:extLst>
          </p:cNvPr>
          <p:cNvSpPr>
            <a:spLocks noGrp="1"/>
          </p:cNvSpPr>
          <p:nvPr>
            <p:ph type="title"/>
          </p:nvPr>
        </p:nvSpPr>
        <p:spPr>
          <a:xfrm>
            <a:off x="1051703" y="362630"/>
            <a:ext cx="10216096" cy="951666"/>
          </a:xfrm>
        </p:spPr>
        <p:txBody>
          <a:bodyPr/>
          <a:lstStyle/>
          <a:p>
            <a:pPr algn="ctr"/>
            <a:r>
              <a:rPr lang="en-US" dirty="0">
                <a:latin typeface="Segoe UI Semibold" panose="020B0702040204020203" pitchFamily="34" charset="0"/>
                <a:cs typeface="Segoe UI Semibold" panose="020B0702040204020203" pitchFamily="34" charset="0"/>
              </a:rPr>
              <a:t>Background </a:t>
            </a:r>
            <a:endParaRPr lang="en-ID" dirty="0">
              <a:latin typeface="Segoe UI Semibold" panose="020B0702040204020203" pitchFamily="34" charset="0"/>
              <a:cs typeface="Segoe UI Semibold" panose="020B0702040204020203" pitchFamily="34" charset="0"/>
            </a:endParaRPr>
          </a:p>
        </p:txBody>
      </p:sp>
      <p:sp>
        <p:nvSpPr>
          <p:cNvPr id="4" name="Slide Number Placeholder 1">
            <a:extLst>
              <a:ext uri="{FF2B5EF4-FFF2-40B4-BE49-F238E27FC236}">
                <a16:creationId xmlns:a16="http://schemas.microsoft.com/office/drawing/2014/main" id="{C1B6BBE4-62FE-05F7-0AF4-2D53E78EC589}"/>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3</a:t>
            </a:fld>
            <a:endParaRPr lang="en-ID"/>
          </a:p>
        </p:txBody>
      </p:sp>
      <p:sp>
        <p:nvSpPr>
          <p:cNvPr id="446" name="Rectangle: Rounded Corners 445">
            <a:extLst>
              <a:ext uri="{FF2B5EF4-FFF2-40B4-BE49-F238E27FC236}">
                <a16:creationId xmlns:a16="http://schemas.microsoft.com/office/drawing/2014/main" id="{DD328816-9F86-A995-63F7-F52AF10FD9FB}"/>
              </a:ext>
            </a:extLst>
          </p:cNvPr>
          <p:cNvSpPr/>
          <p:nvPr/>
        </p:nvSpPr>
        <p:spPr>
          <a:xfrm rot="10800000" flipV="1">
            <a:off x="837368" y="5868109"/>
            <a:ext cx="1092200" cy="256468"/>
          </a:xfrm>
          <a:prstGeom prst="roundRect">
            <a:avLst>
              <a:gd name="adj" fmla="val 50000"/>
            </a:avLst>
          </a:prstGeom>
          <a:solidFill>
            <a:srgbClr val="FFC7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55" name="Oval 454">
            <a:extLst>
              <a:ext uri="{FF2B5EF4-FFF2-40B4-BE49-F238E27FC236}">
                <a16:creationId xmlns:a16="http://schemas.microsoft.com/office/drawing/2014/main" id="{F593E95C-9491-02CB-FE37-EF5E9E7792ED}"/>
              </a:ext>
            </a:extLst>
          </p:cNvPr>
          <p:cNvSpPr/>
          <p:nvPr/>
        </p:nvSpPr>
        <p:spPr>
          <a:xfrm>
            <a:off x="11924329" y="1199566"/>
            <a:ext cx="114730" cy="114730"/>
          </a:xfrm>
          <a:prstGeom prst="ellipse">
            <a:avLst/>
          </a:prstGeom>
          <a:solidFill>
            <a:srgbClr val="FFC7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4" name="Oval 453">
            <a:extLst>
              <a:ext uri="{FF2B5EF4-FFF2-40B4-BE49-F238E27FC236}">
                <a16:creationId xmlns:a16="http://schemas.microsoft.com/office/drawing/2014/main" id="{9FF9F616-30F8-DEBE-F2AA-13893F227737}"/>
              </a:ext>
            </a:extLst>
          </p:cNvPr>
          <p:cNvSpPr/>
          <p:nvPr/>
        </p:nvSpPr>
        <p:spPr>
          <a:xfrm>
            <a:off x="10409790" y="78080"/>
            <a:ext cx="114730" cy="114730"/>
          </a:xfrm>
          <a:prstGeom prst="ellipse">
            <a:avLst/>
          </a:prstGeom>
          <a:solidFill>
            <a:srgbClr val="FFC7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oogle Shape;796;p23">
            <a:extLst>
              <a:ext uri="{FF2B5EF4-FFF2-40B4-BE49-F238E27FC236}">
                <a16:creationId xmlns:a16="http://schemas.microsoft.com/office/drawing/2014/main" id="{4A20B1E1-E68B-19E0-73FB-031B0D693FD3}"/>
              </a:ext>
            </a:extLst>
          </p:cNvPr>
          <p:cNvGrpSpPr/>
          <p:nvPr/>
        </p:nvGrpSpPr>
        <p:grpSpPr>
          <a:xfrm>
            <a:off x="9584413" y="4431653"/>
            <a:ext cx="2677264" cy="2453561"/>
            <a:chOff x="2576401" y="1487375"/>
            <a:chExt cx="3834663" cy="3258450"/>
          </a:xfrm>
        </p:grpSpPr>
        <p:sp>
          <p:nvSpPr>
            <p:cNvPr id="11" name="Google Shape;797;p23">
              <a:extLst>
                <a:ext uri="{FF2B5EF4-FFF2-40B4-BE49-F238E27FC236}">
                  <a16:creationId xmlns:a16="http://schemas.microsoft.com/office/drawing/2014/main" id="{BAC2EEF0-E1CD-4C3B-675E-FF914F807006}"/>
                </a:ext>
              </a:extLst>
            </p:cNvPr>
            <p:cNvSpPr/>
            <p:nvPr/>
          </p:nvSpPr>
          <p:spPr>
            <a:xfrm>
              <a:off x="4559942" y="2173883"/>
              <a:ext cx="1851122" cy="2157488"/>
            </a:xfrm>
            <a:custGeom>
              <a:avLst/>
              <a:gdLst/>
              <a:ahLst/>
              <a:cxnLst/>
              <a:rect l="l" t="t" r="r" b="b"/>
              <a:pathLst>
                <a:path w="11282" h="13149" extrusionOk="0">
                  <a:moveTo>
                    <a:pt x="9476" y="0"/>
                  </a:moveTo>
                  <a:cubicBezTo>
                    <a:pt x="9403" y="0"/>
                    <a:pt x="9329" y="5"/>
                    <a:pt x="9257" y="14"/>
                  </a:cubicBezTo>
                  <a:cubicBezTo>
                    <a:pt x="8572" y="96"/>
                    <a:pt x="7965" y="543"/>
                    <a:pt x="7579" y="1111"/>
                  </a:cubicBezTo>
                  <a:cubicBezTo>
                    <a:pt x="7193" y="1683"/>
                    <a:pt x="7007" y="2368"/>
                    <a:pt x="6924" y="3053"/>
                  </a:cubicBezTo>
                  <a:cubicBezTo>
                    <a:pt x="6538" y="2715"/>
                    <a:pt x="6200" y="2290"/>
                    <a:pt x="5719" y="2099"/>
                  </a:cubicBezTo>
                  <a:cubicBezTo>
                    <a:pt x="5546" y="2032"/>
                    <a:pt x="5362" y="2001"/>
                    <a:pt x="5177" y="2001"/>
                  </a:cubicBezTo>
                  <a:cubicBezTo>
                    <a:pt x="4788" y="2001"/>
                    <a:pt x="4393" y="2139"/>
                    <a:pt x="4076" y="2368"/>
                  </a:cubicBezTo>
                  <a:cubicBezTo>
                    <a:pt x="3607" y="2706"/>
                    <a:pt x="3287" y="3222"/>
                    <a:pt x="3078" y="3760"/>
                  </a:cubicBezTo>
                  <a:cubicBezTo>
                    <a:pt x="2706" y="4740"/>
                    <a:pt x="2671" y="5841"/>
                    <a:pt x="2979" y="6843"/>
                  </a:cubicBezTo>
                  <a:cubicBezTo>
                    <a:pt x="2607" y="6685"/>
                    <a:pt x="2202" y="6562"/>
                    <a:pt x="1804" y="6562"/>
                  </a:cubicBezTo>
                  <a:cubicBezTo>
                    <a:pt x="1622" y="6562"/>
                    <a:pt x="1442" y="6588"/>
                    <a:pt x="1266" y="6648"/>
                  </a:cubicBezTo>
                  <a:cubicBezTo>
                    <a:pt x="737" y="6830"/>
                    <a:pt x="343" y="7311"/>
                    <a:pt x="173" y="7849"/>
                  </a:cubicBezTo>
                  <a:cubicBezTo>
                    <a:pt x="0" y="8382"/>
                    <a:pt x="26" y="8963"/>
                    <a:pt x="134" y="9513"/>
                  </a:cubicBezTo>
                  <a:cubicBezTo>
                    <a:pt x="304" y="10350"/>
                    <a:pt x="676" y="11014"/>
                    <a:pt x="1188" y="11690"/>
                  </a:cubicBezTo>
                  <a:cubicBezTo>
                    <a:pt x="1457" y="12046"/>
                    <a:pt x="2142" y="12609"/>
                    <a:pt x="2818" y="12861"/>
                  </a:cubicBezTo>
                  <a:cubicBezTo>
                    <a:pt x="3293" y="13063"/>
                    <a:pt x="3855" y="13149"/>
                    <a:pt x="4384" y="13149"/>
                  </a:cubicBezTo>
                  <a:cubicBezTo>
                    <a:pt x="4672" y="13149"/>
                    <a:pt x="4950" y="13123"/>
                    <a:pt x="5199" y="13077"/>
                  </a:cubicBezTo>
                  <a:cubicBezTo>
                    <a:pt x="6001" y="12930"/>
                    <a:pt x="6803" y="12718"/>
                    <a:pt x="7488" y="12275"/>
                  </a:cubicBezTo>
                  <a:cubicBezTo>
                    <a:pt x="8173" y="11837"/>
                    <a:pt x="8732" y="11144"/>
                    <a:pt x="8836" y="10337"/>
                  </a:cubicBezTo>
                  <a:cubicBezTo>
                    <a:pt x="8945" y="9531"/>
                    <a:pt x="8507" y="8638"/>
                    <a:pt x="7744" y="8360"/>
                  </a:cubicBezTo>
                  <a:cubicBezTo>
                    <a:pt x="8472" y="8152"/>
                    <a:pt x="9218" y="7935"/>
                    <a:pt x="9846" y="7506"/>
                  </a:cubicBezTo>
                  <a:cubicBezTo>
                    <a:pt x="10475" y="7077"/>
                    <a:pt x="10978" y="6392"/>
                    <a:pt x="10987" y="5633"/>
                  </a:cubicBezTo>
                  <a:cubicBezTo>
                    <a:pt x="10995" y="4876"/>
                    <a:pt x="10386" y="4111"/>
                    <a:pt x="9636" y="4111"/>
                  </a:cubicBezTo>
                  <a:cubicBezTo>
                    <a:pt x="9629" y="4111"/>
                    <a:pt x="9623" y="4111"/>
                    <a:pt x="9617" y="4111"/>
                  </a:cubicBezTo>
                  <a:cubicBezTo>
                    <a:pt x="10081" y="3686"/>
                    <a:pt x="10558" y="3248"/>
                    <a:pt x="10865" y="2693"/>
                  </a:cubicBezTo>
                  <a:cubicBezTo>
                    <a:pt x="11169" y="2138"/>
                    <a:pt x="11282" y="1436"/>
                    <a:pt x="11000" y="872"/>
                  </a:cubicBezTo>
                  <a:cubicBezTo>
                    <a:pt x="10721" y="322"/>
                    <a:pt x="10095" y="0"/>
                    <a:pt x="94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8;p23">
              <a:extLst>
                <a:ext uri="{FF2B5EF4-FFF2-40B4-BE49-F238E27FC236}">
                  <a16:creationId xmlns:a16="http://schemas.microsoft.com/office/drawing/2014/main" id="{18526B80-0DA4-AD97-8BBD-5F2537483094}"/>
                </a:ext>
              </a:extLst>
            </p:cNvPr>
            <p:cNvSpPr/>
            <p:nvPr/>
          </p:nvSpPr>
          <p:spPr>
            <a:xfrm>
              <a:off x="4977194" y="2471687"/>
              <a:ext cx="1091279" cy="1741545"/>
            </a:xfrm>
            <a:custGeom>
              <a:avLst/>
              <a:gdLst/>
              <a:ahLst/>
              <a:cxnLst/>
              <a:rect l="l" t="t" r="r" b="b"/>
              <a:pathLst>
                <a:path w="6651" h="10614" extrusionOk="0">
                  <a:moveTo>
                    <a:pt x="6585" y="1"/>
                  </a:moveTo>
                  <a:cubicBezTo>
                    <a:pt x="6570" y="1"/>
                    <a:pt x="6554" y="8"/>
                    <a:pt x="6545" y="24"/>
                  </a:cubicBezTo>
                  <a:cubicBezTo>
                    <a:pt x="5946" y="1000"/>
                    <a:pt x="5348" y="1971"/>
                    <a:pt x="4745" y="2942"/>
                  </a:cubicBezTo>
                  <a:cubicBezTo>
                    <a:pt x="4914" y="2361"/>
                    <a:pt x="5058" y="1776"/>
                    <a:pt x="5175" y="1182"/>
                  </a:cubicBezTo>
                  <a:cubicBezTo>
                    <a:pt x="5214" y="987"/>
                    <a:pt x="5248" y="787"/>
                    <a:pt x="5283" y="592"/>
                  </a:cubicBezTo>
                  <a:cubicBezTo>
                    <a:pt x="5288" y="558"/>
                    <a:pt x="5260" y="537"/>
                    <a:pt x="5234" y="537"/>
                  </a:cubicBezTo>
                  <a:cubicBezTo>
                    <a:pt x="5215" y="537"/>
                    <a:pt x="5196" y="549"/>
                    <a:pt x="5192" y="575"/>
                  </a:cubicBezTo>
                  <a:cubicBezTo>
                    <a:pt x="5071" y="1273"/>
                    <a:pt x="4919" y="1967"/>
                    <a:pt x="4732" y="2652"/>
                  </a:cubicBezTo>
                  <a:cubicBezTo>
                    <a:pt x="4676" y="2842"/>
                    <a:pt x="4624" y="3033"/>
                    <a:pt x="4563" y="3224"/>
                  </a:cubicBezTo>
                  <a:cubicBezTo>
                    <a:pt x="4563" y="3233"/>
                    <a:pt x="4563" y="3237"/>
                    <a:pt x="4563" y="3241"/>
                  </a:cubicBezTo>
                  <a:cubicBezTo>
                    <a:pt x="4377" y="3541"/>
                    <a:pt x="4195" y="3840"/>
                    <a:pt x="4008" y="4139"/>
                  </a:cubicBezTo>
                  <a:cubicBezTo>
                    <a:pt x="3250" y="5366"/>
                    <a:pt x="2491" y="6589"/>
                    <a:pt x="1728" y="7811"/>
                  </a:cubicBezTo>
                  <a:lnTo>
                    <a:pt x="2036" y="6350"/>
                  </a:lnTo>
                  <a:cubicBezTo>
                    <a:pt x="2153" y="5782"/>
                    <a:pt x="2270" y="5214"/>
                    <a:pt x="2391" y="4642"/>
                  </a:cubicBezTo>
                  <a:cubicBezTo>
                    <a:pt x="2456" y="4317"/>
                    <a:pt x="2525" y="3991"/>
                    <a:pt x="2591" y="3666"/>
                  </a:cubicBezTo>
                  <a:cubicBezTo>
                    <a:pt x="2598" y="3634"/>
                    <a:pt x="2571" y="3612"/>
                    <a:pt x="2544" y="3612"/>
                  </a:cubicBezTo>
                  <a:cubicBezTo>
                    <a:pt x="2524" y="3612"/>
                    <a:pt x="2505" y="3623"/>
                    <a:pt x="2499" y="3649"/>
                  </a:cubicBezTo>
                  <a:cubicBezTo>
                    <a:pt x="2378" y="4221"/>
                    <a:pt x="2261" y="4798"/>
                    <a:pt x="2140" y="5370"/>
                  </a:cubicBezTo>
                  <a:cubicBezTo>
                    <a:pt x="2023" y="5942"/>
                    <a:pt x="1905" y="6510"/>
                    <a:pt x="1784" y="7078"/>
                  </a:cubicBezTo>
                  <a:cubicBezTo>
                    <a:pt x="1719" y="7404"/>
                    <a:pt x="1650" y="7724"/>
                    <a:pt x="1585" y="8045"/>
                  </a:cubicBezTo>
                  <a:cubicBezTo>
                    <a:pt x="1541" y="8115"/>
                    <a:pt x="1502" y="8180"/>
                    <a:pt x="1459" y="8249"/>
                  </a:cubicBezTo>
                  <a:cubicBezTo>
                    <a:pt x="982" y="9017"/>
                    <a:pt x="501" y="9780"/>
                    <a:pt x="24" y="10547"/>
                  </a:cubicBezTo>
                  <a:cubicBezTo>
                    <a:pt x="0" y="10582"/>
                    <a:pt x="33" y="10614"/>
                    <a:pt x="66" y="10614"/>
                  </a:cubicBezTo>
                  <a:cubicBezTo>
                    <a:pt x="81" y="10614"/>
                    <a:pt x="96" y="10607"/>
                    <a:pt x="106" y="10590"/>
                  </a:cubicBezTo>
                  <a:cubicBezTo>
                    <a:pt x="254" y="10352"/>
                    <a:pt x="405" y="10113"/>
                    <a:pt x="553" y="9875"/>
                  </a:cubicBezTo>
                  <a:cubicBezTo>
                    <a:pt x="557" y="9875"/>
                    <a:pt x="561" y="9875"/>
                    <a:pt x="566" y="9871"/>
                  </a:cubicBezTo>
                  <a:cubicBezTo>
                    <a:pt x="1082" y="9584"/>
                    <a:pt x="1598" y="9298"/>
                    <a:pt x="2114" y="9017"/>
                  </a:cubicBezTo>
                  <a:cubicBezTo>
                    <a:pt x="2634" y="8730"/>
                    <a:pt x="3150" y="8449"/>
                    <a:pt x="3670" y="8171"/>
                  </a:cubicBezTo>
                  <a:cubicBezTo>
                    <a:pt x="3965" y="8015"/>
                    <a:pt x="4255" y="7863"/>
                    <a:pt x="4550" y="7707"/>
                  </a:cubicBezTo>
                  <a:cubicBezTo>
                    <a:pt x="4594" y="7682"/>
                    <a:pt x="4564" y="7622"/>
                    <a:pt x="4522" y="7622"/>
                  </a:cubicBezTo>
                  <a:cubicBezTo>
                    <a:pt x="4515" y="7622"/>
                    <a:pt x="4506" y="7624"/>
                    <a:pt x="4498" y="7629"/>
                  </a:cubicBezTo>
                  <a:cubicBezTo>
                    <a:pt x="3978" y="7902"/>
                    <a:pt x="3453" y="8180"/>
                    <a:pt x="2937" y="8462"/>
                  </a:cubicBezTo>
                  <a:cubicBezTo>
                    <a:pt x="2417" y="8739"/>
                    <a:pt x="1901" y="9025"/>
                    <a:pt x="1385" y="9307"/>
                  </a:cubicBezTo>
                  <a:cubicBezTo>
                    <a:pt x="1138" y="9441"/>
                    <a:pt x="895" y="9580"/>
                    <a:pt x="652" y="9715"/>
                  </a:cubicBezTo>
                  <a:cubicBezTo>
                    <a:pt x="991" y="9177"/>
                    <a:pt x="1329" y="8635"/>
                    <a:pt x="1663" y="8093"/>
                  </a:cubicBezTo>
                  <a:cubicBezTo>
                    <a:pt x="1667" y="8093"/>
                    <a:pt x="1667" y="8089"/>
                    <a:pt x="1667" y="8089"/>
                  </a:cubicBezTo>
                  <a:cubicBezTo>
                    <a:pt x="2001" y="7555"/>
                    <a:pt x="2330" y="7022"/>
                    <a:pt x="2664" y="6489"/>
                  </a:cubicBezTo>
                  <a:cubicBezTo>
                    <a:pt x="2911" y="6090"/>
                    <a:pt x="3159" y="5691"/>
                    <a:pt x="3406" y="5288"/>
                  </a:cubicBezTo>
                  <a:cubicBezTo>
                    <a:pt x="3410" y="5288"/>
                    <a:pt x="3414" y="5288"/>
                    <a:pt x="3419" y="5283"/>
                  </a:cubicBezTo>
                  <a:cubicBezTo>
                    <a:pt x="3813" y="4997"/>
                    <a:pt x="4212" y="4720"/>
                    <a:pt x="4620" y="4451"/>
                  </a:cubicBezTo>
                  <a:cubicBezTo>
                    <a:pt x="5032" y="4182"/>
                    <a:pt x="5448" y="3922"/>
                    <a:pt x="5873" y="3671"/>
                  </a:cubicBezTo>
                  <a:cubicBezTo>
                    <a:pt x="6107" y="3532"/>
                    <a:pt x="6345" y="3397"/>
                    <a:pt x="6584" y="3267"/>
                  </a:cubicBezTo>
                  <a:cubicBezTo>
                    <a:pt x="6628" y="3242"/>
                    <a:pt x="6601" y="3182"/>
                    <a:pt x="6557" y="3182"/>
                  </a:cubicBezTo>
                  <a:cubicBezTo>
                    <a:pt x="6549" y="3182"/>
                    <a:pt x="6541" y="3185"/>
                    <a:pt x="6532" y="3189"/>
                  </a:cubicBezTo>
                  <a:cubicBezTo>
                    <a:pt x="6107" y="3423"/>
                    <a:pt x="5682" y="3671"/>
                    <a:pt x="5270" y="3926"/>
                  </a:cubicBezTo>
                  <a:cubicBezTo>
                    <a:pt x="4849" y="4182"/>
                    <a:pt x="4438" y="4451"/>
                    <a:pt x="4034" y="4733"/>
                  </a:cubicBezTo>
                  <a:cubicBezTo>
                    <a:pt x="3865" y="4846"/>
                    <a:pt x="3700" y="4963"/>
                    <a:pt x="3536" y="5084"/>
                  </a:cubicBezTo>
                  <a:cubicBezTo>
                    <a:pt x="4095" y="4182"/>
                    <a:pt x="4650" y="3280"/>
                    <a:pt x="5205" y="2379"/>
                  </a:cubicBezTo>
                  <a:cubicBezTo>
                    <a:pt x="5682" y="1607"/>
                    <a:pt x="6154" y="839"/>
                    <a:pt x="6627" y="68"/>
                  </a:cubicBezTo>
                  <a:cubicBezTo>
                    <a:pt x="6651" y="32"/>
                    <a:pt x="6618" y="1"/>
                    <a:pt x="6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9;p23">
              <a:extLst>
                <a:ext uri="{FF2B5EF4-FFF2-40B4-BE49-F238E27FC236}">
                  <a16:creationId xmlns:a16="http://schemas.microsoft.com/office/drawing/2014/main" id="{B7332E92-AE44-F43F-93AA-92B0D3839476}"/>
                </a:ext>
              </a:extLst>
            </p:cNvPr>
            <p:cNvSpPr/>
            <p:nvPr/>
          </p:nvSpPr>
          <p:spPr>
            <a:xfrm>
              <a:off x="3487852" y="1579916"/>
              <a:ext cx="868790" cy="1144622"/>
            </a:xfrm>
            <a:custGeom>
              <a:avLst/>
              <a:gdLst/>
              <a:ahLst/>
              <a:cxnLst/>
              <a:rect l="l" t="t" r="r" b="b"/>
              <a:pathLst>
                <a:path w="5295" h="6976" extrusionOk="0">
                  <a:moveTo>
                    <a:pt x="989" y="0"/>
                  </a:moveTo>
                  <a:cubicBezTo>
                    <a:pt x="648" y="0"/>
                    <a:pt x="332" y="253"/>
                    <a:pt x="213" y="573"/>
                  </a:cubicBezTo>
                  <a:cubicBezTo>
                    <a:pt x="87" y="898"/>
                    <a:pt x="143" y="1271"/>
                    <a:pt x="304" y="1579"/>
                  </a:cubicBezTo>
                  <a:cubicBezTo>
                    <a:pt x="468" y="1887"/>
                    <a:pt x="729" y="2134"/>
                    <a:pt x="1015" y="2329"/>
                  </a:cubicBezTo>
                  <a:cubicBezTo>
                    <a:pt x="772" y="2420"/>
                    <a:pt x="503" y="2472"/>
                    <a:pt x="308" y="2641"/>
                  </a:cubicBezTo>
                  <a:cubicBezTo>
                    <a:pt x="87" y="2832"/>
                    <a:pt x="0" y="3148"/>
                    <a:pt x="39" y="3439"/>
                  </a:cubicBezTo>
                  <a:cubicBezTo>
                    <a:pt x="78" y="3725"/>
                    <a:pt x="230" y="3989"/>
                    <a:pt x="425" y="4211"/>
                  </a:cubicBezTo>
                  <a:cubicBezTo>
                    <a:pt x="772" y="4605"/>
                    <a:pt x="1253" y="4883"/>
                    <a:pt x="1773" y="4982"/>
                  </a:cubicBezTo>
                  <a:cubicBezTo>
                    <a:pt x="1544" y="5169"/>
                    <a:pt x="1327" y="5407"/>
                    <a:pt x="1279" y="5698"/>
                  </a:cubicBezTo>
                  <a:cubicBezTo>
                    <a:pt x="1236" y="5980"/>
                    <a:pt x="1357" y="6266"/>
                    <a:pt x="1557" y="6469"/>
                  </a:cubicBezTo>
                  <a:cubicBezTo>
                    <a:pt x="1756" y="6673"/>
                    <a:pt x="2021" y="6799"/>
                    <a:pt x="2289" y="6881"/>
                  </a:cubicBezTo>
                  <a:cubicBezTo>
                    <a:pt x="2514" y="6948"/>
                    <a:pt x="2732" y="6975"/>
                    <a:pt x="2951" y="6975"/>
                  </a:cubicBezTo>
                  <a:cubicBezTo>
                    <a:pt x="3133" y="6975"/>
                    <a:pt x="3317" y="6956"/>
                    <a:pt x="3508" y="6925"/>
                  </a:cubicBezTo>
                  <a:cubicBezTo>
                    <a:pt x="3733" y="6890"/>
                    <a:pt x="4145" y="6717"/>
                    <a:pt x="4414" y="6474"/>
                  </a:cubicBezTo>
                  <a:cubicBezTo>
                    <a:pt x="4726" y="6222"/>
                    <a:pt x="4965" y="5810"/>
                    <a:pt x="5073" y="5464"/>
                  </a:cubicBezTo>
                  <a:cubicBezTo>
                    <a:pt x="5199" y="5073"/>
                    <a:pt x="5294" y="4666"/>
                    <a:pt x="5259" y="4254"/>
                  </a:cubicBezTo>
                  <a:cubicBezTo>
                    <a:pt x="5225" y="3846"/>
                    <a:pt x="5047" y="3434"/>
                    <a:pt x="4713" y="3196"/>
                  </a:cubicBezTo>
                  <a:cubicBezTo>
                    <a:pt x="4547" y="3077"/>
                    <a:pt x="4339" y="3013"/>
                    <a:pt x="4134" y="3013"/>
                  </a:cubicBezTo>
                  <a:cubicBezTo>
                    <a:pt x="3928" y="3013"/>
                    <a:pt x="3725" y="3078"/>
                    <a:pt x="3573" y="3218"/>
                  </a:cubicBezTo>
                  <a:cubicBezTo>
                    <a:pt x="3655" y="2845"/>
                    <a:pt x="3733" y="2459"/>
                    <a:pt x="3690" y="2077"/>
                  </a:cubicBezTo>
                  <a:cubicBezTo>
                    <a:pt x="3646" y="1696"/>
                    <a:pt x="3460" y="1310"/>
                    <a:pt x="3122" y="1128"/>
                  </a:cubicBezTo>
                  <a:cubicBezTo>
                    <a:pt x="3009" y="1066"/>
                    <a:pt x="2878" y="1036"/>
                    <a:pt x="2748" y="1036"/>
                  </a:cubicBezTo>
                  <a:cubicBezTo>
                    <a:pt x="2493" y="1036"/>
                    <a:pt x="2239" y="1153"/>
                    <a:pt x="2125" y="1379"/>
                  </a:cubicBezTo>
                  <a:cubicBezTo>
                    <a:pt x="2042" y="1072"/>
                    <a:pt x="1960" y="755"/>
                    <a:pt x="1786" y="491"/>
                  </a:cubicBezTo>
                  <a:cubicBezTo>
                    <a:pt x="1609" y="222"/>
                    <a:pt x="1327" y="5"/>
                    <a:pt x="1006" y="1"/>
                  </a:cubicBezTo>
                  <a:cubicBezTo>
                    <a:pt x="1000" y="0"/>
                    <a:pt x="995" y="0"/>
                    <a:pt x="9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00;p23">
              <a:extLst>
                <a:ext uri="{FF2B5EF4-FFF2-40B4-BE49-F238E27FC236}">
                  <a16:creationId xmlns:a16="http://schemas.microsoft.com/office/drawing/2014/main" id="{2B5B2707-7098-CA90-944C-97FCBD99CE31}"/>
                </a:ext>
              </a:extLst>
            </p:cNvPr>
            <p:cNvSpPr/>
            <p:nvPr/>
          </p:nvSpPr>
          <p:spPr>
            <a:xfrm>
              <a:off x="3633718" y="1750394"/>
              <a:ext cx="540799" cy="892923"/>
            </a:xfrm>
            <a:custGeom>
              <a:avLst/>
              <a:gdLst/>
              <a:ahLst/>
              <a:cxnLst/>
              <a:rect l="l" t="t" r="r" b="b"/>
              <a:pathLst>
                <a:path w="3296" h="5442" extrusionOk="0">
                  <a:moveTo>
                    <a:pt x="120" y="1"/>
                  </a:moveTo>
                  <a:cubicBezTo>
                    <a:pt x="104" y="1"/>
                    <a:pt x="86" y="22"/>
                    <a:pt x="95" y="41"/>
                  </a:cubicBezTo>
                  <a:cubicBezTo>
                    <a:pt x="390" y="535"/>
                    <a:pt x="681" y="1034"/>
                    <a:pt x="971" y="1528"/>
                  </a:cubicBezTo>
                  <a:cubicBezTo>
                    <a:pt x="754" y="1320"/>
                    <a:pt x="525" y="1116"/>
                    <a:pt x="286" y="921"/>
                  </a:cubicBezTo>
                  <a:cubicBezTo>
                    <a:pt x="208" y="861"/>
                    <a:pt x="130" y="796"/>
                    <a:pt x="52" y="735"/>
                  </a:cubicBezTo>
                  <a:cubicBezTo>
                    <a:pt x="47" y="732"/>
                    <a:pt x="42" y="730"/>
                    <a:pt x="37" y="730"/>
                  </a:cubicBezTo>
                  <a:cubicBezTo>
                    <a:pt x="16" y="730"/>
                    <a:pt x="1" y="756"/>
                    <a:pt x="22" y="774"/>
                  </a:cubicBezTo>
                  <a:cubicBezTo>
                    <a:pt x="303" y="991"/>
                    <a:pt x="577" y="1225"/>
                    <a:pt x="837" y="1468"/>
                  </a:cubicBezTo>
                  <a:cubicBezTo>
                    <a:pt x="910" y="1537"/>
                    <a:pt x="984" y="1606"/>
                    <a:pt x="1054" y="1676"/>
                  </a:cubicBezTo>
                  <a:cubicBezTo>
                    <a:pt x="1058" y="1680"/>
                    <a:pt x="1058" y="1680"/>
                    <a:pt x="1062" y="1680"/>
                  </a:cubicBezTo>
                  <a:cubicBezTo>
                    <a:pt x="1153" y="1836"/>
                    <a:pt x="1240" y="1988"/>
                    <a:pt x="1331" y="2140"/>
                  </a:cubicBezTo>
                  <a:cubicBezTo>
                    <a:pt x="1700" y="2768"/>
                    <a:pt x="2064" y="3397"/>
                    <a:pt x="2428" y="4026"/>
                  </a:cubicBezTo>
                  <a:cubicBezTo>
                    <a:pt x="2237" y="3865"/>
                    <a:pt x="2042" y="3705"/>
                    <a:pt x="1851" y="3544"/>
                  </a:cubicBezTo>
                  <a:cubicBezTo>
                    <a:pt x="1626" y="3358"/>
                    <a:pt x="1400" y="3167"/>
                    <a:pt x="1175" y="2981"/>
                  </a:cubicBezTo>
                  <a:cubicBezTo>
                    <a:pt x="1045" y="2877"/>
                    <a:pt x="915" y="2768"/>
                    <a:pt x="785" y="2660"/>
                  </a:cubicBezTo>
                  <a:cubicBezTo>
                    <a:pt x="781" y="2657"/>
                    <a:pt x="776" y="2655"/>
                    <a:pt x="772" y="2655"/>
                  </a:cubicBezTo>
                  <a:cubicBezTo>
                    <a:pt x="753" y="2655"/>
                    <a:pt x="737" y="2681"/>
                    <a:pt x="754" y="2699"/>
                  </a:cubicBezTo>
                  <a:cubicBezTo>
                    <a:pt x="984" y="2885"/>
                    <a:pt x="1210" y="3076"/>
                    <a:pt x="1439" y="3267"/>
                  </a:cubicBezTo>
                  <a:cubicBezTo>
                    <a:pt x="1665" y="3453"/>
                    <a:pt x="1890" y="3640"/>
                    <a:pt x="2116" y="3826"/>
                  </a:cubicBezTo>
                  <a:cubicBezTo>
                    <a:pt x="2246" y="3935"/>
                    <a:pt x="2372" y="4039"/>
                    <a:pt x="2497" y="4143"/>
                  </a:cubicBezTo>
                  <a:cubicBezTo>
                    <a:pt x="2519" y="4177"/>
                    <a:pt x="2541" y="4212"/>
                    <a:pt x="2558" y="4247"/>
                  </a:cubicBezTo>
                  <a:cubicBezTo>
                    <a:pt x="2788" y="4641"/>
                    <a:pt x="3018" y="5036"/>
                    <a:pt x="3247" y="5430"/>
                  </a:cubicBezTo>
                  <a:cubicBezTo>
                    <a:pt x="3251" y="5438"/>
                    <a:pt x="3257" y="5441"/>
                    <a:pt x="3264" y="5441"/>
                  </a:cubicBezTo>
                  <a:cubicBezTo>
                    <a:pt x="3279" y="5441"/>
                    <a:pt x="3296" y="5423"/>
                    <a:pt x="3286" y="5404"/>
                  </a:cubicBezTo>
                  <a:cubicBezTo>
                    <a:pt x="3213" y="5283"/>
                    <a:pt x="3143" y="5157"/>
                    <a:pt x="3070" y="5036"/>
                  </a:cubicBezTo>
                  <a:cubicBezTo>
                    <a:pt x="3074" y="5036"/>
                    <a:pt x="3074" y="5032"/>
                    <a:pt x="3074" y="5027"/>
                  </a:cubicBezTo>
                  <a:cubicBezTo>
                    <a:pt x="3065" y="4732"/>
                    <a:pt x="3061" y="4433"/>
                    <a:pt x="3057" y="4138"/>
                  </a:cubicBezTo>
                  <a:cubicBezTo>
                    <a:pt x="3052" y="3839"/>
                    <a:pt x="3048" y="3540"/>
                    <a:pt x="3048" y="3245"/>
                  </a:cubicBezTo>
                  <a:cubicBezTo>
                    <a:pt x="3048" y="3076"/>
                    <a:pt x="3048" y="2911"/>
                    <a:pt x="3048" y="2742"/>
                  </a:cubicBezTo>
                  <a:cubicBezTo>
                    <a:pt x="3048" y="2728"/>
                    <a:pt x="3038" y="2722"/>
                    <a:pt x="3027" y="2722"/>
                  </a:cubicBezTo>
                  <a:cubicBezTo>
                    <a:pt x="3014" y="2722"/>
                    <a:pt x="3000" y="2730"/>
                    <a:pt x="3000" y="2747"/>
                  </a:cubicBezTo>
                  <a:cubicBezTo>
                    <a:pt x="3000" y="3046"/>
                    <a:pt x="3000" y="3341"/>
                    <a:pt x="3005" y="3640"/>
                  </a:cubicBezTo>
                  <a:cubicBezTo>
                    <a:pt x="3005" y="3939"/>
                    <a:pt x="3009" y="4234"/>
                    <a:pt x="3013" y="4533"/>
                  </a:cubicBezTo>
                  <a:cubicBezTo>
                    <a:pt x="3018" y="4672"/>
                    <a:pt x="3022" y="4810"/>
                    <a:pt x="3022" y="4954"/>
                  </a:cubicBezTo>
                  <a:cubicBezTo>
                    <a:pt x="2862" y="4676"/>
                    <a:pt x="2701" y="4399"/>
                    <a:pt x="2541" y="4121"/>
                  </a:cubicBezTo>
                  <a:cubicBezTo>
                    <a:pt x="2541" y="4117"/>
                    <a:pt x="2541" y="4117"/>
                    <a:pt x="2536" y="4117"/>
                  </a:cubicBezTo>
                  <a:cubicBezTo>
                    <a:pt x="2380" y="3844"/>
                    <a:pt x="2220" y="3570"/>
                    <a:pt x="2059" y="3297"/>
                  </a:cubicBezTo>
                  <a:cubicBezTo>
                    <a:pt x="1942" y="3089"/>
                    <a:pt x="1821" y="2885"/>
                    <a:pt x="1700" y="2682"/>
                  </a:cubicBezTo>
                  <a:cubicBezTo>
                    <a:pt x="1700" y="2677"/>
                    <a:pt x="1704" y="2677"/>
                    <a:pt x="1700" y="2677"/>
                  </a:cubicBezTo>
                  <a:cubicBezTo>
                    <a:pt x="1665" y="2430"/>
                    <a:pt x="1639" y="2187"/>
                    <a:pt x="1613" y="1945"/>
                  </a:cubicBezTo>
                  <a:cubicBezTo>
                    <a:pt x="1591" y="1697"/>
                    <a:pt x="1574" y="1450"/>
                    <a:pt x="1561" y="1199"/>
                  </a:cubicBezTo>
                  <a:cubicBezTo>
                    <a:pt x="1556" y="1064"/>
                    <a:pt x="1552" y="926"/>
                    <a:pt x="1552" y="787"/>
                  </a:cubicBezTo>
                  <a:cubicBezTo>
                    <a:pt x="1552" y="773"/>
                    <a:pt x="1542" y="766"/>
                    <a:pt x="1531" y="766"/>
                  </a:cubicBezTo>
                  <a:cubicBezTo>
                    <a:pt x="1518" y="766"/>
                    <a:pt x="1504" y="775"/>
                    <a:pt x="1504" y="791"/>
                  </a:cubicBezTo>
                  <a:cubicBezTo>
                    <a:pt x="1509" y="1038"/>
                    <a:pt x="1517" y="1286"/>
                    <a:pt x="1535" y="1528"/>
                  </a:cubicBezTo>
                  <a:cubicBezTo>
                    <a:pt x="1548" y="1775"/>
                    <a:pt x="1574" y="2023"/>
                    <a:pt x="1600" y="2270"/>
                  </a:cubicBezTo>
                  <a:cubicBezTo>
                    <a:pt x="1613" y="2374"/>
                    <a:pt x="1626" y="2474"/>
                    <a:pt x="1639" y="2578"/>
                  </a:cubicBezTo>
                  <a:cubicBezTo>
                    <a:pt x="1370" y="2114"/>
                    <a:pt x="1101" y="1654"/>
                    <a:pt x="828" y="1190"/>
                  </a:cubicBezTo>
                  <a:cubicBezTo>
                    <a:pt x="598" y="800"/>
                    <a:pt x="368" y="405"/>
                    <a:pt x="134" y="11"/>
                  </a:cubicBezTo>
                  <a:cubicBezTo>
                    <a:pt x="131" y="4"/>
                    <a:pt x="125" y="1"/>
                    <a:pt x="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01;p23">
              <a:extLst>
                <a:ext uri="{FF2B5EF4-FFF2-40B4-BE49-F238E27FC236}">
                  <a16:creationId xmlns:a16="http://schemas.microsoft.com/office/drawing/2014/main" id="{D4059274-1D78-D98B-62BE-5CF4625B80E7}"/>
                </a:ext>
              </a:extLst>
            </p:cNvPr>
            <p:cNvSpPr/>
            <p:nvPr/>
          </p:nvSpPr>
          <p:spPr>
            <a:xfrm>
              <a:off x="2732926" y="2215887"/>
              <a:ext cx="1674083" cy="2168481"/>
            </a:xfrm>
            <a:custGeom>
              <a:avLst/>
              <a:gdLst/>
              <a:ahLst/>
              <a:cxnLst/>
              <a:rect l="l" t="t" r="r" b="b"/>
              <a:pathLst>
                <a:path w="10203" h="13216" extrusionOk="0">
                  <a:moveTo>
                    <a:pt x="1764" y="1"/>
                  </a:moveTo>
                  <a:cubicBezTo>
                    <a:pt x="1757" y="1"/>
                    <a:pt x="1750" y="1"/>
                    <a:pt x="1744" y="1"/>
                  </a:cubicBezTo>
                  <a:cubicBezTo>
                    <a:pt x="1076" y="5"/>
                    <a:pt x="478" y="512"/>
                    <a:pt x="257" y="1137"/>
                  </a:cubicBezTo>
                  <a:cubicBezTo>
                    <a:pt x="40" y="1765"/>
                    <a:pt x="166" y="2481"/>
                    <a:pt x="495" y="3057"/>
                  </a:cubicBezTo>
                  <a:cubicBezTo>
                    <a:pt x="825" y="3634"/>
                    <a:pt x="1341" y="4089"/>
                    <a:pt x="1900" y="4449"/>
                  </a:cubicBezTo>
                  <a:cubicBezTo>
                    <a:pt x="1440" y="4640"/>
                    <a:pt x="929" y="4753"/>
                    <a:pt x="560" y="5087"/>
                  </a:cubicBezTo>
                  <a:cubicBezTo>
                    <a:pt x="148" y="5464"/>
                    <a:pt x="1" y="6075"/>
                    <a:pt x="92" y="6621"/>
                  </a:cubicBezTo>
                  <a:cubicBezTo>
                    <a:pt x="187" y="7172"/>
                    <a:pt x="495" y="7666"/>
                    <a:pt x="872" y="8074"/>
                  </a:cubicBezTo>
                  <a:cubicBezTo>
                    <a:pt x="1557" y="8815"/>
                    <a:pt x="2498" y="9318"/>
                    <a:pt x="3495" y="9474"/>
                  </a:cubicBezTo>
                  <a:cubicBezTo>
                    <a:pt x="3066" y="9843"/>
                    <a:pt x="2672" y="10311"/>
                    <a:pt x="2598" y="10870"/>
                  </a:cubicBezTo>
                  <a:cubicBezTo>
                    <a:pt x="2529" y="11408"/>
                    <a:pt x="2780" y="11954"/>
                    <a:pt x="3170" y="12331"/>
                  </a:cubicBezTo>
                  <a:cubicBezTo>
                    <a:pt x="3561" y="12704"/>
                    <a:pt x="4072" y="12930"/>
                    <a:pt x="4597" y="13069"/>
                  </a:cubicBezTo>
                  <a:cubicBezTo>
                    <a:pt x="4982" y="13172"/>
                    <a:pt x="5353" y="13216"/>
                    <a:pt x="5725" y="13216"/>
                  </a:cubicBezTo>
                  <a:cubicBezTo>
                    <a:pt x="6119" y="13216"/>
                    <a:pt x="6514" y="13166"/>
                    <a:pt x="6929" y="13086"/>
                  </a:cubicBezTo>
                  <a:cubicBezTo>
                    <a:pt x="7350" y="13004"/>
                    <a:pt x="8126" y="12652"/>
                    <a:pt x="8633" y="12175"/>
                  </a:cubicBezTo>
                  <a:cubicBezTo>
                    <a:pt x="9214" y="11672"/>
                    <a:pt x="9644" y="10875"/>
                    <a:pt x="9834" y="10203"/>
                  </a:cubicBezTo>
                  <a:cubicBezTo>
                    <a:pt x="10042" y="9448"/>
                    <a:pt x="10203" y="8663"/>
                    <a:pt x="10116" y="7883"/>
                  </a:cubicBezTo>
                  <a:cubicBezTo>
                    <a:pt x="10025" y="7107"/>
                    <a:pt x="9661" y="6327"/>
                    <a:pt x="9011" y="5893"/>
                  </a:cubicBezTo>
                  <a:cubicBezTo>
                    <a:pt x="8701" y="5688"/>
                    <a:pt x="8323" y="5579"/>
                    <a:pt x="7951" y="5579"/>
                  </a:cubicBezTo>
                  <a:cubicBezTo>
                    <a:pt x="7538" y="5579"/>
                    <a:pt x="7133" y="5714"/>
                    <a:pt x="6838" y="6001"/>
                  </a:cubicBezTo>
                  <a:lnTo>
                    <a:pt x="6838" y="6001"/>
                  </a:lnTo>
                  <a:cubicBezTo>
                    <a:pt x="6964" y="5277"/>
                    <a:pt x="7094" y="4545"/>
                    <a:pt x="6990" y="3816"/>
                  </a:cubicBezTo>
                  <a:cubicBezTo>
                    <a:pt x="6886" y="3092"/>
                    <a:pt x="6509" y="2364"/>
                    <a:pt x="5854" y="2034"/>
                  </a:cubicBezTo>
                  <a:cubicBezTo>
                    <a:pt x="5647" y="1930"/>
                    <a:pt x="5413" y="1879"/>
                    <a:pt x="5179" y="1879"/>
                  </a:cubicBezTo>
                  <a:cubicBezTo>
                    <a:pt x="4673" y="1879"/>
                    <a:pt x="4170" y="2118"/>
                    <a:pt x="3959" y="2572"/>
                  </a:cubicBezTo>
                  <a:cubicBezTo>
                    <a:pt x="3786" y="1986"/>
                    <a:pt x="3608" y="1388"/>
                    <a:pt x="3261" y="890"/>
                  </a:cubicBezTo>
                  <a:cubicBezTo>
                    <a:pt x="2914" y="392"/>
                    <a:pt x="2367" y="1"/>
                    <a:pt x="17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02;p23">
              <a:extLst>
                <a:ext uri="{FF2B5EF4-FFF2-40B4-BE49-F238E27FC236}">
                  <a16:creationId xmlns:a16="http://schemas.microsoft.com/office/drawing/2014/main" id="{B594943C-1340-EACD-588E-E6DA76184122}"/>
                </a:ext>
              </a:extLst>
            </p:cNvPr>
            <p:cNvSpPr/>
            <p:nvPr/>
          </p:nvSpPr>
          <p:spPr>
            <a:xfrm>
              <a:off x="2999882" y="2542241"/>
              <a:ext cx="1077169" cy="1675585"/>
            </a:xfrm>
            <a:custGeom>
              <a:avLst/>
              <a:gdLst/>
              <a:ahLst/>
              <a:cxnLst/>
              <a:rect l="l" t="t" r="r" b="b"/>
              <a:pathLst>
                <a:path w="6565" h="10212" extrusionOk="0">
                  <a:moveTo>
                    <a:pt x="180" y="0"/>
                  </a:moveTo>
                  <a:cubicBezTo>
                    <a:pt x="149" y="0"/>
                    <a:pt x="117" y="38"/>
                    <a:pt x="139" y="76"/>
                  </a:cubicBezTo>
                  <a:cubicBezTo>
                    <a:pt x="728" y="1003"/>
                    <a:pt x="1314" y="1936"/>
                    <a:pt x="1899" y="2872"/>
                  </a:cubicBezTo>
                  <a:cubicBezTo>
                    <a:pt x="1470" y="2478"/>
                    <a:pt x="1019" y="2105"/>
                    <a:pt x="559" y="1749"/>
                  </a:cubicBezTo>
                  <a:cubicBezTo>
                    <a:pt x="403" y="1632"/>
                    <a:pt x="251" y="1519"/>
                    <a:pt x="95" y="1407"/>
                  </a:cubicBezTo>
                  <a:cubicBezTo>
                    <a:pt x="86" y="1400"/>
                    <a:pt x="77" y="1397"/>
                    <a:pt x="68" y="1397"/>
                  </a:cubicBezTo>
                  <a:cubicBezTo>
                    <a:pt x="30" y="1397"/>
                    <a:pt x="0" y="1448"/>
                    <a:pt x="39" y="1476"/>
                  </a:cubicBezTo>
                  <a:cubicBezTo>
                    <a:pt x="594" y="1879"/>
                    <a:pt x="1127" y="2308"/>
                    <a:pt x="1639" y="2759"/>
                  </a:cubicBezTo>
                  <a:cubicBezTo>
                    <a:pt x="1782" y="2885"/>
                    <a:pt x="1925" y="3015"/>
                    <a:pt x="2068" y="3150"/>
                  </a:cubicBezTo>
                  <a:cubicBezTo>
                    <a:pt x="2072" y="3150"/>
                    <a:pt x="2072" y="3154"/>
                    <a:pt x="2077" y="3154"/>
                  </a:cubicBezTo>
                  <a:cubicBezTo>
                    <a:pt x="2259" y="3440"/>
                    <a:pt x="2441" y="3731"/>
                    <a:pt x="2619" y="4017"/>
                  </a:cubicBezTo>
                  <a:cubicBezTo>
                    <a:pt x="3356" y="5196"/>
                    <a:pt x="4093" y="6371"/>
                    <a:pt x="4825" y="7550"/>
                  </a:cubicBezTo>
                  <a:cubicBezTo>
                    <a:pt x="4448" y="7255"/>
                    <a:pt x="4071" y="6961"/>
                    <a:pt x="3694" y="6666"/>
                  </a:cubicBezTo>
                  <a:cubicBezTo>
                    <a:pt x="3252" y="6323"/>
                    <a:pt x="2809" y="5976"/>
                    <a:pt x="2367" y="5634"/>
                  </a:cubicBezTo>
                  <a:cubicBezTo>
                    <a:pt x="2116" y="5434"/>
                    <a:pt x="1864" y="5239"/>
                    <a:pt x="1608" y="5040"/>
                  </a:cubicBezTo>
                  <a:cubicBezTo>
                    <a:pt x="1600" y="5034"/>
                    <a:pt x="1592" y="5031"/>
                    <a:pt x="1584" y="5031"/>
                  </a:cubicBezTo>
                  <a:cubicBezTo>
                    <a:pt x="1548" y="5031"/>
                    <a:pt x="1517" y="5085"/>
                    <a:pt x="1552" y="5114"/>
                  </a:cubicBezTo>
                  <a:lnTo>
                    <a:pt x="2892" y="6159"/>
                  </a:lnTo>
                  <a:cubicBezTo>
                    <a:pt x="3334" y="6501"/>
                    <a:pt x="3776" y="6848"/>
                    <a:pt x="4218" y="7190"/>
                  </a:cubicBezTo>
                  <a:cubicBezTo>
                    <a:pt x="4470" y="7386"/>
                    <a:pt x="4717" y="7581"/>
                    <a:pt x="4969" y="7776"/>
                  </a:cubicBezTo>
                  <a:cubicBezTo>
                    <a:pt x="5008" y="7841"/>
                    <a:pt x="5047" y="7906"/>
                    <a:pt x="5090" y="7971"/>
                  </a:cubicBezTo>
                  <a:cubicBezTo>
                    <a:pt x="5550" y="8708"/>
                    <a:pt x="6009" y="9449"/>
                    <a:pt x="6469" y="10191"/>
                  </a:cubicBezTo>
                  <a:cubicBezTo>
                    <a:pt x="6477" y="10205"/>
                    <a:pt x="6489" y="10212"/>
                    <a:pt x="6502" y="10212"/>
                  </a:cubicBezTo>
                  <a:cubicBezTo>
                    <a:pt x="6532" y="10212"/>
                    <a:pt x="6564" y="10173"/>
                    <a:pt x="6542" y="10139"/>
                  </a:cubicBezTo>
                  <a:cubicBezTo>
                    <a:pt x="6399" y="9909"/>
                    <a:pt x="6256" y="9675"/>
                    <a:pt x="6113" y="9445"/>
                  </a:cubicBezTo>
                  <a:cubicBezTo>
                    <a:pt x="6113" y="9441"/>
                    <a:pt x="6113" y="9436"/>
                    <a:pt x="6113" y="9432"/>
                  </a:cubicBezTo>
                  <a:cubicBezTo>
                    <a:pt x="6083" y="8864"/>
                    <a:pt x="6057" y="8296"/>
                    <a:pt x="6031" y="7728"/>
                  </a:cubicBezTo>
                  <a:cubicBezTo>
                    <a:pt x="6005" y="7160"/>
                    <a:pt x="5983" y="6592"/>
                    <a:pt x="5966" y="6024"/>
                  </a:cubicBezTo>
                  <a:cubicBezTo>
                    <a:pt x="5953" y="5708"/>
                    <a:pt x="5944" y="5387"/>
                    <a:pt x="5935" y="5066"/>
                  </a:cubicBezTo>
                  <a:cubicBezTo>
                    <a:pt x="5935" y="5040"/>
                    <a:pt x="5917" y="5028"/>
                    <a:pt x="5896" y="5028"/>
                  </a:cubicBezTo>
                  <a:cubicBezTo>
                    <a:pt x="5872" y="5028"/>
                    <a:pt x="5844" y="5046"/>
                    <a:pt x="5844" y="5079"/>
                  </a:cubicBezTo>
                  <a:cubicBezTo>
                    <a:pt x="5862" y="5647"/>
                    <a:pt x="5879" y="6215"/>
                    <a:pt x="5901" y="6783"/>
                  </a:cubicBezTo>
                  <a:cubicBezTo>
                    <a:pt x="5922" y="7351"/>
                    <a:pt x="5948" y="7919"/>
                    <a:pt x="5974" y="8487"/>
                  </a:cubicBezTo>
                  <a:cubicBezTo>
                    <a:pt x="5987" y="8756"/>
                    <a:pt x="6000" y="9024"/>
                    <a:pt x="6013" y="9289"/>
                  </a:cubicBezTo>
                  <a:cubicBezTo>
                    <a:pt x="5693" y="8769"/>
                    <a:pt x="5367" y="8248"/>
                    <a:pt x="5042" y="7728"/>
                  </a:cubicBezTo>
                  <a:cubicBezTo>
                    <a:pt x="5042" y="7724"/>
                    <a:pt x="5042" y="7724"/>
                    <a:pt x="5042" y="7719"/>
                  </a:cubicBezTo>
                  <a:cubicBezTo>
                    <a:pt x="4721" y="7208"/>
                    <a:pt x="4401" y="6692"/>
                    <a:pt x="4080" y="6180"/>
                  </a:cubicBezTo>
                  <a:cubicBezTo>
                    <a:pt x="3841" y="5794"/>
                    <a:pt x="3598" y="5413"/>
                    <a:pt x="3360" y="5027"/>
                  </a:cubicBezTo>
                  <a:cubicBezTo>
                    <a:pt x="3360" y="5023"/>
                    <a:pt x="3360" y="5018"/>
                    <a:pt x="3360" y="5014"/>
                  </a:cubicBezTo>
                  <a:cubicBezTo>
                    <a:pt x="3278" y="4554"/>
                    <a:pt x="3208" y="4086"/>
                    <a:pt x="3148" y="3622"/>
                  </a:cubicBezTo>
                  <a:cubicBezTo>
                    <a:pt x="3091" y="3150"/>
                    <a:pt x="3043" y="2677"/>
                    <a:pt x="3009" y="2209"/>
                  </a:cubicBezTo>
                  <a:cubicBezTo>
                    <a:pt x="2987" y="1944"/>
                    <a:pt x="2974" y="1680"/>
                    <a:pt x="2961" y="1420"/>
                  </a:cubicBezTo>
                  <a:cubicBezTo>
                    <a:pt x="2959" y="1392"/>
                    <a:pt x="2940" y="1380"/>
                    <a:pt x="2920" y="1380"/>
                  </a:cubicBezTo>
                  <a:cubicBezTo>
                    <a:pt x="2896" y="1380"/>
                    <a:pt x="2870" y="1397"/>
                    <a:pt x="2870" y="1428"/>
                  </a:cubicBezTo>
                  <a:cubicBezTo>
                    <a:pt x="2892" y="1901"/>
                    <a:pt x="2926" y="2369"/>
                    <a:pt x="2970" y="2837"/>
                  </a:cubicBezTo>
                  <a:cubicBezTo>
                    <a:pt x="3017" y="3310"/>
                    <a:pt x="3074" y="3778"/>
                    <a:pt x="3143" y="4246"/>
                  </a:cubicBezTo>
                  <a:cubicBezTo>
                    <a:pt x="3169" y="4442"/>
                    <a:pt x="3204" y="4637"/>
                    <a:pt x="3234" y="4827"/>
                  </a:cubicBezTo>
                  <a:cubicBezTo>
                    <a:pt x="2692" y="3965"/>
                    <a:pt x="2150" y="3098"/>
                    <a:pt x="1608" y="2230"/>
                  </a:cubicBezTo>
                  <a:cubicBezTo>
                    <a:pt x="1140" y="1493"/>
                    <a:pt x="676" y="756"/>
                    <a:pt x="212" y="19"/>
                  </a:cubicBezTo>
                  <a:cubicBezTo>
                    <a:pt x="204" y="6"/>
                    <a:pt x="192" y="0"/>
                    <a:pt x="1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03;p23">
              <a:extLst>
                <a:ext uri="{FF2B5EF4-FFF2-40B4-BE49-F238E27FC236}">
                  <a16:creationId xmlns:a16="http://schemas.microsoft.com/office/drawing/2014/main" id="{955B7162-C3D0-547B-E2E3-CB18BD85C5BE}"/>
                </a:ext>
              </a:extLst>
            </p:cNvPr>
            <p:cNvSpPr/>
            <p:nvPr/>
          </p:nvSpPr>
          <p:spPr>
            <a:xfrm>
              <a:off x="3893946" y="1487375"/>
              <a:ext cx="1533961" cy="3179542"/>
            </a:xfrm>
            <a:custGeom>
              <a:avLst/>
              <a:gdLst/>
              <a:ahLst/>
              <a:cxnLst/>
              <a:rect l="l" t="t" r="r" b="b"/>
              <a:pathLst>
                <a:path w="9349" h="19378" extrusionOk="0">
                  <a:moveTo>
                    <a:pt x="994" y="1"/>
                  </a:moveTo>
                  <a:cubicBezTo>
                    <a:pt x="447" y="1"/>
                    <a:pt x="1" y="443"/>
                    <a:pt x="1" y="994"/>
                  </a:cubicBezTo>
                  <a:lnTo>
                    <a:pt x="1" y="18454"/>
                  </a:lnTo>
                  <a:cubicBezTo>
                    <a:pt x="1" y="18961"/>
                    <a:pt x="413" y="19377"/>
                    <a:pt x="924" y="19377"/>
                  </a:cubicBezTo>
                  <a:lnTo>
                    <a:pt x="8369" y="19377"/>
                  </a:lnTo>
                  <a:cubicBezTo>
                    <a:pt x="8911" y="19377"/>
                    <a:pt x="9349" y="18935"/>
                    <a:pt x="9349" y="18393"/>
                  </a:cubicBezTo>
                  <a:lnTo>
                    <a:pt x="9349" y="1189"/>
                  </a:lnTo>
                  <a:cubicBezTo>
                    <a:pt x="9349" y="534"/>
                    <a:pt x="8820" y="1"/>
                    <a:pt x="8165" y="1"/>
                  </a:cubicBezTo>
                  <a:close/>
                </a:path>
              </a:pathLst>
            </a:custGeom>
            <a:solidFill>
              <a:srgbClr val="022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804;p23">
              <a:extLst>
                <a:ext uri="{FF2B5EF4-FFF2-40B4-BE49-F238E27FC236}">
                  <a16:creationId xmlns:a16="http://schemas.microsoft.com/office/drawing/2014/main" id="{295D5F36-0BBE-B133-8C1A-361D2C7C6AAE}"/>
                </a:ext>
              </a:extLst>
            </p:cNvPr>
            <p:cNvGrpSpPr/>
            <p:nvPr/>
          </p:nvGrpSpPr>
          <p:grpSpPr>
            <a:xfrm>
              <a:off x="3958935" y="1568657"/>
              <a:ext cx="1404554" cy="3032919"/>
              <a:chOff x="3964789" y="1898638"/>
              <a:chExt cx="1121938" cy="2422653"/>
            </a:xfrm>
          </p:grpSpPr>
          <p:sp>
            <p:nvSpPr>
              <p:cNvPr id="494" name="Google Shape;805;p23">
                <a:extLst>
                  <a:ext uri="{FF2B5EF4-FFF2-40B4-BE49-F238E27FC236}">
                    <a16:creationId xmlns:a16="http://schemas.microsoft.com/office/drawing/2014/main" id="{BC78CD96-3FD3-8F2D-5BEA-4E5B8329D951}"/>
                  </a:ext>
                </a:extLst>
              </p:cNvPr>
              <p:cNvSpPr/>
              <p:nvPr/>
            </p:nvSpPr>
            <p:spPr>
              <a:xfrm>
                <a:off x="3964789" y="1898638"/>
                <a:ext cx="1121938" cy="1674256"/>
              </a:xfrm>
              <a:custGeom>
                <a:avLst/>
                <a:gdLst/>
                <a:ahLst/>
                <a:cxnLst/>
                <a:rect l="l" t="t" r="r" b="b"/>
                <a:pathLst>
                  <a:path w="8560" h="12774" extrusionOk="0">
                    <a:moveTo>
                      <a:pt x="789" y="0"/>
                    </a:moveTo>
                    <a:cubicBezTo>
                      <a:pt x="356" y="0"/>
                      <a:pt x="0" y="356"/>
                      <a:pt x="0" y="789"/>
                    </a:cubicBezTo>
                    <a:lnTo>
                      <a:pt x="0" y="12773"/>
                    </a:lnTo>
                    <a:cubicBezTo>
                      <a:pt x="4661" y="12730"/>
                      <a:pt x="7471" y="8099"/>
                      <a:pt x="8559" y="5862"/>
                    </a:cubicBezTo>
                    <a:lnTo>
                      <a:pt x="8559" y="937"/>
                    </a:lnTo>
                    <a:cubicBezTo>
                      <a:pt x="8559" y="421"/>
                      <a:pt x="8143" y="0"/>
                      <a:pt x="762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806;p23">
                <a:extLst>
                  <a:ext uri="{FF2B5EF4-FFF2-40B4-BE49-F238E27FC236}">
                    <a16:creationId xmlns:a16="http://schemas.microsoft.com/office/drawing/2014/main" id="{FFA1B1B8-A52C-B306-B2EC-CBA84B51214E}"/>
                  </a:ext>
                </a:extLst>
              </p:cNvPr>
              <p:cNvSpPr/>
              <p:nvPr/>
            </p:nvSpPr>
            <p:spPr>
              <a:xfrm>
                <a:off x="3964789" y="2666957"/>
                <a:ext cx="1121938" cy="1654334"/>
              </a:xfrm>
              <a:custGeom>
                <a:avLst/>
                <a:gdLst/>
                <a:ahLst/>
                <a:cxnLst/>
                <a:rect l="l" t="t" r="r" b="b"/>
                <a:pathLst>
                  <a:path w="8560" h="12622" extrusionOk="0">
                    <a:moveTo>
                      <a:pt x="8559" y="0"/>
                    </a:moveTo>
                    <a:cubicBezTo>
                      <a:pt x="7471" y="2237"/>
                      <a:pt x="4661" y="6868"/>
                      <a:pt x="0" y="6911"/>
                    </a:cubicBezTo>
                    <a:lnTo>
                      <a:pt x="0" y="11772"/>
                    </a:lnTo>
                    <a:cubicBezTo>
                      <a:pt x="0" y="12240"/>
                      <a:pt x="382" y="12621"/>
                      <a:pt x="854" y="12621"/>
                    </a:cubicBezTo>
                    <a:lnTo>
                      <a:pt x="7649" y="12621"/>
                    </a:lnTo>
                    <a:cubicBezTo>
                      <a:pt x="8152" y="12621"/>
                      <a:pt x="8559" y="12214"/>
                      <a:pt x="8559" y="11715"/>
                    </a:cubicBezTo>
                    <a:lnTo>
                      <a:pt x="8559"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807;p23">
              <a:extLst>
                <a:ext uri="{FF2B5EF4-FFF2-40B4-BE49-F238E27FC236}">
                  <a16:creationId xmlns:a16="http://schemas.microsoft.com/office/drawing/2014/main" id="{F4B25F49-2C37-3F75-5325-9F018F962D5B}"/>
                </a:ext>
              </a:extLst>
            </p:cNvPr>
            <p:cNvSpPr/>
            <p:nvPr/>
          </p:nvSpPr>
          <p:spPr>
            <a:xfrm>
              <a:off x="4092517" y="2219298"/>
              <a:ext cx="518100" cy="51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08;p23">
              <a:extLst>
                <a:ext uri="{FF2B5EF4-FFF2-40B4-BE49-F238E27FC236}">
                  <a16:creationId xmlns:a16="http://schemas.microsoft.com/office/drawing/2014/main" id="{E71F8767-92F6-1153-F9EB-1F8DC3112D55}"/>
                </a:ext>
              </a:extLst>
            </p:cNvPr>
            <p:cNvSpPr/>
            <p:nvPr/>
          </p:nvSpPr>
          <p:spPr>
            <a:xfrm>
              <a:off x="4712889" y="2219298"/>
              <a:ext cx="518100" cy="51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09;p23">
              <a:extLst>
                <a:ext uri="{FF2B5EF4-FFF2-40B4-BE49-F238E27FC236}">
                  <a16:creationId xmlns:a16="http://schemas.microsoft.com/office/drawing/2014/main" id="{06AE6E72-B2E0-C73E-2E87-9D2AA16F51AC}"/>
                </a:ext>
              </a:extLst>
            </p:cNvPr>
            <p:cNvSpPr/>
            <p:nvPr/>
          </p:nvSpPr>
          <p:spPr>
            <a:xfrm>
              <a:off x="4092517" y="2788006"/>
              <a:ext cx="518100" cy="51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10;p23">
              <a:extLst>
                <a:ext uri="{FF2B5EF4-FFF2-40B4-BE49-F238E27FC236}">
                  <a16:creationId xmlns:a16="http://schemas.microsoft.com/office/drawing/2014/main" id="{57D842CC-3FF5-258D-6151-3CC5F4E1101E}"/>
                </a:ext>
              </a:extLst>
            </p:cNvPr>
            <p:cNvSpPr/>
            <p:nvPr/>
          </p:nvSpPr>
          <p:spPr>
            <a:xfrm>
              <a:off x="4712889" y="2788006"/>
              <a:ext cx="518100" cy="51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11;p23">
              <a:extLst>
                <a:ext uri="{FF2B5EF4-FFF2-40B4-BE49-F238E27FC236}">
                  <a16:creationId xmlns:a16="http://schemas.microsoft.com/office/drawing/2014/main" id="{C67E7081-833E-939A-5645-88B3E89B9AAF}"/>
                </a:ext>
              </a:extLst>
            </p:cNvPr>
            <p:cNvSpPr/>
            <p:nvPr/>
          </p:nvSpPr>
          <p:spPr>
            <a:xfrm>
              <a:off x="3921019" y="3354105"/>
              <a:ext cx="12306" cy="14439"/>
            </a:xfrm>
            <a:custGeom>
              <a:avLst/>
              <a:gdLst/>
              <a:ahLst/>
              <a:cxnLst/>
              <a:rect l="l" t="t" r="r" b="b"/>
              <a:pathLst>
                <a:path w="75" h="88" extrusionOk="0">
                  <a:moveTo>
                    <a:pt x="27" y="1"/>
                  </a:moveTo>
                  <a:cubicBezTo>
                    <a:pt x="22" y="5"/>
                    <a:pt x="14" y="5"/>
                    <a:pt x="9" y="14"/>
                  </a:cubicBezTo>
                  <a:cubicBezTo>
                    <a:pt x="9" y="14"/>
                    <a:pt x="9" y="18"/>
                    <a:pt x="5" y="18"/>
                  </a:cubicBezTo>
                  <a:cubicBezTo>
                    <a:pt x="1" y="27"/>
                    <a:pt x="1" y="31"/>
                    <a:pt x="1" y="40"/>
                  </a:cubicBezTo>
                  <a:lnTo>
                    <a:pt x="1" y="49"/>
                  </a:lnTo>
                  <a:cubicBezTo>
                    <a:pt x="1" y="53"/>
                    <a:pt x="1" y="57"/>
                    <a:pt x="5" y="62"/>
                  </a:cubicBezTo>
                  <a:cubicBezTo>
                    <a:pt x="5" y="66"/>
                    <a:pt x="9" y="70"/>
                    <a:pt x="9" y="75"/>
                  </a:cubicBezTo>
                  <a:cubicBezTo>
                    <a:pt x="14" y="79"/>
                    <a:pt x="18" y="79"/>
                    <a:pt x="22" y="83"/>
                  </a:cubicBezTo>
                  <a:cubicBezTo>
                    <a:pt x="27" y="83"/>
                    <a:pt x="31" y="88"/>
                    <a:pt x="35" y="88"/>
                  </a:cubicBezTo>
                  <a:lnTo>
                    <a:pt x="48" y="83"/>
                  </a:lnTo>
                  <a:cubicBezTo>
                    <a:pt x="53" y="83"/>
                    <a:pt x="57" y="79"/>
                    <a:pt x="61" y="75"/>
                  </a:cubicBezTo>
                  <a:cubicBezTo>
                    <a:pt x="66" y="70"/>
                    <a:pt x="66" y="70"/>
                    <a:pt x="70" y="66"/>
                  </a:cubicBezTo>
                  <a:cubicBezTo>
                    <a:pt x="74" y="62"/>
                    <a:pt x="74" y="57"/>
                    <a:pt x="74" y="49"/>
                  </a:cubicBezTo>
                  <a:lnTo>
                    <a:pt x="74" y="40"/>
                  </a:lnTo>
                  <a:cubicBezTo>
                    <a:pt x="74" y="31"/>
                    <a:pt x="74" y="27"/>
                    <a:pt x="70" y="23"/>
                  </a:cubicBezTo>
                  <a:cubicBezTo>
                    <a:pt x="70" y="18"/>
                    <a:pt x="66" y="14"/>
                    <a:pt x="61" y="14"/>
                  </a:cubicBezTo>
                  <a:cubicBezTo>
                    <a:pt x="61" y="10"/>
                    <a:pt x="57" y="5"/>
                    <a:pt x="53" y="5"/>
                  </a:cubicBezTo>
                  <a:cubicBezTo>
                    <a:pt x="48" y="1"/>
                    <a:pt x="44" y="1"/>
                    <a:pt x="35" y="1"/>
                  </a:cubicBezTo>
                  <a:close/>
                </a:path>
              </a:pathLst>
            </a:custGeom>
            <a:solidFill>
              <a:srgbClr val="FED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12;p23">
              <a:extLst>
                <a:ext uri="{FF2B5EF4-FFF2-40B4-BE49-F238E27FC236}">
                  <a16:creationId xmlns:a16="http://schemas.microsoft.com/office/drawing/2014/main" id="{E7C9C1EA-2C76-9153-220D-E0F5FF2D3AB5}"/>
                </a:ext>
              </a:extLst>
            </p:cNvPr>
            <p:cNvSpPr/>
            <p:nvPr/>
          </p:nvSpPr>
          <p:spPr>
            <a:xfrm>
              <a:off x="4299549" y="1508049"/>
              <a:ext cx="687977" cy="111903"/>
            </a:xfrm>
            <a:custGeom>
              <a:avLst/>
              <a:gdLst/>
              <a:ahLst/>
              <a:cxnLst/>
              <a:rect l="l" t="t" r="r" b="b"/>
              <a:pathLst>
                <a:path w="4193" h="682" extrusionOk="0">
                  <a:moveTo>
                    <a:pt x="338" y="1"/>
                  </a:moveTo>
                  <a:cubicBezTo>
                    <a:pt x="152" y="1"/>
                    <a:pt x="0" y="152"/>
                    <a:pt x="0" y="339"/>
                  </a:cubicBezTo>
                  <a:cubicBezTo>
                    <a:pt x="0" y="530"/>
                    <a:pt x="152" y="681"/>
                    <a:pt x="338" y="681"/>
                  </a:cubicBezTo>
                  <a:lnTo>
                    <a:pt x="3850" y="681"/>
                  </a:lnTo>
                  <a:cubicBezTo>
                    <a:pt x="4041" y="681"/>
                    <a:pt x="4193" y="530"/>
                    <a:pt x="4193" y="339"/>
                  </a:cubicBezTo>
                  <a:cubicBezTo>
                    <a:pt x="4193" y="152"/>
                    <a:pt x="4041" y="1"/>
                    <a:pt x="3850" y="1"/>
                  </a:cubicBezTo>
                  <a:close/>
                </a:path>
              </a:pathLst>
            </a:custGeom>
            <a:solidFill>
              <a:srgbClr val="022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13;p23">
              <a:extLst>
                <a:ext uri="{FF2B5EF4-FFF2-40B4-BE49-F238E27FC236}">
                  <a16:creationId xmlns:a16="http://schemas.microsoft.com/office/drawing/2014/main" id="{6F9A983C-45D3-28B4-1B08-CF9C445C7767}"/>
                </a:ext>
              </a:extLst>
            </p:cNvPr>
            <p:cNvSpPr/>
            <p:nvPr/>
          </p:nvSpPr>
          <p:spPr>
            <a:xfrm>
              <a:off x="4096748" y="1763521"/>
              <a:ext cx="1090787" cy="147344"/>
            </a:xfrm>
            <a:custGeom>
              <a:avLst/>
              <a:gdLst/>
              <a:ahLst/>
              <a:cxnLst/>
              <a:rect l="l" t="t" r="r" b="b"/>
              <a:pathLst>
                <a:path w="6648" h="898" extrusionOk="0">
                  <a:moveTo>
                    <a:pt x="451" y="0"/>
                  </a:moveTo>
                  <a:cubicBezTo>
                    <a:pt x="204" y="0"/>
                    <a:pt x="0" y="200"/>
                    <a:pt x="0" y="447"/>
                  </a:cubicBezTo>
                  <a:cubicBezTo>
                    <a:pt x="0" y="694"/>
                    <a:pt x="204" y="898"/>
                    <a:pt x="451" y="898"/>
                  </a:cubicBezTo>
                  <a:lnTo>
                    <a:pt x="6201" y="898"/>
                  </a:lnTo>
                  <a:cubicBezTo>
                    <a:pt x="6448" y="898"/>
                    <a:pt x="6647" y="694"/>
                    <a:pt x="6647" y="447"/>
                  </a:cubicBezTo>
                  <a:cubicBezTo>
                    <a:pt x="6647" y="200"/>
                    <a:pt x="6448" y="0"/>
                    <a:pt x="62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14;p23">
              <a:extLst>
                <a:ext uri="{FF2B5EF4-FFF2-40B4-BE49-F238E27FC236}">
                  <a16:creationId xmlns:a16="http://schemas.microsoft.com/office/drawing/2014/main" id="{52D82F9C-9C7E-9EA8-4218-796A4110F869}"/>
                </a:ext>
              </a:extLst>
            </p:cNvPr>
            <p:cNvSpPr/>
            <p:nvPr/>
          </p:nvSpPr>
          <p:spPr>
            <a:xfrm>
              <a:off x="5084173" y="1781241"/>
              <a:ext cx="65631" cy="111082"/>
            </a:xfrm>
            <a:custGeom>
              <a:avLst/>
              <a:gdLst/>
              <a:ahLst/>
              <a:cxnLst/>
              <a:rect l="l" t="t" r="r" b="b"/>
              <a:pathLst>
                <a:path w="400" h="677" extrusionOk="0">
                  <a:moveTo>
                    <a:pt x="200" y="66"/>
                  </a:moveTo>
                  <a:cubicBezTo>
                    <a:pt x="274" y="66"/>
                    <a:pt x="339" y="126"/>
                    <a:pt x="339" y="200"/>
                  </a:cubicBezTo>
                  <a:cubicBezTo>
                    <a:pt x="339" y="274"/>
                    <a:pt x="274" y="339"/>
                    <a:pt x="200" y="339"/>
                  </a:cubicBezTo>
                  <a:cubicBezTo>
                    <a:pt x="126" y="339"/>
                    <a:pt x="66" y="274"/>
                    <a:pt x="66" y="200"/>
                  </a:cubicBezTo>
                  <a:cubicBezTo>
                    <a:pt x="66" y="126"/>
                    <a:pt x="126" y="66"/>
                    <a:pt x="200" y="66"/>
                  </a:cubicBezTo>
                  <a:close/>
                  <a:moveTo>
                    <a:pt x="200" y="1"/>
                  </a:moveTo>
                  <a:cubicBezTo>
                    <a:pt x="92" y="1"/>
                    <a:pt x="0" y="92"/>
                    <a:pt x="0" y="200"/>
                  </a:cubicBezTo>
                  <a:cubicBezTo>
                    <a:pt x="0" y="308"/>
                    <a:pt x="92" y="399"/>
                    <a:pt x="200" y="399"/>
                  </a:cubicBezTo>
                  <a:cubicBezTo>
                    <a:pt x="213" y="399"/>
                    <a:pt x="222" y="395"/>
                    <a:pt x="230" y="395"/>
                  </a:cubicBezTo>
                  <a:lnTo>
                    <a:pt x="308" y="677"/>
                  </a:lnTo>
                  <a:lnTo>
                    <a:pt x="369" y="660"/>
                  </a:lnTo>
                  <a:lnTo>
                    <a:pt x="291" y="378"/>
                  </a:lnTo>
                  <a:cubicBezTo>
                    <a:pt x="356" y="343"/>
                    <a:pt x="399" y="278"/>
                    <a:pt x="399" y="200"/>
                  </a:cubicBezTo>
                  <a:cubicBezTo>
                    <a:pt x="399" y="92"/>
                    <a:pt x="308" y="1"/>
                    <a:pt x="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15;p23">
              <a:extLst>
                <a:ext uri="{FF2B5EF4-FFF2-40B4-BE49-F238E27FC236}">
                  <a16:creationId xmlns:a16="http://schemas.microsoft.com/office/drawing/2014/main" id="{58086566-5A9A-5D66-A1BA-66E8176D0C2C}"/>
                </a:ext>
              </a:extLst>
            </p:cNvPr>
            <p:cNvSpPr/>
            <p:nvPr/>
          </p:nvSpPr>
          <p:spPr>
            <a:xfrm>
              <a:off x="5602825" y="1869680"/>
              <a:ext cx="336523" cy="296493"/>
            </a:xfrm>
            <a:custGeom>
              <a:avLst/>
              <a:gdLst/>
              <a:ahLst/>
              <a:cxnLst/>
              <a:rect l="l" t="t" r="r" b="b"/>
              <a:pathLst>
                <a:path w="2051" h="1807" extrusionOk="0">
                  <a:moveTo>
                    <a:pt x="1026" y="0"/>
                  </a:moveTo>
                  <a:cubicBezTo>
                    <a:pt x="911" y="0"/>
                    <a:pt x="794" y="22"/>
                    <a:pt x="681" y="69"/>
                  </a:cubicBezTo>
                  <a:cubicBezTo>
                    <a:pt x="221" y="259"/>
                    <a:pt x="0" y="788"/>
                    <a:pt x="191" y="1248"/>
                  </a:cubicBezTo>
                  <a:cubicBezTo>
                    <a:pt x="335" y="1595"/>
                    <a:pt x="673" y="1806"/>
                    <a:pt x="1027" y="1806"/>
                  </a:cubicBezTo>
                  <a:cubicBezTo>
                    <a:pt x="1142" y="1806"/>
                    <a:pt x="1258" y="1784"/>
                    <a:pt x="1370" y="1738"/>
                  </a:cubicBezTo>
                  <a:cubicBezTo>
                    <a:pt x="1834" y="1547"/>
                    <a:pt x="2051" y="1018"/>
                    <a:pt x="1860" y="559"/>
                  </a:cubicBezTo>
                  <a:cubicBezTo>
                    <a:pt x="1716" y="211"/>
                    <a:pt x="1381" y="0"/>
                    <a:pt x="1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16;p23">
              <a:extLst>
                <a:ext uri="{FF2B5EF4-FFF2-40B4-BE49-F238E27FC236}">
                  <a16:creationId xmlns:a16="http://schemas.microsoft.com/office/drawing/2014/main" id="{4F741517-2D01-3B5B-0F70-E15537399300}"/>
                </a:ext>
              </a:extLst>
            </p:cNvPr>
            <p:cNvSpPr/>
            <p:nvPr/>
          </p:nvSpPr>
          <p:spPr>
            <a:xfrm>
              <a:off x="5468281" y="1551530"/>
              <a:ext cx="191643" cy="169331"/>
            </a:xfrm>
            <a:custGeom>
              <a:avLst/>
              <a:gdLst/>
              <a:ahLst/>
              <a:cxnLst/>
              <a:rect l="l" t="t" r="r" b="b"/>
              <a:pathLst>
                <a:path w="1168" h="1032" extrusionOk="0">
                  <a:moveTo>
                    <a:pt x="583" y="0"/>
                  </a:moveTo>
                  <a:cubicBezTo>
                    <a:pt x="518" y="0"/>
                    <a:pt x="451" y="13"/>
                    <a:pt x="387" y="39"/>
                  </a:cubicBezTo>
                  <a:cubicBezTo>
                    <a:pt x="126" y="148"/>
                    <a:pt x="1" y="451"/>
                    <a:pt x="109" y="711"/>
                  </a:cubicBezTo>
                  <a:cubicBezTo>
                    <a:pt x="191" y="911"/>
                    <a:pt x="382" y="1032"/>
                    <a:pt x="585" y="1032"/>
                  </a:cubicBezTo>
                  <a:cubicBezTo>
                    <a:pt x="650" y="1032"/>
                    <a:pt x="717" y="1019"/>
                    <a:pt x="781" y="993"/>
                  </a:cubicBezTo>
                  <a:cubicBezTo>
                    <a:pt x="1041" y="885"/>
                    <a:pt x="1167" y="581"/>
                    <a:pt x="1059" y="321"/>
                  </a:cubicBezTo>
                  <a:cubicBezTo>
                    <a:pt x="977" y="121"/>
                    <a:pt x="786" y="0"/>
                    <a:pt x="5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17;p23">
              <a:extLst>
                <a:ext uri="{FF2B5EF4-FFF2-40B4-BE49-F238E27FC236}">
                  <a16:creationId xmlns:a16="http://schemas.microsoft.com/office/drawing/2014/main" id="{C0728ABF-C1B4-7314-2FC8-D194B9C82E79}"/>
                </a:ext>
              </a:extLst>
            </p:cNvPr>
            <p:cNvSpPr/>
            <p:nvPr/>
          </p:nvSpPr>
          <p:spPr>
            <a:xfrm>
              <a:off x="5927865" y="1636195"/>
              <a:ext cx="89094" cy="78594"/>
            </a:xfrm>
            <a:custGeom>
              <a:avLst/>
              <a:gdLst/>
              <a:ahLst/>
              <a:cxnLst/>
              <a:rect l="l" t="t" r="r" b="b"/>
              <a:pathLst>
                <a:path w="543" h="479" extrusionOk="0">
                  <a:moveTo>
                    <a:pt x="272" y="1"/>
                  </a:moveTo>
                  <a:cubicBezTo>
                    <a:pt x="242" y="1"/>
                    <a:pt x="212" y="6"/>
                    <a:pt x="183" y="17"/>
                  </a:cubicBezTo>
                  <a:cubicBezTo>
                    <a:pt x="61" y="69"/>
                    <a:pt x="1" y="208"/>
                    <a:pt x="53" y="330"/>
                  </a:cubicBezTo>
                  <a:cubicBezTo>
                    <a:pt x="92" y="421"/>
                    <a:pt x="181" y="478"/>
                    <a:pt x="274" y="478"/>
                  </a:cubicBezTo>
                  <a:cubicBezTo>
                    <a:pt x="304" y="478"/>
                    <a:pt x="335" y="472"/>
                    <a:pt x="365" y="460"/>
                  </a:cubicBezTo>
                  <a:cubicBezTo>
                    <a:pt x="486" y="408"/>
                    <a:pt x="543" y="269"/>
                    <a:pt x="495" y="148"/>
                  </a:cubicBezTo>
                  <a:cubicBezTo>
                    <a:pt x="455" y="55"/>
                    <a:pt x="366" y="1"/>
                    <a:pt x="2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818;p23">
              <a:extLst>
                <a:ext uri="{FF2B5EF4-FFF2-40B4-BE49-F238E27FC236}">
                  <a16:creationId xmlns:a16="http://schemas.microsoft.com/office/drawing/2014/main" id="{4E1B5FB8-24D9-FC08-F319-06787499225B}"/>
                </a:ext>
              </a:extLst>
            </p:cNvPr>
            <p:cNvGrpSpPr/>
            <p:nvPr/>
          </p:nvGrpSpPr>
          <p:grpSpPr>
            <a:xfrm>
              <a:off x="5617733" y="4199574"/>
              <a:ext cx="391601" cy="380417"/>
              <a:chOff x="5289813" y="4000177"/>
              <a:chExt cx="312806" cy="303872"/>
            </a:xfrm>
          </p:grpSpPr>
          <p:sp>
            <p:nvSpPr>
              <p:cNvPr id="491" name="Google Shape;819;p23">
                <a:extLst>
                  <a:ext uri="{FF2B5EF4-FFF2-40B4-BE49-F238E27FC236}">
                    <a16:creationId xmlns:a16="http://schemas.microsoft.com/office/drawing/2014/main" id="{69541C5E-348C-0C40-44C2-D9E8820B0057}"/>
                  </a:ext>
                </a:extLst>
              </p:cNvPr>
              <p:cNvSpPr/>
              <p:nvPr/>
            </p:nvSpPr>
            <p:spPr>
              <a:xfrm>
                <a:off x="5289813" y="4168918"/>
                <a:ext cx="150203" cy="135131"/>
              </a:xfrm>
              <a:custGeom>
                <a:avLst/>
                <a:gdLst/>
                <a:ahLst/>
                <a:cxnLst/>
                <a:rect l="l" t="t" r="r" b="b"/>
                <a:pathLst>
                  <a:path w="1146" h="1031" extrusionOk="0">
                    <a:moveTo>
                      <a:pt x="575" y="1"/>
                    </a:moveTo>
                    <a:cubicBezTo>
                      <a:pt x="454" y="1"/>
                      <a:pt x="332" y="44"/>
                      <a:pt x="235" y="131"/>
                    </a:cubicBezTo>
                    <a:cubicBezTo>
                      <a:pt x="22" y="318"/>
                      <a:pt x="1" y="643"/>
                      <a:pt x="187" y="855"/>
                    </a:cubicBezTo>
                    <a:cubicBezTo>
                      <a:pt x="291" y="971"/>
                      <a:pt x="434" y="1030"/>
                      <a:pt x="578" y="1030"/>
                    </a:cubicBezTo>
                    <a:cubicBezTo>
                      <a:pt x="698" y="1030"/>
                      <a:pt x="819" y="988"/>
                      <a:pt x="916" y="903"/>
                    </a:cubicBezTo>
                    <a:cubicBezTo>
                      <a:pt x="1128" y="712"/>
                      <a:pt x="1145" y="387"/>
                      <a:pt x="959" y="175"/>
                    </a:cubicBezTo>
                    <a:cubicBezTo>
                      <a:pt x="858" y="60"/>
                      <a:pt x="717" y="1"/>
                      <a:pt x="5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820;p23">
                <a:extLst>
                  <a:ext uri="{FF2B5EF4-FFF2-40B4-BE49-F238E27FC236}">
                    <a16:creationId xmlns:a16="http://schemas.microsoft.com/office/drawing/2014/main" id="{708D7359-747E-8450-E337-5BBE503480B0}"/>
                  </a:ext>
                </a:extLst>
              </p:cNvPr>
              <p:cNvSpPr/>
              <p:nvPr/>
            </p:nvSpPr>
            <p:spPr>
              <a:xfrm>
                <a:off x="5492259" y="4000177"/>
                <a:ext cx="91092" cy="81655"/>
              </a:xfrm>
              <a:custGeom>
                <a:avLst/>
                <a:gdLst/>
                <a:ahLst/>
                <a:cxnLst/>
                <a:rect l="l" t="t" r="r" b="b"/>
                <a:pathLst>
                  <a:path w="695" h="623" extrusionOk="0">
                    <a:moveTo>
                      <a:pt x="348" y="1"/>
                    </a:moveTo>
                    <a:cubicBezTo>
                      <a:pt x="275" y="1"/>
                      <a:pt x="202" y="26"/>
                      <a:pt x="144" y="78"/>
                    </a:cubicBezTo>
                    <a:cubicBezTo>
                      <a:pt x="14" y="190"/>
                      <a:pt x="1" y="390"/>
                      <a:pt x="114" y="516"/>
                    </a:cubicBezTo>
                    <a:cubicBezTo>
                      <a:pt x="177" y="586"/>
                      <a:pt x="264" y="623"/>
                      <a:pt x="351" y="623"/>
                    </a:cubicBezTo>
                    <a:cubicBezTo>
                      <a:pt x="424" y="623"/>
                      <a:pt x="497" y="597"/>
                      <a:pt x="556" y="546"/>
                    </a:cubicBezTo>
                    <a:cubicBezTo>
                      <a:pt x="686" y="433"/>
                      <a:pt x="694" y="234"/>
                      <a:pt x="582" y="104"/>
                    </a:cubicBezTo>
                    <a:cubicBezTo>
                      <a:pt x="521" y="36"/>
                      <a:pt x="434" y="1"/>
                      <a:pt x="3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821;p23">
                <a:extLst>
                  <a:ext uri="{FF2B5EF4-FFF2-40B4-BE49-F238E27FC236}">
                    <a16:creationId xmlns:a16="http://schemas.microsoft.com/office/drawing/2014/main" id="{20A039D3-D886-AAC0-1826-4FFED1FFF5BB}"/>
                  </a:ext>
                </a:extLst>
              </p:cNvPr>
              <p:cNvSpPr/>
              <p:nvPr/>
            </p:nvSpPr>
            <p:spPr>
              <a:xfrm>
                <a:off x="5560546" y="4217487"/>
                <a:ext cx="42073" cy="38010"/>
              </a:xfrm>
              <a:custGeom>
                <a:avLst/>
                <a:gdLst/>
                <a:ahLst/>
                <a:cxnLst/>
                <a:rect l="l" t="t" r="r" b="b"/>
                <a:pathLst>
                  <a:path w="321" h="290" extrusionOk="0">
                    <a:moveTo>
                      <a:pt x="162" y="1"/>
                    </a:moveTo>
                    <a:cubicBezTo>
                      <a:pt x="128" y="1"/>
                      <a:pt x="93" y="13"/>
                      <a:pt x="65" y="37"/>
                    </a:cubicBezTo>
                    <a:cubicBezTo>
                      <a:pt x="4" y="89"/>
                      <a:pt x="0" y="180"/>
                      <a:pt x="52" y="241"/>
                    </a:cubicBezTo>
                    <a:cubicBezTo>
                      <a:pt x="80" y="273"/>
                      <a:pt x="119" y="290"/>
                      <a:pt x="159" y="290"/>
                    </a:cubicBezTo>
                    <a:cubicBezTo>
                      <a:pt x="193" y="290"/>
                      <a:pt x="228" y="278"/>
                      <a:pt x="256" y="254"/>
                    </a:cubicBezTo>
                    <a:cubicBezTo>
                      <a:pt x="317" y="202"/>
                      <a:pt x="321" y="111"/>
                      <a:pt x="269" y="50"/>
                    </a:cubicBezTo>
                    <a:cubicBezTo>
                      <a:pt x="241" y="17"/>
                      <a:pt x="202" y="1"/>
                      <a:pt x="1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822;p23">
              <a:extLst>
                <a:ext uri="{FF2B5EF4-FFF2-40B4-BE49-F238E27FC236}">
                  <a16:creationId xmlns:a16="http://schemas.microsoft.com/office/drawing/2014/main" id="{C00BCE61-9D90-6051-65D7-C0BE60116769}"/>
                </a:ext>
              </a:extLst>
            </p:cNvPr>
            <p:cNvSpPr/>
            <p:nvPr/>
          </p:nvSpPr>
          <p:spPr>
            <a:xfrm>
              <a:off x="3013336" y="4666739"/>
              <a:ext cx="3324374" cy="79087"/>
            </a:xfrm>
            <a:custGeom>
              <a:avLst/>
              <a:gdLst/>
              <a:ahLst/>
              <a:cxnLst/>
              <a:rect l="l" t="t" r="r" b="b"/>
              <a:pathLst>
                <a:path w="20261" h="482" extrusionOk="0">
                  <a:moveTo>
                    <a:pt x="10128" y="0"/>
                  </a:moveTo>
                  <a:cubicBezTo>
                    <a:pt x="4535" y="0"/>
                    <a:pt x="0" y="109"/>
                    <a:pt x="0" y="239"/>
                  </a:cubicBezTo>
                  <a:cubicBezTo>
                    <a:pt x="0" y="373"/>
                    <a:pt x="4535" y="481"/>
                    <a:pt x="10128" y="481"/>
                  </a:cubicBezTo>
                  <a:cubicBezTo>
                    <a:pt x="15726" y="481"/>
                    <a:pt x="20261" y="373"/>
                    <a:pt x="20261" y="239"/>
                  </a:cubicBezTo>
                  <a:cubicBezTo>
                    <a:pt x="20261" y="109"/>
                    <a:pt x="15726" y="0"/>
                    <a:pt x="10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823;p23">
              <a:extLst>
                <a:ext uri="{FF2B5EF4-FFF2-40B4-BE49-F238E27FC236}">
                  <a16:creationId xmlns:a16="http://schemas.microsoft.com/office/drawing/2014/main" id="{E1C5D2DE-9C94-18D5-E728-3619836A8925}"/>
                </a:ext>
              </a:extLst>
            </p:cNvPr>
            <p:cNvGrpSpPr/>
            <p:nvPr/>
          </p:nvGrpSpPr>
          <p:grpSpPr>
            <a:xfrm>
              <a:off x="3956801" y="3395486"/>
              <a:ext cx="1341219" cy="1160399"/>
              <a:chOff x="3963085" y="3357883"/>
              <a:chExt cx="1071347" cy="926910"/>
            </a:xfrm>
          </p:grpSpPr>
          <p:grpSp>
            <p:nvGrpSpPr>
              <p:cNvPr id="478" name="Google Shape;824;p23">
                <a:extLst>
                  <a:ext uri="{FF2B5EF4-FFF2-40B4-BE49-F238E27FC236}">
                    <a16:creationId xmlns:a16="http://schemas.microsoft.com/office/drawing/2014/main" id="{476C89E5-0B3F-C4A1-ACA9-D66A7F5823FD}"/>
                  </a:ext>
                </a:extLst>
              </p:cNvPr>
              <p:cNvGrpSpPr/>
              <p:nvPr/>
            </p:nvGrpSpPr>
            <p:grpSpPr>
              <a:xfrm>
                <a:off x="3963085" y="3357883"/>
                <a:ext cx="1071347" cy="926910"/>
                <a:chOff x="3963085" y="3357883"/>
                <a:chExt cx="1071347" cy="926910"/>
              </a:xfrm>
            </p:grpSpPr>
            <p:sp>
              <p:nvSpPr>
                <p:cNvPr id="481" name="Google Shape;825;p23">
                  <a:extLst>
                    <a:ext uri="{FF2B5EF4-FFF2-40B4-BE49-F238E27FC236}">
                      <a16:creationId xmlns:a16="http://schemas.microsoft.com/office/drawing/2014/main" id="{96F89386-63AC-DD8E-3D77-A362903FD29C}"/>
                    </a:ext>
                  </a:extLst>
                </p:cNvPr>
                <p:cNvSpPr/>
                <p:nvPr/>
              </p:nvSpPr>
              <p:spPr>
                <a:xfrm>
                  <a:off x="4091532" y="3416339"/>
                  <a:ext cx="942900" cy="573551"/>
                </a:xfrm>
                <a:custGeom>
                  <a:avLst/>
                  <a:gdLst/>
                  <a:ahLst/>
                  <a:cxnLst/>
                  <a:rect l="l" t="t" r="r" b="b"/>
                  <a:pathLst>
                    <a:path w="7194" h="4376" extrusionOk="0">
                      <a:moveTo>
                        <a:pt x="6976" y="174"/>
                      </a:moveTo>
                      <a:lnTo>
                        <a:pt x="6122" y="4202"/>
                      </a:lnTo>
                      <a:lnTo>
                        <a:pt x="1297" y="4202"/>
                      </a:lnTo>
                      <a:lnTo>
                        <a:pt x="226" y="174"/>
                      </a:lnTo>
                      <a:close/>
                      <a:moveTo>
                        <a:pt x="0" y="1"/>
                      </a:moveTo>
                      <a:lnTo>
                        <a:pt x="1167" y="4376"/>
                      </a:lnTo>
                      <a:lnTo>
                        <a:pt x="6261" y="4376"/>
                      </a:lnTo>
                      <a:lnTo>
                        <a:pt x="71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826;p23">
                  <a:extLst>
                    <a:ext uri="{FF2B5EF4-FFF2-40B4-BE49-F238E27FC236}">
                      <a16:creationId xmlns:a16="http://schemas.microsoft.com/office/drawing/2014/main" id="{1FAE8702-FDDC-B68B-6CA4-7F6FC82FCDE3}"/>
                    </a:ext>
                  </a:extLst>
                </p:cNvPr>
                <p:cNvSpPr/>
                <p:nvPr/>
              </p:nvSpPr>
              <p:spPr>
                <a:xfrm>
                  <a:off x="4139241" y="3539736"/>
                  <a:ext cx="853643" cy="29097"/>
                </a:xfrm>
                <a:custGeom>
                  <a:avLst/>
                  <a:gdLst/>
                  <a:ahLst/>
                  <a:cxnLst/>
                  <a:rect l="l" t="t" r="r" b="b"/>
                  <a:pathLst>
                    <a:path w="6513" h="222" extrusionOk="0">
                      <a:moveTo>
                        <a:pt x="0" y="1"/>
                      </a:moveTo>
                      <a:lnTo>
                        <a:pt x="0" y="174"/>
                      </a:lnTo>
                      <a:lnTo>
                        <a:pt x="6508" y="222"/>
                      </a:lnTo>
                      <a:lnTo>
                        <a:pt x="6513" y="4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827;p23">
                  <a:extLst>
                    <a:ext uri="{FF2B5EF4-FFF2-40B4-BE49-F238E27FC236}">
                      <a16:creationId xmlns:a16="http://schemas.microsoft.com/office/drawing/2014/main" id="{D905EDAE-97BD-0A31-B9C9-794578890C15}"/>
                    </a:ext>
                  </a:extLst>
                </p:cNvPr>
                <p:cNvSpPr/>
                <p:nvPr/>
              </p:nvSpPr>
              <p:spPr>
                <a:xfrm>
                  <a:off x="4178430" y="3686863"/>
                  <a:ext cx="774085" cy="28048"/>
                </a:xfrm>
                <a:custGeom>
                  <a:avLst/>
                  <a:gdLst/>
                  <a:ahLst/>
                  <a:cxnLst/>
                  <a:rect l="l" t="t" r="r" b="b"/>
                  <a:pathLst>
                    <a:path w="5906" h="214" extrusionOk="0">
                      <a:moveTo>
                        <a:pt x="1" y="1"/>
                      </a:moveTo>
                      <a:lnTo>
                        <a:pt x="1" y="174"/>
                      </a:lnTo>
                      <a:lnTo>
                        <a:pt x="5902" y="213"/>
                      </a:lnTo>
                      <a:lnTo>
                        <a:pt x="5906" y="4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828;p23">
                  <a:extLst>
                    <a:ext uri="{FF2B5EF4-FFF2-40B4-BE49-F238E27FC236}">
                      <a16:creationId xmlns:a16="http://schemas.microsoft.com/office/drawing/2014/main" id="{38362CD5-0F73-E2F1-5B54-830315260164}"/>
                    </a:ext>
                  </a:extLst>
                </p:cNvPr>
                <p:cNvSpPr/>
                <p:nvPr/>
              </p:nvSpPr>
              <p:spPr>
                <a:xfrm>
                  <a:off x="4226794" y="3844275"/>
                  <a:ext cx="702522" cy="23461"/>
                </a:xfrm>
                <a:custGeom>
                  <a:avLst/>
                  <a:gdLst/>
                  <a:ahLst/>
                  <a:cxnLst/>
                  <a:rect l="l" t="t" r="r" b="b"/>
                  <a:pathLst>
                    <a:path w="5360" h="179" extrusionOk="0">
                      <a:moveTo>
                        <a:pt x="0" y="1"/>
                      </a:moveTo>
                      <a:lnTo>
                        <a:pt x="0" y="174"/>
                      </a:lnTo>
                      <a:lnTo>
                        <a:pt x="5359" y="178"/>
                      </a:lnTo>
                      <a:lnTo>
                        <a:pt x="5359" y="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829;p23">
                  <a:extLst>
                    <a:ext uri="{FF2B5EF4-FFF2-40B4-BE49-F238E27FC236}">
                      <a16:creationId xmlns:a16="http://schemas.microsoft.com/office/drawing/2014/main" id="{3611E474-EA61-7DD5-3872-5F511FC00227}"/>
                    </a:ext>
                  </a:extLst>
                </p:cNvPr>
                <p:cNvSpPr/>
                <p:nvPr/>
              </p:nvSpPr>
              <p:spPr>
                <a:xfrm>
                  <a:off x="3963085" y="3357883"/>
                  <a:ext cx="907642" cy="814453"/>
                </a:xfrm>
                <a:custGeom>
                  <a:avLst/>
                  <a:gdLst/>
                  <a:ahLst/>
                  <a:cxnLst/>
                  <a:rect l="l" t="t" r="r" b="b"/>
                  <a:pathLst>
                    <a:path w="6925" h="6214" extrusionOk="0">
                      <a:moveTo>
                        <a:pt x="113" y="0"/>
                      </a:moveTo>
                      <a:cubicBezTo>
                        <a:pt x="0" y="0"/>
                        <a:pt x="0" y="178"/>
                        <a:pt x="113" y="178"/>
                      </a:cubicBezTo>
                      <a:lnTo>
                        <a:pt x="908" y="178"/>
                      </a:lnTo>
                      <a:cubicBezTo>
                        <a:pt x="957" y="364"/>
                        <a:pt x="1010" y="547"/>
                        <a:pt x="1058" y="733"/>
                      </a:cubicBezTo>
                      <a:lnTo>
                        <a:pt x="1362" y="1860"/>
                      </a:lnTo>
                      <a:cubicBezTo>
                        <a:pt x="1483" y="2311"/>
                        <a:pt x="1605" y="2758"/>
                        <a:pt x="1730" y="3209"/>
                      </a:cubicBezTo>
                      <a:cubicBezTo>
                        <a:pt x="1843" y="3629"/>
                        <a:pt x="1956" y="4050"/>
                        <a:pt x="2068" y="4466"/>
                      </a:cubicBezTo>
                      <a:cubicBezTo>
                        <a:pt x="2147" y="4748"/>
                        <a:pt x="2220" y="5030"/>
                        <a:pt x="2298" y="5312"/>
                      </a:cubicBezTo>
                      <a:cubicBezTo>
                        <a:pt x="2311" y="5368"/>
                        <a:pt x="2329" y="5424"/>
                        <a:pt x="2342" y="5481"/>
                      </a:cubicBezTo>
                      <a:cubicBezTo>
                        <a:pt x="2407" y="5715"/>
                        <a:pt x="2554" y="5923"/>
                        <a:pt x="2758" y="6057"/>
                      </a:cubicBezTo>
                      <a:cubicBezTo>
                        <a:pt x="2927" y="6166"/>
                        <a:pt x="3126" y="6213"/>
                        <a:pt x="3326" y="6213"/>
                      </a:cubicBezTo>
                      <a:lnTo>
                        <a:pt x="6812" y="6213"/>
                      </a:lnTo>
                      <a:cubicBezTo>
                        <a:pt x="6924" y="6213"/>
                        <a:pt x="6924" y="6036"/>
                        <a:pt x="6812" y="6036"/>
                      </a:cubicBezTo>
                      <a:lnTo>
                        <a:pt x="3291" y="6036"/>
                      </a:lnTo>
                      <a:cubicBezTo>
                        <a:pt x="2975" y="6036"/>
                        <a:pt x="2693" y="5849"/>
                        <a:pt x="2558" y="5567"/>
                      </a:cubicBezTo>
                      <a:cubicBezTo>
                        <a:pt x="2528" y="5502"/>
                        <a:pt x="2511" y="5429"/>
                        <a:pt x="2493" y="5364"/>
                      </a:cubicBezTo>
                      <a:cubicBezTo>
                        <a:pt x="2467" y="5273"/>
                        <a:pt x="2446" y="5177"/>
                        <a:pt x="2420" y="5086"/>
                      </a:cubicBezTo>
                      <a:cubicBezTo>
                        <a:pt x="2329" y="4761"/>
                        <a:pt x="2242" y="4436"/>
                        <a:pt x="2155" y="4106"/>
                      </a:cubicBezTo>
                      <a:cubicBezTo>
                        <a:pt x="2038" y="3673"/>
                        <a:pt x="1917" y="3235"/>
                        <a:pt x="1800" y="2801"/>
                      </a:cubicBezTo>
                      <a:cubicBezTo>
                        <a:pt x="1683" y="2363"/>
                        <a:pt x="1566" y="1925"/>
                        <a:pt x="1444" y="1487"/>
                      </a:cubicBezTo>
                      <a:cubicBezTo>
                        <a:pt x="1353" y="1149"/>
                        <a:pt x="1262" y="811"/>
                        <a:pt x="1171" y="473"/>
                      </a:cubicBezTo>
                      <a:cubicBezTo>
                        <a:pt x="1136" y="339"/>
                        <a:pt x="1097" y="200"/>
                        <a:pt x="1063" y="65"/>
                      </a:cubicBezTo>
                      <a:cubicBezTo>
                        <a:pt x="1050" y="26"/>
                        <a:pt x="1015" y="0"/>
                        <a:pt x="9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830;p23">
                  <a:extLst>
                    <a:ext uri="{FF2B5EF4-FFF2-40B4-BE49-F238E27FC236}">
                      <a16:creationId xmlns:a16="http://schemas.microsoft.com/office/drawing/2014/main" id="{A83A4CDC-2593-374C-AB61-809C780121EB}"/>
                    </a:ext>
                  </a:extLst>
                </p:cNvPr>
                <p:cNvSpPr/>
                <p:nvPr/>
              </p:nvSpPr>
              <p:spPr>
                <a:xfrm>
                  <a:off x="4700082" y="4163687"/>
                  <a:ext cx="121237" cy="121106"/>
                </a:xfrm>
                <a:custGeom>
                  <a:avLst/>
                  <a:gdLst/>
                  <a:ahLst/>
                  <a:cxnLst/>
                  <a:rect l="l" t="t" r="r" b="b"/>
                  <a:pathLst>
                    <a:path w="925" h="924" extrusionOk="0">
                      <a:moveTo>
                        <a:pt x="465" y="0"/>
                      </a:moveTo>
                      <a:cubicBezTo>
                        <a:pt x="209" y="0"/>
                        <a:pt x="1" y="208"/>
                        <a:pt x="1" y="460"/>
                      </a:cubicBezTo>
                      <a:cubicBezTo>
                        <a:pt x="1" y="716"/>
                        <a:pt x="209" y="924"/>
                        <a:pt x="465" y="924"/>
                      </a:cubicBezTo>
                      <a:cubicBezTo>
                        <a:pt x="716" y="924"/>
                        <a:pt x="924" y="716"/>
                        <a:pt x="924" y="460"/>
                      </a:cubicBezTo>
                      <a:cubicBezTo>
                        <a:pt x="924" y="208"/>
                        <a:pt x="716" y="0"/>
                        <a:pt x="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831;p23">
                  <a:extLst>
                    <a:ext uri="{FF2B5EF4-FFF2-40B4-BE49-F238E27FC236}">
                      <a16:creationId xmlns:a16="http://schemas.microsoft.com/office/drawing/2014/main" id="{C08EF831-315A-F564-9DA0-48577CBA9CEF}"/>
                    </a:ext>
                  </a:extLst>
                </p:cNvPr>
                <p:cNvSpPr/>
                <p:nvPr/>
              </p:nvSpPr>
              <p:spPr>
                <a:xfrm>
                  <a:off x="4369921" y="4163687"/>
                  <a:ext cx="120582" cy="121106"/>
                </a:xfrm>
                <a:custGeom>
                  <a:avLst/>
                  <a:gdLst/>
                  <a:ahLst/>
                  <a:cxnLst/>
                  <a:rect l="l" t="t" r="r" b="b"/>
                  <a:pathLst>
                    <a:path w="920" h="924" extrusionOk="0">
                      <a:moveTo>
                        <a:pt x="460" y="0"/>
                      </a:moveTo>
                      <a:cubicBezTo>
                        <a:pt x="205" y="0"/>
                        <a:pt x="1" y="204"/>
                        <a:pt x="1" y="460"/>
                      </a:cubicBezTo>
                      <a:cubicBezTo>
                        <a:pt x="1" y="716"/>
                        <a:pt x="205" y="924"/>
                        <a:pt x="460" y="924"/>
                      </a:cubicBezTo>
                      <a:cubicBezTo>
                        <a:pt x="716" y="924"/>
                        <a:pt x="920" y="716"/>
                        <a:pt x="920" y="460"/>
                      </a:cubicBezTo>
                      <a:cubicBezTo>
                        <a:pt x="920" y="208"/>
                        <a:pt x="716" y="0"/>
                        <a:pt x="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832;p23">
                  <a:extLst>
                    <a:ext uri="{FF2B5EF4-FFF2-40B4-BE49-F238E27FC236}">
                      <a16:creationId xmlns:a16="http://schemas.microsoft.com/office/drawing/2014/main" id="{0577AB81-E000-71AE-0977-0C3B57AF65DA}"/>
                    </a:ext>
                  </a:extLst>
                </p:cNvPr>
                <p:cNvSpPr/>
                <p:nvPr/>
              </p:nvSpPr>
              <p:spPr>
                <a:xfrm>
                  <a:off x="4731407" y="3426563"/>
                  <a:ext cx="77985" cy="553105"/>
                </a:xfrm>
                <a:custGeom>
                  <a:avLst/>
                  <a:gdLst/>
                  <a:ahLst/>
                  <a:cxnLst/>
                  <a:rect l="l" t="t" r="r" b="b"/>
                  <a:pathLst>
                    <a:path w="595" h="4220" extrusionOk="0">
                      <a:moveTo>
                        <a:pt x="421" y="1"/>
                      </a:moveTo>
                      <a:lnTo>
                        <a:pt x="0" y="4202"/>
                      </a:lnTo>
                      <a:lnTo>
                        <a:pt x="169" y="4220"/>
                      </a:lnTo>
                      <a:lnTo>
                        <a:pt x="594" y="18"/>
                      </a:lnTo>
                      <a:lnTo>
                        <a:pt x="4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833;p23">
                  <a:extLst>
                    <a:ext uri="{FF2B5EF4-FFF2-40B4-BE49-F238E27FC236}">
                      <a16:creationId xmlns:a16="http://schemas.microsoft.com/office/drawing/2014/main" id="{CF0096E2-CF96-9E3E-4E9E-71FE1D34FD6C}"/>
                    </a:ext>
                  </a:extLst>
                </p:cNvPr>
                <p:cNvSpPr/>
                <p:nvPr/>
              </p:nvSpPr>
              <p:spPr>
                <a:xfrm>
                  <a:off x="4345542" y="3426563"/>
                  <a:ext cx="77330" cy="553105"/>
                </a:xfrm>
                <a:custGeom>
                  <a:avLst/>
                  <a:gdLst/>
                  <a:ahLst/>
                  <a:cxnLst/>
                  <a:rect l="l" t="t" r="r" b="b"/>
                  <a:pathLst>
                    <a:path w="590" h="4220" extrusionOk="0">
                      <a:moveTo>
                        <a:pt x="174" y="1"/>
                      </a:moveTo>
                      <a:lnTo>
                        <a:pt x="0" y="18"/>
                      </a:lnTo>
                      <a:lnTo>
                        <a:pt x="421" y="4220"/>
                      </a:lnTo>
                      <a:lnTo>
                        <a:pt x="590" y="4202"/>
                      </a:lnTo>
                      <a:lnTo>
                        <a:pt x="1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834;p23">
                  <a:extLst>
                    <a:ext uri="{FF2B5EF4-FFF2-40B4-BE49-F238E27FC236}">
                      <a16:creationId xmlns:a16="http://schemas.microsoft.com/office/drawing/2014/main" id="{213BDB1E-7BB8-FBFC-46EC-A2E1D2DE5A62}"/>
                    </a:ext>
                  </a:extLst>
                </p:cNvPr>
                <p:cNvSpPr/>
                <p:nvPr/>
              </p:nvSpPr>
              <p:spPr>
                <a:xfrm>
                  <a:off x="4566523" y="3427742"/>
                  <a:ext cx="22937" cy="550746"/>
                </a:xfrm>
                <a:custGeom>
                  <a:avLst/>
                  <a:gdLst/>
                  <a:ahLst/>
                  <a:cxnLst/>
                  <a:rect l="l" t="t" r="r" b="b"/>
                  <a:pathLst>
                    <a:path w="175" h="4202" extrusionOk="0">
                      <a:moveTo>
                        <a:pt x="1" y="1"/>
                      </a:moveTo>
                      <a:lnTo>
                        <a:pt x="1" y="4202"/>
                      </a:lnTo>
                      <a:lnTo>
                        <a:pt x="174" y="4202"/>
                      </a:lnTo>
                      <a:lnTo>
                        <a:pt x="1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 name="Google Shape;835;p23">
                <a:extLst>
                  <a:ext uri="{FF2B5EF4-FFF2-40B4-BE49-F238E27FC236}">
                    <a16:creationId xmlns:a16="http://schemas.microsoft.com/office/drawing/2014/main" id="{AF100B93-16E9-DBF8-CEAB-576DE62D2ABF}"/>
                  </a:ext>
                </a:extLst>
              </p:cNvPr>
              <p:cNvSpPr/>
              <p:nvPr/>
            </p:nvSpPr>
            <p:spPr>
              <a:xfrm>
                <a:off x="4742155" y="4205822"/>
                <a:ext cx="37092" cy="37092"/>
              </a:xfrm>
              <a:custGeom>
                <a:avLst/>
                <a:gdLst/>
                <a:ahLst/>
                <a:cxnLst/>
                <a:rect l="l" t="t" r="r" b="b"/>
                <a:pathLst>
                  <a:path w="283" h="283" extrusionOk="0">
                    <a:moveTo>
                      <a:pt x="144" y="0"/>
                    </a:moveTo>
                    <a:cubicBezTo>
                      <a:pt x="66" y="0"/>
                      <a:pt x="1" y="65"/>
                      <a:pt x="1" y="139"/>
                    </a:cubicBezTo>
                    <a:cubicBezTo>
                      <a:pt x="1" y="217"/>
                      <a:pt x="66" y="282"/>
                      <a:pt x="144" y="282"/>
                    </a:cubicBezTo>
                    <a:cubicBezTo>
                      <a:pt x="217" y="282"/>
                      <a:pt x="282" y="217"/>
                      <a:pt x="282" y="139"/>
                    </a:cubicBezTo>
                    <a:cubicBezTo>
                      <a:pt x="282" y="65"/>
                      <a:pt x="217" y="0"/>
                      <a:pt x="1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836;p23">
                <a:extLst>
                  <a:ext uri="{FF2B5EF4-FFF2-40B4-BE49-F238E27FC236}">
                    <a16:creationId xmlns:a16="http://schemas.microsoft.com/office/drawing/2014/main" id="{D79A4307-E065-07AB-B974-221666A87535}"/>
                  </a:ext>
                </a:extLst>
              </p:cNvPr>
              <p:cNvSpPr/>
              <p:nvPr/>
            </p:nvSpPr>
            <p:spPr>
              <a:xfrm>
                <a:off x="4410814" y="4205822"/>
                <a:ext cx="36568" cy="37092"/>
              </a:xfrm>
              <a:custGeom>
                <a:avLst/>
                <a:gdLst/>
                <a:ahLst/>
                <a:cxnLst/>
                <a:rect l="l" t="t" r="r" b="b"/>
                <a:pathLst>
                  <a:path w="279" h="283" extrusionOk="0">
                    <a:moveTo>
                      <a:pt x="140" y="0"/>
                    </a:moveTo>
                    <a:cubicBezTo>
                      <a:pt x="62" y="0"/>
                      <a:pt x="1" y="61"/>
                      <a:pt x="1" y="139"/>
                    </a:cubicBezTo>
                    <a:cubicBezTo>
                      <a:pt x="1" y="217"/>
                      <a:pt x="62" y="278"/>
                      <a:pt x="140" y="282"/>
                    </a:cubicBezTo>
                    <a:cubicBezTo>
                      <a:pt x="218" y="282"/>
                      <a:pt x="278" y="217"/>
                      <a:pt x="278" y="139"/>
                    </a:cubicBezTo>
                    <a:cubicBezTo>
                      <a:pt x="278" y="61"/>
                      <a:pt x="218"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837;p23">
              <a:extLst>
                <a:ext uri="{FF2B5EF4-FFF2-40B4-BE49-F238E27FC236}">
                  <a16:creationId xmlns:a16="http://schemas.microsoft.com/office/drawing/2014/main" id="{8657A84E-84DB-4B83-2513-A85E8EC7F913}"/>
                </a:ext>
              </a:extLst>
            </p:cNvPr>
            <p:cNvSpPr/>
            <p:nvPr/>
          </p:nvSpPr>
          <p:spPr>
            <a:xfrm>
              <a:off x="3363316" y="3756099"/>
              <a:ext cx="196565" cy="866014"/>
            </a:xfrm>
            <a:custGeom>
              <a:avLst/>
              <a:gdLst/>
              <a:ahLst/>
              <a:cxnLst/>
              <a:rect l="l" t="t" r="r" b="b"/>
              <a:pathLst>
                <a:path w="1198" h="5278" extrusionOk="0">
                  <a:moveTo>
                    <a:pt x="1197" y="1"/>
                  </a:moveTo>
                  <a:lnTo>
                    <a:pt x="243" y="555"/>
                  </a:lnTo>
                  <a:cubicBezTo>
                    <a:pt x="269" y="972"/>
                    <a:pt x="274" y="1392"/>
                    <a:pt x="252" y="1809"/>
                  </a:cubicBezTo>
                  <a:cubicBezTo>
                    <a:pt x="247" y="1900"/>
                    <a:pt x="243" y="1991"/>
                    <a:pt x="221" y="2077"/>
                  </a:cubicBezTo>
                  <a:cubicBezTo>
                    <a:pt x="187" y="2220"/>
                    <a:pt x="113" y="2346"/>
                    <a:pt x="74" y="2485"/>
                  </a:cubicBezTo>
                  <a:cubicBezTo>
                    <a:pt x="31" y="2628"/>
                    <a:pt x="22" y="2780"/>
                    <a:pt x="18" y="2931"/>
                  </a:cubicBezTo>
                  <a:cubicBezTo>
                    <a:pt x="0" y="3369"/>
                    <a:pt x="44" y="3643"/>
                    <a:pt x="109" y="4076"/>
                  </a:cubicBezTo>
                  <a:cubicBezTo>
                    <a:pt x="126" y="4193"/>
                    <a:pt x="130" y="4484"/>
                    <a:pt x="130" y="4605"/>
                  </a:cubicBezTo>
                  <a:cubicBezTo>
                    <a:pt x="130" y="4757"/>
                    <a:pt x="96" y="4904"/>
                    <a:pt x="26" y="5039"/>
                  </a:cubicBezTo>
                  <a:cubicBezTo>
                    <a:pt x="382" y="5086"/>
                    <a:pt x="729" y="5164"/>
                    <a:pt x="1067" y="5277"/>
                  </a:cubicBezTo>
                  <a:cubicBezTo>
                    <a:pt x="924" y="5065"/>
                    <a:pt x="768" y="4995"/>
                    <a:pt x="698" y="4748"/>
                  </a:cubicBezTo>
                  <a:cubicBezTo>
                    <a:pt x="607" y="4410"/>
                    <a:pt x="642" y="3898"/>
                    <a:pt x="668" y="3551"/>
                  </a:cubicBezTo>
                  <a:cubicBezTo>
                    <a:pt x="694" y="3222"/>
                    <a:pt x="746" y="2897"/>
                    <a:pt x="820" y="2576"/>
                  </a:cubicBezTo>
                  <a:cubicBezTo>
                    <a:pt x="876" y="2346"/>
                    <a:pt x="946" y="2121"/>
                    <a:pt x="989" y="1887"/>
                  </a:cubicBezTo>
                  <a:cubicBezTo>
                    <a:pt x="1024" y="1704"/>
                    <a:pt x="1041" y="1522"/>
                    <a:pt x="1058" y="1336"/>
                  </a:cubicBezTo>
                  <a:cubicBezTo>
                    <a:pt x="1106" y="889"/>
                    <a:pt x="1154" y="447"/>
                    <a:pt x="1197" y="1"/>
                  </a:cubicBezTo>
                  <a:close/>
                </a:path>
              </a:pathLst>
            </a:custGeom>
            <a:solidFill>
              <a:srgbClr val="FFA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838;p23">
              <a:extLst>
                <a:ext uri="{FF2B5EF4-FFF2-40B4-BE49-F238E27FC236}">
                  <a16:creationId xmlns:a16="http://schemas.microsoft.com/office/drawing/2014/main" id="{CD4BF30A-251C-8C96-5A03-EFCA4945038F}"/>
                </a:ext>
              </a:extLst>
            </p:cNvPr>
            <p:cNvSpPr/>
            <p:nvPr/>
          </p:nvSpPr>
          <p:spPr>
            <a:xfrm>
              <a:off x="3349041" y="4529405"/>
              <a:ext cx="284674" cy="148656"/>
            </a:xfrm>
            <a:custGeom>
              <a:avLst/>
              <a:gdLst/>
              <a:ahLst/>
              <a:cxnLst/>
              <a:rect l="l" t="t" r="r" b="b"/>
              <a:pathLst>
                <a:path w="1735" h="906" extrusionOk="0">
                  <a:moveTo>
                    <a:pt x="187" y="0"/>
                  </a:moveTo>
                  <a:cubicBezTo>
                    <a:pt x="196" y="26"/>
                    <a:pt x="144" y="78"/>
                    <a:pt x="126" y="100"/>
                  </a:cubicBezTo>
                  <a:cubicBezTo>
                    <a:pt x="105" y="122"/>
                    <a:pt x="79" y="135"/>
                    <a:pt x="61" y="161"/>
                  </a:cubicBezTo>
                  <a:cubicBezTo>
                    <a:pt x="40" y="187"/>
                    <a:pt x="31" y="222"/>
                    <a:pt x="27" y="256"/>
                  </a:cubicBezTo>
                  <a:cubicBezTo>
                    <a:pt x="5" y="382"/>
                    <a:pt x="1" y="512"/>
                    <a:pt x="14" y="638"/>
                  </a:cubicBezTo>
                  <a:cubicBezTo>
                    <a:pt x="14" y="655"/>
                    <a:pt x="14" y="672"/>
                    <a:pt x="27" y="681"/>
                  </a:cubicBezTo>
                  <a:cubicBezTo>
                    <a:pt x="35" y="694"/>
                    <a:pt x="53" y="698"/>
                    <a:pt x="70" y="703"/>
                  </a:cubicBezTo>
                  <a:cubicBezTo>
                    <a:pt x="114" y="715"/>
                    <a:pt x="157" y="725"/>
                    <a:pt x="200" y="725"/>
                  </a:cubicBezTo>
                  <a:cubicBezTo>
                    <a:pt x="218" y="725"/>
                    <a:pt x="235" y="724"/>
                    <a:pt x="252" y="720"/>
                  </a:cubicBezTo>
                  <a:cubicBezTo>
                    <a:pt x="312" y="706"/>
                    <a:pt x="375" y="660"/>
                    <a:pt x="434" y="660"/>
                  </a:cubicBezTo>
                  <a:cubicBezTo>
                    <a:pt x="447" y="660"/>
                    <a:pt x="460" y="663"/>
                    <a:pt x="473" y="668"/>
                  </a:cubicBezTo>
                  <a:cubicBezTo>
                    <a:pt x="495" y="681"/>
                    <a:pt x="512" y="694"/>
                    <a:pt x="530" y="711"/>
                  </a:cubicBezTo>
                  <a:cubicBezTo>
                    <a:pt x="681" y="833"/>
                    <a:pt x="889" y="855"/>
                    <a:pt x="1085" y="868"/>
                  </a:cubicBezTo>
                  <a:cubicBezTo>
                    <a:pt x="1254" y="881"/>
                    <a:pt x="1427" y="894"/>
                    <a:pt x="1596" y="902"/>
                  </a:cubicBezTo>
                  <a:cubicBezTo>
                    <a:pt x="1609" y="904"/>
                    <a:pt x="1621" y="905"/>
                    <a:pt x="1634" y="905"/>
                  </a:cubicBezTo>
                  <a:cubicBezTo>
                    <a:pt x="1651" y="905"/>
                    <a:pt x="1668" y="903"/>
                    <a:pt x="1683" y="898"/>
                  </a:cubicBezTo>
                  <a:cubicBezTo>
                    <a:pt x="1709" y="889"/>
                    <a:pt x="1735" y="868"/>
                    <a:pt x="1735" y="837"/>
                  </a:cubicBezTo>
                  <a:cubicBezTo>
                    <a:pt x="1735" y="803"/>
                    <a:pt x="1705" y="781"/>
                    <a:pt x="1679" y="764"/>
                  </a:cubicBezTo>
                  <a:cubicBezTo>
                    <a:pt x="1566" y="681"/>
                    <a:pt x="1444" y="607"/>
                    <a:pt x="1323" y="538"/>
                  </a:cubicBezTo>
                  <a:cubicBezTo>
                    <a:pt x="1280" y="512"/>
                    <a:pt x="1236" y="490"/>
                    <a:pt x="1193" y="482"/>
                  </a:cubicBezTo>
                  <a:cubicBezTo>
                    <a:pt x="1176" y="480"/>
                    <a:pt x="1158" y="478"/>
                    <a:pt x="1141" y="478"/>
                  </a:cubicBezTo>
                  <a:cubicBezTo>
                    <a:pt x="1125" y="478"/>
                    <a:pt x="1108" y="480"/>
                    <a:pt x="1093" y="482"/>
                  </a:cubicBezTo>
                  <a:cubicBezTo>
                    <a:pt x="1081" y="483"/>
                    <a:pt x="1070" y="483"/>
                    <a:pt x="1058" y="483"/>
                  </a:cubicBezTo>
                  <a:cubicBezTo>
                    <a:pt x="909" y="483"/>
                    <a:pt x="803" y="406"/>
                    <a:pt x="638" y="317"/>
                  </a:cubicBezTo>
                  <a:cubicBezTo>
                    <a:pt x="486" y="239"/>
                    <a:pt x="295" y="126"/>
                    <a:pt x="187" y="0"/>
                  </a:cubicBezTo>
                  <a:close/>
                </a:path>
              </a:pathLst>
            </a:custGeom>
            <a:solidFill>
              <a:srgbClr val="022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839;p23">
              <a:extLst>
                <a:ext uri="{FF2B5EF4-FFF2-40B4-BE49-F238E27FC236}">
                  <a16:creationId xmlns:a16="http://schemas.microsoft.com/office/drawing/2014/main" id="{52D41C60-052B-37A8-5ED1-50A97B950E03}"/>
                </a:ext>
              </a:extLst>
            </p:cNvPr>
            <p:cNvSpPr/>
            <p:nvPr/>
          </p:nvSpPr>
          <p:spPr>
            <a:xfrm>
              <a:off x="2626692" y="3786333"/>
              <a:ext cx="720421" cy="305991"/>
            </a:xfrm>
            <a:custGeom>
              <a:avLst/>
              <a:gdLst/>
              <a:ahLst/>
              <a:cxnLst/>
              <a:rect l="l" t="t" r="r" b="b"/>
              <a:pathLst>
                <a:path w="4584" h="1947" extrusionOk="0">
                  <a:moveTo>
                    <a:pt x="3621" y="1"/>
                  </a:moveTo>
                  <a:cubicBezTo>
                    <a:pt x="3543" y="369"/>
                    <a:pt x="3465" y="742"/>
                    <a:pt x="3387" y="1111"/>
                  </a:cubicBezTo>
                  <a:cubicBezTo>
                    <a:pt x="3378" y="1154"/>
                    <a:pt x="3370" y="1197"/>
                    <a:pt x="3339" y="1232"/>
                  </a:cubicBezTo>
                  <a:cubicBezTo>
                    <a:pt x="3308" y="1266"/>
                    <a:pt x="3264" y="1277"/>
                    <a:pt x="3218" y="1277"/>
                  </a:cubicBezTo>
                  <a:cubicBezTo>
                    <a:pt x="3181" y="1277"/>
                    <a:pt x="3142" y="1270"/>
                    <a:pt x="3105" y="1262"/>
                  </a:cubicBezTo>
                  <a:cubicBezTo>
                    <a:pt x="2828" y="1193"/>
                    <a:pt x="2611" y="1111"/>
                    <a:pt x="2273" y="1072"/>
                  </a:cubicBezTo>
                  <a:cubicBezTo>
                    <a:pt x="2130" y="1054"/>
                    <a:pt x="1956" y="1054"/>
                    <a:pt x="1809" y="1046"/>
                  </a:cubicBezTo>
                  <a:cubicBezTo>
                    <a:pt x="1657" y="1037"/>
                    <a:pt x="1497" y="1037"/>
                    <a:pt x="1271" y="1007"/>
                  </a:cubicBezTo>
                  <a:cubicBezTo>
                    <a:pt x="1098" y="981"/>
                    <a:pt x="1050" y="1011"/>
                    <a:pt x="911" y="907"/>
                  </a:cubicBezTo>
                  <a:cubicBezTo>
                    <a:pt x="859" y="866"/>
                    <a:pt x="810" y="811"/>
                    <a:pt x="779" y="811"/>
                  </a:cubicBezTo>
                  <a:cubicBezTo>
                    <a:pt x="777" y="811"/>
                    <a:pt x="775" y="811"/>
                    <a:pt x="773" y="812"/>
                  </a:cubicBezTo>
                  <a:cubicBezTo>
                    <a:pt x="742" y="816"/>
                    <a:pt x="729" y="885"/>
                    <a:pt x="703" y="907"/>
                  </a:cubicBezTo>
                  <a:cubicBezTo>
                    <a:pt x="591" y="1024"/>
                    <a:pt x="66" y="1575"/>
                    <a:pt x="1" y="1718"/>
                  </a:cubicBezTo>
                  <a:cubicBezTo>
                    <a:pt x="245" y="1550"/>
                    <a:pt x="638" y="1491"/>
                    <a:pt x="1038" y="1491"/>
                  </a:cubicBezTo>
                  <a:cubicBezTo>
                    <a:pt x="1434" y="1491"/>
                    <a:pt x="1838" y="1549"/>
                    <a:pt x="2112" y="1618"/>
                  </a:cubicBezTo>
                  <a:cubicBezTo>
                    <a:pt x="2607" y="1739"/>
                    <a:pt x="3105" y="1848"/>
                    <a:pt x="3608" y="1934"/>
                  </a:cubicBezTo>
                  <a:cubicBezTo>
                    <a:pt x="3639" y="1941"/>
                    <a:pt x="3670" y="1947"/>
                    <a:pt x="3702" y="1947"/>
                  </a:cubicBezTo>
                  <a:cubicBezTo>
                    <a:pt x="3715" y="1947"/>
                    <a:pt x="3729" y="1946"/>
                    <a:pt x="3743" y="1943"/>
                  </a:cubicBezTo>
                  <a:cubicBezTo>
                    <a:pt x="3868" y="1921"/>
                    <a:pt x="3938" y="1787"/>
                    <a:pt x="3985" y="1670"/>
                  </a:cubicBezTo>
                  <a:cubicBezTo>
                    <a:pt x="4211" y="1124"/>
                    <a:pt x="4410" y="569"/>
                    <a:pt x="4584" y="5"/>
                  </a:cubicBezTo>
                  <a:lnTo>
                    <a:pt x="3621" y="1"/>
                  </a:lnTo>
                  <a:close/>
                </a:path>
              </a:pathLst>
            </a:custGeom>
            <a:solidFill>
              <a:srgbClr val="FFA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840;p23">
              <a:extLst>
                <a:ext uri="{FF2B5EF4-FFF2-40B4-BE49-F238E27FC236}">
                  <a16:creationId xmlns:a16="http://schemas.microsoft.com/office/drawing/2014/main" id="{87EEB92A-1770-8DA2-23C8-830FE3569AEB}"/>
                </a:ext>
              </a:extLst>
            </p:cNvPr>
            <p:cNvSpPr/>
            <p:nvPr/>
          </p:nvSpPr>
          <p:spPr>
            <a:xfrm>
              <a:off x="2576401" y="3868999"/>
              <a:ext cx="184820" cy="259943"/>
            </a:xfrm>
            <a:custGeom>
              <a:avLst/>
              <a:gdLst/>
              <a:ahLst/>
              <a:cxnLst/>
              <a:rect l="l" t="t" r="r" b="b"/>
              <a:pathLst>
                <a:path w="1176" h="1654" extrusionOk="0">
                  <a:moveTo>
                    <a:pt x="561" y="1"/>
                  </a:moveTo>
                  <a:cubicBezTo>
                    <a:pt x="553" y="1"/>
                    <a:pt x="545" y="3"/>
                    <a:pt x="538" y="8"/>
                  </a:cubicBezTo>
                  <a:cubicBezTo>
                    <a:pt x="520" y="12"/>
                    <a:pt x="512" y="30"/>
                    <a:pt x="507" y="47"/>
                  </a:cubicBezTo>
                  <a:cubicBezTo>
                    <a:pt x="481" y="99"/>
                    <a:pt x="455" y="160"/>
                    <a:pt x="455" y="220"/>
                  </a:cubicBezTo>
                  <a:cubicBezTo>
                    <a:pt x="460" y="299"/>
                    <a:pt x="507" y="385"/>
                    <a:pt x="460" y="450"/>
                  </a:cubicBezTo>
                  <a:cubicBezTo>
                    <a:pt x="447" y="468"/>
                    <a:pt x="429" y="481"/>
                    <a:pt x="412" y="498"/>
                  </a:cubicBezTo>
                  <a:cubicBezTo>
                    <a:pt x="260" y="619"/>
                    <a:pt x="204" y="819"/>
                    <a:pt x="152" y="1010"/>
                  </a:cubicBezTo>
                  <a:cubicBezTo>
                    <a:pt x="104" y="1174"/>
                    <a:pt x="61" y="1339"/>
                    <a:pt x="17" y="1508"/>
                  </a:cubicBezTo>
                  <a:cubicBezTo>
                    <a:pt x="9" y="1534"/>
                    <a:pt x="0" y="1565"/>
                    <a:pt x="4" y="1591"/>
                  </a:cubicBezTo>
                  <a:cubicBezTo>
                    <a:pt x="9" y="1621"/>
                    <a:pt x="26" y="1647"/>
                    <a:pt x="56" y="1651"/>
                  </a:cubicBezTo>
                  <a:cubicBezTo>
                    <a:pt x="61" y="1653"/>
                    <a:pt x="66" y="1653"/>
                    <a:pt x="70" y="1653"/>
                  </a:cubicBezTo>
                  <a:cubicBezTo>
                    <a:pt x="96" y="1653"/>
                    <a:pt x="121" y="1634"/>
                    <a:pt x="139" y="1612"/>
                  </a:cubicBezTo>
                  <a:cubicBezTo>
                    <a:pt x="243" y="1517"/>
                    <a:pt x="334" y="1413"/>
                    <a:pt x="429" y="1304"/>
                  </a:cubicBezTo>
                  <a:cubicBezTo>
                    <a:pt x="460" y="1270"/>
                    <a:pt x="490" y="1235"/>
                    <a:pt x="507" y="1192"/>
                  </a:cubicBezTo>
                  <a:cubicBezTo>
                    <a:pt x="520" y="1157"/>
                    <a:pt x="525" y="1127"/>
                    <a:pt x="529" y="1092"/>
                  </a:cubicBezTo>
                  <a:cubicBezTo>
                    <a:pt x="551" y="927"/>
                    <a:pt x="650" y="836"/>
                    <a:pt x="776" y="676"/>
                  </a:cubicBezTo>
                  <a:cubicBezTo>
                    <a:pt x="885" y="546"/>
                    <a:pt x="1028" y="381"/>
                    <a:pt x="1175" y="294"/>
                  </a:cubicBezTo>
                  <a:lnTo>
                    <a:pt x="1175" y="294"/>
                  </a:lnTo>
                  <a:cubicBezTo>
                    <a:pt x="1174" y="294"/>
                    <a:pt x="1173" y="294"/>
                    <a:pt x="1172" y="294"/>
                  </a:cubicBezTo>
                  <a:cubicBezTo>
                    <a:pt x="1142" y="294"/>
                    <a:pt x="1105" y="241"/>
                    <a:pt x="1088" y="216"/>
                  </a:cubicBezTo>
                  <a:cubicBezTo>
                    <a:pt x="1075" y="190"/>
                    <a:pt x="1062" y="164"/>
                    <a:pt x="1041" y="142"/>
                  </a:cubicBezTo>
                  <a:cubicBezTo>
                    <a:pt x="1019" y="116"/>
                    <a:pt x="984" y="103"/>
                    <a:pt x="954" y="90"/>
                  </a:cubicBezTo>
                  <a:cubicBezTo>
                    <a:pt x="833" y="47"/>
                    <a:pt x="707" y="17"/>
                    <a:pt x="581" y="4"/>
                  </a:cubicBezTo>
                  <a:cubicBezTo>
                    <a:pt x="574" y="2"/>
                    <a:pt x="567" y="1"/>
                    <a:pt x="561" y="1"/>
                  </a:cubicBezTo>
                  <a:close/>
                </a:path>
              </a:pathLst>
            </a:custGeom>
            <a:solidFill>
              <a:srgbClr val="022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841;p23">
              <a:extLst>
                <a:ext uri="{FF2B5EF4-FFF2-40B4-BE49-F238E27FC236}">
                  <a16:creationId xmlns:a16="http://schemas.microsoft.com/office/drawing/2014/main" id="{E6FB3E3F-C56E-F804-9249-9AAAB602B6DF}"/>
                </a:ext>
              </a:extLst>
            </p:cNvPr>
            <p:cNvSpPr/>
            <p:nvPr/>
          </p:nvSpPr>
          <p:spPr>
            <a:xfrm>
              <a:off x="3918230" y="3336548"/>
              <a:ext cx="219208" cy="75641"/>
            </a:xfrm>
            <a:custGeom>
              <a:avLst/>
              <a:gdLst/>
              <a:ahLst/>
              <a:cxnLst/>
              <a:rect l="l" t="t" r="r" b="b"/>
              <a:pathLst>
                <a:path w="1336" h="461" extrusionOk="0">
                  <a:moveTo>
                    <a:pt x="778" y="0"/>
                  </a:moveTo>
                  <a:cubicBezTo>
                    <a:pt x="733" y="0"/>
                    <a:pt x="689" y="6"/>
                    <a:pt x="646" y="21"/>
                  </a:cubicBezTo>
                  <a:cubicBezTo>
                    <a:pt x="564" y="47"/>
                    <a:pt x="499" y="99"/>
                    <a:pt x="421" y="138"/>
                  </a:cubicBezTo>
                  <a:cubicBezTo>
                    <a:pt x="379" y="158"/>
                    <a:pt x="329" y="172"/>
                    <a:pt x="282" y="172"/>
                  </a:cubicBezTo>
                  <a:cubicBezTo>
                    <a:pt x="246" y="172"/>
                    <a:pt x="211" y="163"/>
                    <a:pt x="182" y="143"/>
                  </a:cubicBezTo>
                  <a:lnTo>
                    <a:pt x="0" y="260"/>
                  </a:lnTo>
                  <a:cubicBezTo>
                    <a:pt x="95" y="389"/>
                    <a:pt x="256" y="461"/>
                    <a:pt x="416" y="461"/>
                  </a:cubicBezTo>
                  <a:cubicBezTo>
                    <a:pt x="498" y="461"/>
                    <a:pt x="579" y="442"/>
                    <a:pt x="651" y="403"/>
                  </a:cubicBezTo>
                  <a:cubicBezTo>
                    <a:pt x="772" y="342"/>
                    <a:pt x="872" y="225"/>
                    <a:pt x="1010" y="208"/>
                  </a:cubicBezTo>
                  <a:cubicBezTo>
                    <a:pt x="1020" y="207"/>
                    <a:pt x="1029" y="206"/>
                    <a:pt x="1038" y="206"/>
                  </a:cubicBezTo>
                  <a:cubicBezTo>
                    <a:pt x="1116" y="206"/>
                    <a:pt x="1197" y="237"/>
                    <a:pt x="1271" y="268"/>
                  </a:cubicBezTo>
                  <a:cubicBezTo>
                    <a:pt x="1280" y="271"/>
                    <a:pt x="1289" y="274"/>
                    <a:pt x="1298" y="274"/>
                  </a:cubicBezTo>
                  <a:cubicBezTo>
                    <a:pt x="1302" y="274"/>
                    <a:pt x="1306" y="274"/>
                    <a:pt x="1310" y="273"/>
                  </a:cubicBezTo>
                  <a:cubicBezTo>
                    <a:pt x="1336" y="264"/>
                    <a:pt x="1327" y="225"/>
                    <a:pt x="1314" y="199"/>
                  </a:cubicBezTo>
                  <a:cubicBezTo>
                    <a:pt x="1262" y="121"/>
                    <a:pt x="1167" y="86"/>
                    <a:pt x="1075" y="60"/>
                  </a:cubicBezTo>
                  <a:cubicBezTo>
                    <a:pt x="980" y="30"/>
                    <a:pt x="878" y="0"/>
                    <a:pt x="778" y="0"/>
                  </a:cubicBezTo>
                  <a:close/>
                </a:path>
              </a:pathLst>
            </a:custGeom>
            <a:solidFill>
              <a:srgbClr val="FFA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842;p23">
              <a:extLst>
                <a:ext uri="{FF2B5EF4-FFF2-40B4-BE49-F238E27FC236}">
                  <a16:creationId xmlns:a16="http://schemas.microsoft.com/office/drawing/2014/main" id="{21514D06-DB3A-FAB4-DB1F-3ABBEAF24BC0}"/>
                </a:ext>
              </a:extLst>
            </p:cNvPr>
            <p:cNvSpPr/>
            <p:nvPr/>
          </p:nvSpPr>
          <p:spPr>
            <a:xfrm>
              <a:off x="3441582" y="2694014"/>
              <a:ext cx="138810" cy="244151"/>
            </a:xfrm>
            <a:custGeom>
              <a:avLst/>
              <a:gdLst/>
              <a:ahLst/>
              <a:cxnLst/>
              <a:rect l="l" t="t" r="r" b="b"/>
              <a:pathLst>
                <a:path w="846" h="1488" extrusionOk="0">
                  <a:moveTo>
                    <a:pt x="130" y="0"/>
                  </a:moveTo>
                  <a:cubicBezTo>
                    <a:pt x="130" y="239"/>
                    <a:pt x="200" y="477"/>
                    <a:pt x="174" y="716"/>
                  </a:cubicBezTo>
                  <a:cubicBezTo>
                    <a:pt x="161" y="837"/>
                    <a:pt x="152" y="919"/>
                    <a:pt x="117" y="1037"/>
                  </a:cubicBezTo>
                  <a:cubicBezTo>
                    <a:pt x="100" y="1097"/>
                    <a:pt x="52" y="1193"/>
                    <a:pt x="0" y="1227"/>
                  </a:cubicBezTo>
                  <a:cubicBezTo>
                    <a:pt x="234" y="1275"/>
                    <a:pt x="447" y="1383"/>
                    <a:pt x="659" y="1487"/>
                  </a:cubicBezTo>
                  <a:cubicBezTo>
                    <a:pt x="642" y="1349"/>
                    <a:pt x="638" y="1206"/>
                    <a:pt x="638" y="1067"/>
                  </a:cubicBezTo>
                  <a:cubicBezTo>
                    <a:pt x="642" y="980"/>
                    <a:pt x="655" y="893"/>
                    <a:pt x="681" y="811"/>
                  </a:cubicBezTo>
                  <a:cubicBezTo>
                    <a:pt x="750" y="577"/>
                    <a:pt x="846" y="629"/>
                    <a:pt x="841" y="534"/>
                  </a:cubicBezTo>
                  <a:lnTo>
                    <a:pt x="130" y="0"/>
                  </a:lnTo>
                  <a:close/>
                </a:path>
              </a:pathLst>
            </a:custGeom>
            <a:solidFill>
              <a:srgbClr val="F295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843;p23">
              <a:extLst>
                <a:ext uri="{FF2B5EF4-FFF2-40B4-BE49-F238E27FC236}">
                  <a16:creationId xmlns:a16="http://schemas.microsoft.com/office/drawing/2014/main" id="{23B54760-1088-8F0B-FD26-4937902DB2E1}"/>
                </a:ext>
              </a:extLst>
            </p:cNvPr>
            <p:cNvSpPr/>
            <p:nvPr/>
          </p:nvSpPr>
          <p:spPr>
            <a:xfrm>
              <a:off x="3452903" y="2534529"/>
              <a:ext cx="242835" cy="289601"/>
            </a:xfrm>
            <a:custGeom>
              <a:avLst/>
              <a:gdLst/>
              <a:ahLst/>
              <a:cxnLst/>
              <a:rect l="l" t="t" r="r" b="b"/>
              <a:pathLst>
                <a:path w="1480" h="1765" extrusionOk="0">
                  <a:moveTo>
                    <a:pt x="766" y="1"/>
                  </a:moveTo>
                  <a:cubicBezTo>
                    <a:pt x="707" y="1"/>
                    <a:pt x="648" y="13"/>
                    <a:pt x="595" y="40"/>
                  </a:cubicBezTo>
                  <a:lnTo>
                    <a:pt x="269" y="162"/>
                  </a:lnTo>
                  <a:cubicBezTo>
                    <a:pt x="144" y="274"/>
                    <a:pt x="79" y="443"/>
                    <a:pt x="48" y="608"/>
                  </a:cubicBezTo>
                  <a:cubicBezTo>
                    <a:pt x="1" y="842"/>
                    <a:pt x="57" y="738"/>
                    <a:pt x="200" y="933"/>
                  </a:cubicBezTo>
                  <a:cubicBezTo>
                    <a:pt x="308" y="1081"/>
                    <a:pt x="252" y="1328"/>
                    <a:pt x="577" y="1558"/>
                  </a:cubicBezTo>
                  <a:cubicBezTo>
                    <a:pt x="694" y="1640"/>
                    <a:pt x="863" y="1701"/>
                    <a:pt x="998" y="1740"/>
                  </a:cubicBezTo>
                  <a:cubicBezTo>
                    <a:pt x="1038" y="1753"/>
                    <a:pt x="1082" y="1764"/>
                    <a:pt x="1124" y="1764"/>
                  </a:cubicBezTo>
                  <a:cubicBezTo>
                    <a:pt x="1135" y="1764"/>
                    <a:pt x="1147" y="1763"/>
                    <a:pt x="1158" y="1761"/>
                  </a:cubicBezTo>
                  <a:cubicBezTo>
                    <a:pt x="1176" y="1761"/>
                    <a:pt x="1193" y="1753"/>
                    <a:pt x="1206" y="1744"/>
                  </a:cubicBezTo>
                  <a:cubicBezTo>
                    <a:pt x="1223" y="1727"/>
                    <a:pt x="1228" y="1705"/>
                    <a:pt x="1232" y="1683"/>
                  </a:cubicBezTo>
                  <a:cubicBezTo>
                    <a:pt x="1262" y="1553"/>
                    <a:pt x="1297" y="1423"/>
                    <a:pt x="1327" y="1293"/>
                  </a:cubicBezTo>
                  <a:cubicBezTo>
                    <a:pt x="1332" y="1267"/>
                    <a:pt x="1340" y="1241"/>
                    <a:pt x="1358" y="1224"/>
                  </a:cubicBezTo>
                  <a:cubicBezTo>
                    <a:pt x="1388" y="1193"/>
                    <a:pt x="1440" y="1193"/>
                    <a:pt x="1462" y="1159"/>
                  </a:cubicBezTo>
                  <a:cubicBezTo>
                    <a:pt x="1479" y="1128"/>
                    <a:pt x="1475" y="1085"/>
                    <a:pt x="1449" y="1063"/>
                  </a:cubicBezTo>
                  <a:cubicBezTo>
                    <a:pt x="1414" y="1029"/>
                    <a:pt x="1379" y="1011"/>
                    <a:pt x="1358" y="985"/>
                  </a:cubicBezTo>
                  <a:cubicBezTo>
                    <a:pt x="1297" y="907"/>
                    <a:pt x="1284" y="877"/>
                    <a:pt x="1271" y="795"/>
                  </a:cubicBezTo>
                  <a:cubicBezTo>
                    <a:pt x="1262" y="734"/>
                    <a:pt x="1297" y="625"/>
                    <a:pt x="1301" y="565"/>
                  </a:cubicBezTo>
                  <a:cubicBezTo>
                    <a:pt x="1306" y="391"/>
                    <a:pt x="1206" y="244"/>
                    <a:pt x="1080" y="127"/>
                  </a:cubicBezTo>
                  <a:cubicBezTo>
                    <a:pt x="995" y="47"/>
                    <a:pt x="879" y="1"/>
                    <a:pt x="766" y="1"/>
                  </a:cubicBezTo>
                  <a:close/>
                </a:path>
              </a:pathLst>
            </a:custGeom>
            <a:solidFill>
              <a:srgbClr val="FFA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844;p23">
              <a:extLst>
                <a:ext uri="{FF2B5EF4-FFF2-40B4-BE49-F238E27FC236}">
                  <a16:creationId xmlns:a16="http://schemas.microsoft.com/office/drawing/2014/main" id="{F70FFFBB-613E-1238-3E51-76C540264660}"/>
                </a:ext>
              </a:extLst>
            </p:cNvPr>
            <p:cNvSpPr/>
            <p:nvPr/>
          </p:nvSpPr>
          <p:spPr>
            <a:xfrm>
              <a:off x="3629288" y="2752262"/>
              <a:ext cx="39379" cy="29370"/>
            </a:xfrm>
            <a:custGeom>
              <a:avLst/>
              <a:gdLst/>
              <a:ahLst/>
              <a:cxnLst/>
              <a:rect l="l" t="t" r="r" b="b"/>
              <a:pathLst>
                <a:path w="240" h="179" extrusionOk="0">
                  <a:moveTo>
                    <a:pt x="18" y="1"/>
                  </a:moveTo>
                  <a:cubicBezTo>
                    <a:pt x="14" y="1"/>
                    <a:pt x="10" y="5"/>
                    <a:pt x="10" y="5"/>
                  </a:cubicBezTo>
                  <a:cubicBezTo>
                    <a:pt x="1" y="14"/>
                    <a:pt x="10" y="27"/>
                    <a:pt x="14" y="31"/>
                  </a:cubicBezTo>
                  <a:cubicBezTo>
                    <a:pt x="62" y="92"/>
                    <a:pt x="135" y="148"/>
                    <a:pt x="200" y="179"/>
                  </a:cubicBezTo>
                  <a:lnTo>
                    <a:pt x="239" y="31"/>
                  </a:lnTo>
                  <a:cubicBezTo>
                    <a:pt x="174" y="23"/>
                    <a:pt x="114" y="14"/>
                    <a:pt x="49" y="5"/>
                  </a:cubicBezTo>
                  <a:cubicBezTo>
                    <a:pt x="40" y="1"/>
                    <a:pt x="27" y="1"/>
                    <a:pt x="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845;p23">
              <a:extLst>
                <a:ext uri="{FF2B5EF4-FFF2-40B4-BE49-F238E27FC236}">
                  <a16:creationId xmlns:a16="http://schemas.microsoft.com/office/drawing/2014/main" id="{9272F10D-BEA6-E0D6-DB24-2161B8925BE3}"/>
                </a:ext>
              </a:extLst>
            </p:cNvPr>
            <p:cNvSpPr/>
            <p:nvPr/>
          </p:nvSpPr>
          <p:spPr>
            <a:xfrm>
              <a:off x="3607957" y="2627070"/>
              <a:ext cx="50700" cy="14767"/>
            </a:xfrm>
            <a:custGeom>
              <a:avLst/>
              <a:gdLst/>
              <a:ahLst/>
              <a:cxnLst/>
              <a:rect l="l" t="t" r="r" b="b"/>
              <a:pathLst>
                <a:path w="309" h="90" extrusionOk="0">
                  <a:moveTo>
                    <a:pt x="231" y="1"/>
                  </a:moveTo>
                  <a:cubicBezTo>
                    <a:pt x="205" y="1"/>
                    <a:pt x="179" y="1"/>
                    <a:pt x="157" y="5"/>
                  </a:cubicBezTo>
                  <a:cubicBezTo>
                    <a:pt x="105" y="14"/>
                    <a:pt x="57" y="27"/>
                    <a:pt x="14" y="48"/>
                  </a:cubicBezTo>
                  <a:cubicBezTo>
                    <a:pt x="1" y="53"/>
                    <a:pt x="1" y="70"/>
                    <a:pt x="5" y="79"/>
                  </a:cubicBezTo>
                  <a:cubicBezTo>
                    <a:pt x="8" y="85"/>
                    <a:pt x="16" y="89"/>
                    <a:pt x="25" y="89"/>
                  </a:cubicBezTo>
                  <a:cubicBezTo>
                    <a:pt x="29" y="89"/>
                    <a:pt x="32" y="89"/>
                    <a:pt x="36" y="87"/>
                  </a:cubicBezTo>
                  <a:cubicBezTo>
                    <a:pt x="75" y="66"/>
                    <a:pt x="114" y="57"/>
                    <a:pt x="157" y="48"/>
                  </a:cubicBezTo>
                  <a:cubicBezTo>
                    <a:pt x="179" y="44"/>
                    <a:pt x="200" y="44"/>
                    <a:pt x="218" y="44"/>
                  </a:cubicBezTo>
                  <a:cubicBezTo>
                    <a:pt x="226" y="44"/>
                    <a:pt x="235" y="43"/>
                    <a:pt x="243" y="43"/>
                  </a:cubicBezTo>
                  <a:cubicBezTo>
                    <a:pt x="255" y="43"/>
                    <a:pt x="266" y="45"/>
                    <a:pt x="274" y="53"/>
                  </a:cubicBezTo>
                  <a:cubicBezTo>
                    <a:pt x="277" y="55"/>
                    <a:pt x="280" y="56"/>
                    <a:pt x="283" y="56"/>
                  </a:cubicBezTo>
                  <a:cubicBezTo>
                    <a:pt x="292" y="56"/>
                    <a:pt x="301" y="50"/>
                    <a:pt x="304" y="44"/>
                  </a:cubicBezTo>
                  <a:cubicBezTo>
                    <a:pt x="309" y="35"/>
                    <a:pt x="304" y="22"/>
                    <a:pt x="296" y="18"/>
                  </a:cubicBezTo>
                  <a:cubicBezTo>
                    <a:pt x="278" y="1"/>
                    <a:pt x="252" y="1"/>
                    <a:pt x="231" y="1"/>
                  </a:cubicBezTo>
                  <a:close/>
                </a:path>
              </a:pathLst>
            </a:custGeom>
            <a:solidFill>
              <a:srgbClr val="021F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846;p23">
              <a:extLst>
                <a:ext uri="{FF2B5EF4-FFF2-40B4-BE49-F238E27FC236}">
                  <a16:creationId xmlns:a16="http://schemas.microsoft.com/office/drawing/2014/main" id="{A5593F5E-1762-FA69-E3B5-6426B2CC363E}"/>
                </a:ext>
              </a:extLst>
            </p:cNvPr>
            <p:cNvSpPr/>
            <p:nvPr/>
          </p:nvSpPr>
          <p:spPr>
            <a:xfrm>
              <a:off x="3611403" y="2658245"/>
              <a:ext cx="47254" cy="15752"/>
            </a:xfrm>
            <a:custGeom>
              <a:avLst/>
              <a:gdLst/>
              <a:ahLst/>
              <a:cxnLst/>
              <a:rect l="l" t="t" r="r" b="b"/>
              <a:pathLst>
                <a:path w="288" h="96" extrusionOk="0">
                  <a:moveTo>
                    <a:pt x="180" y="1"/>
                  </a:moveTo>
                  <a:cubicBezTo>
                    <a:pt x="176" y="1"/>
                    <a:pt x="171" y="1"/>
                    <a:pt x="166" y="2"/>
                  </a:cubicBezTo>
                  <a:cubicBezTo>
                    <a:pt x="106" y="6"/>
                    <a:pt x="54" y="32"/>
                    <a:pt x="15" y="71"/>
                  </a:cubicBezTo>
                  <a:cubicBezTo>
                    <a:pt x="1" y="85"/>
                    <a:pt x="5" y="95"/>
                    <a:pt x="15" y="95"/>
                  </a:cubicBezTo>
                  <a:cubicBezTo>
                    <a:pt x="21" y="95"/>
                    <a:pt x="28" y="92"/>
                    <a:pt x="36" y="84"/>
                  </a:cubicBezTo>
                  <a:cubicBezTo>
                    <a:pt x="67" y="58"/>
                    <a:pt x="106" y="49"/>
                    <a:pt x="145" y="41"/>
                  </a:cubicBezTo>
                  <a:cubicBezTo>
                    <a:pt x="149" y="40"/>
                    <a:pt x="155" y="40"/>
                    <a:pt x="161" y="40"/>
                  </a:cubicBezTo>
                  <a:cubicBezTo>
                    <a:pt x="192" y="40"/>
                    <a:pt x="233" y="50"/>
                    <a:pt x="244" y="75"/>
                  </a:cubicBezTo>
                  <a:cubicBezTo>
                    <a:pt x="249" y="88"/>
                    <a:pt x="257" y="93"/>
                    <a:pt x="270" y="93"/>
                  </a:cubicBezTo>
                  <a:cubicBezTo>
                    <a:pt x="279" y="88"/>
                    <a:pt x="288" y="75"/>
                    <a:pt x="283" y="62"/>
                  </a:cubicBezTo>
                  <a:cubicBezTo>
                    <a:pt x="268" y="19"/>
                    <a:pt x="224" y="1"/>
                    <a:pt x="180" y="1"/>
                  </a:cubicBezTo>
                  <a:close/>
                </a:path>
              </a:pathLst>
            </a:custGeom>
            <a:solidFill>
              <a:srgbClr val="DD71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847;p23">
              <a:extLst>
                <a:ext uri="{FF2B5EF4-FFF2-40B4-BE49-F238E27FC236}">
                  <a16:creationId xmlns:a16="http://schemas.microsoft.com/office/drawing/2014/main" id="{5DDEA6A4-C602-F1BA-54AC-C58F4532888A}"/>
                </a:ext>
              </a:extLst>
            </p:cNvPr>
            <p:cNvSpPr/>
            <p:nvPr/>
          </p:nvSpPr>
          <p:spPr>
            <a:xfrm>
              <a:off x="3312780" y="2462498"/>
              <a:ext cx="182946" cy="175566"/>
            </a:xfrm>
            <a:custGeom>
              <a:avLst/>
              <a:gdLst/>
              <a:ahLst/>
              <a:cxnLst/>
              <a:rect l="l" t="t" r="r" b="b"/>
              <a:pathLst>
                <a:path w="1115" h="1070" extrusionOk="0">
                  <a:moveTo>
                    <a:pt x="586" y="1"/>
                  </a:moveTo>
                  <a:cubicBezTo>
                    <a:pt x="554" y="1"/>
                    <a:pt x="522" y="4"/>
                    <a:pt x="490" y="11"/>
                  </a:cubicBezTo>
                  <a:cubicBezTo>
                    <a:pt x="347" y="33"/>
                    <a:pt x="217" y="115"/>
                    <a:pt x="126" y="232"/>
                  </a:cubicBezTo>
                  <a:cubicBezTo>
                    <a:pt x="40" y="349"/>
                    <a:pt x="1" y="496"/>
                    <a:pt x="18" y="640"/>
                  </a:cubicBezTo>
                  <a:cubicBezTo>
                    <a:pt x="22" y="705"/>
                    <a:pt x="40" y="765"/>
                    <a:pt x="70" y="817"/>
                  </a:cubicBezTo>
                  <a:cubicBezTo>
                    <a:pt x="135" y="934"/>
                    <a:pt x="252" y="1012"/>
                    <a:pt x="373" y="1047"/>
                  </a:cubicBezTo>
                  <a:cubicBezTo>
                    <a:pt x="432" y="1063"/>
                    <a:pt x="492" y="1070"/>
                    <a:pt x="553" y="1070"/>
                  </a:cubicBezTo>
                  <a:cubicBezTo>
                    <a:pt x="622" y="1070"/>
                    <a:pt x="692" y="1061"/>
                    <a:pt x="759" y="1047"/>
                  </a:cubicBezTo>
                  <a:lnTo>
                    <a:pt x="1115" y="479"/>
                  </a:lnTo>
                  <a:cubicBezTo>
                    <a:pt x="1071" y="414"/>
                    <a:pt x="1028" y="345"/>
                    <a:pt x="985" y="280"/>
                  </a:cubicBezTo>
                  <a:cubicBezTo>
                    <a:pt x="933" y="197"/>
                    <a:pt x="876" y="111"/>
                    <a:pt x="794" y="59"/>
                  </a:cubicBezTo>
                  <a:cubicBezTo>
                    <a:pt x="733" y="19"/>
                    <a:pt x="660" y="1"/>
                    <a:pt x="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848;p23">
              <a:extLst>
                <a:ext uri="{FF2B5EF4-FFF2-40B4-BE49-F238E27FC236}">
                  <a16:creationId xmlns:a16="http://schemas.microsoft.com/office/drawing/2014/main" id="{AA10D566-7E22-EC4D-2D87-40C521ECCB55}"/>
                </a:ext>
              </a:extLst>
            </p:cNvPr>
            <p:cNvSpPr/>
            <p:nvPr/>
          </p:nvSpPr>
          <p:spPr>
            <a:xfrm>
              <a:off x="3410243" y="2517793"/>
              <a:ext cx="274009" cy="287304"/>
            </a:xfrm>
            <a:custGeom>
              <a:avLst/>
              <a:gdLst/>
              <a:ahLst/>
              <a:cxnLst/>
              <a:rect l="l" t="t" r="r" b="b"/>
              <a:pathLst>
                <a:path w="1670" h="1751" extrusionOk="0">
                  <a:moveTo>
                    <a:pt x="842" y="1"/>
                  </a:moveTo>
                  <a:cubicBezTo>
                    <a:pt x="732" y="1"/>
                    <a:pt x="620" y="16"/>
                    <a:pt x="512" y="42"/>
                  </a:cubicBezTo>
                  <a:cubicBezTo>
                    <a:pt x="447" y="60"/>
                    <a:pt x="378" y="81"/>
                    <a:pt x="321" y="116"/>
                  </a:cubicBezTo>
                  <a:cubicBezTo>
                    <a:pt x="183" y="190"/>
                    <a:pt x="87" y="333"/>
                    <a:pt x="44" y="485"/>
                  </a:cubicBezTo>
                  <a:cubicBezTo>
                    <a:pt x="1" y="636"/>
                    <a:pt x="5" y="797"/>
                    <a:pt x="31" y="953"/>
                  </a:cubicBezTo>
                  <a:cubicBezTo>
                    <a:pt x="31" y="957"/>
                    <a:pt x="31" y="957"/>
                    <a:pt x="31" y="962"/>
                  </a:cubicBezTo>
                  <a:cubicBezTo>
                    <a:pt x="61" y="1144"/>
                    <a:pt x="131" y="1334"/>
                    <a:pt x="282" y="1443"/>
                  </a:cubicBezTo>
                  <a:cubicBezTo>
                    <a:pt x="311" y="1487"/>
                    <a:pt x="359" y="1509"/>
                    <a:pt x="407" y="1509"/>
                  </a:cubicBezTo>
                  <a:cubicBezTo>
                    <a:pt x="440" y="1509"/>
                    <a:pt x="473" y="1499"/>
                    <a:pt x="499" y="1478"/>
                  </a:cubicBezTo>
                  <a:cubicBezTo>
                    <a:pt x="694" y="1321"/>
                    <a:pt x="829" y="1074"/>
                    <a:pt x="993" y="888"/>
                  </a:cubicBezTo>
                  <a:lnTo>
                    <a:pt x="993" y="888"/>
                  </a:lnTo>
                  <a:cubicBezTo>
                    <a:pt x="967" y="1404"/>
                    <a:pt x="1306" y="1751"/>
                    <a:pt x="1306" y="1751"/>
                  </a:cubicBezTo>
                  <a:cubicBezTo>
                    <a:pt x="1306" y="1751"/>
                    <a:pt x="1206" y="1521"/>
                    <a:pt x="1271" y="1074"/>
                  </a:cubicBezTo>
                  <a:cubicBezTo>
                    <a:pt x="1297" y="884"/>
                    <a:pt x="1314" y="736"/>
                    <a:pt x="1327" y="632"/>
                  </a:cubicBezTo>
                  <a:lnTo>
                    <a:pt x="1505" y="606"/>
                  </a:lnTo>
                  <a:cubicBezTo>
                    <a:pt x="1492" y="511"/>
                    <a:pt x="1427" y="372"/>
                    <a:pt x="1427" y="372"/>
                  </a:cubicBezTo>
                  <a:lnTo>
                    <a:pt x="1427" y="372"/>
                  </a:lnTo>
                  <a:cubicBezTo>
                    <a:pt x="1505" y="450"/>
                    <a:pt x="1557" y="589"/>
                    <a:pt x="1557" y="589"/>
                  </a:cubicBezTo>
                  <a:lnTo>
                    <a:pt x="1670" y="550"/>
                  </a:lnTo>
                  <a:cubicBezTo>
                    <a:pt x="1514" y="60"/>
                    <a:pt x="1123" y="38"/>
                    <a:pt x="1123" y="38"/>
                  </a:cubicBezTo>
                  <a:cubicBezTo>
                    <a:pt x="1102" y="34"/>
                    <a:pt x="1076" y="25"/>
                    <a:pt x="1054" y="21"/>
                  </a:cubicBezTo>
                  <a:cubicBezTo>
                    <a:pt x="984" y="7"/>
                    <a:pt x="914" y="1"/>
                    <a:pt x="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849;p23">
              <a:extLst>
                <a:ext uri="{FF2B5EF4-FFF2-40B4-BE49-F238E27FC236}">
                  <a16:creationId xmlns:a16="http://schemas.microsoft.com/office/drawing/2014/main" id="{948B5C6B-4BBF-1C18-7FBD-A8EF20296A2A}"/>
                </a:ext>
              </a:extLst>
            </p:cNvPr>
            <p:cNvSpPr/>
            <p:nvPr/>
          </p:nvSpPr>
          <p:spPr>
            <a:xfrm>
              <a:off x="3524113" y="2665957"/>
              <a:ext cx="51356" cy="69406"/>
            </a:xfrm>
            <a:custGeom>
              <a:avLst/>
              <a:gdLst/>
              <a:ahLst/>
              <a:cxnLst/>
              <a:rect l="l" t="t" r="r" b="b"/>
              <a:pathLst>
                <a:path w="313" h="423" extrusionOk="0">
                  <a:moveTo>
                    <a:pt x="139" y="1"/>
                  </a:moveTo>
                  <a:cubicBezTo>
                    <a:pt x="121" y="1"/>
                    <a:pt x="103" y="5"/>
                    <a:pt x="87" y="15"/>
                  </a:cubicBezTo>
                  <a:cubicBezTo>
                    <a:pt x="61" y="33"/>
                    <a:pt x="48" y="54"/>
                    <a:pt x="35" y="80"/>
                  </a:cubicBezTo>
                  <a:cubicBezTo>
                    <a:pt x="0" y="158"/>
                    <a:pt x="18" y="258"/>
                    <a:pt x="74" y="323"/>
                  </a:cubicBezTo>
                  <a:cubicBezTo>
                    <a:pt x="91" y="349"/>
                    <a:pt x="117" y="366"/>
                    <a:pt x="143" y="384"/>
                  </a:cubicBezTo>
                  <a:cubicBezTo>
                    <a:pt x="165" y="405"/>
                    <a:pt x="191" y="423"/>
                    <a:pt x="217" y="423"/>
                  </a:cubicBezTo>
                  <a:cubicBezTo>
                    <a:pt x="260" y="423"/>
                    <a:pt x="291" y="388"/>
                    <a:pt x="304" y="345"/>
                  </a:cubicBezTo>
                  <a:cubicBezTo>
                    <a:pt x="312" y="306"/>
                    <a:pt x="304" y="267"/>
                    <a:pt x="295" y="228"/>
                  </a:cubicBezTo>
                  <a:cubicBezTo>
                    <a:pt x="282" y="72"/>
                    <a:pt x="239" y="37"/>
                    <a:pt x="204" y="20"/>
                  </a:cubicBezTo>
                  <a:cubicBezTo>
                    <a:pt x="185" y="8"/>
                    <a:pt x="162" y="1"/>
                    <a:pt x="139" y="1"/>
                  </a:cubicBezTo>
                  <a:close/>
                </a:path>
              </a:pathLst>
            </a:custGeom>
            <a:solidFill>
              <a:srgbClr val="FFA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850;p23">
              <a:extLst>
                <a:ext uri="{FF2B5EF4-FFF2-40B4-BE49-F238E27FC236}">
                  <a16:creationId xmlns:a16="http://schemas.microsoft.com/office/drawing/2014/main" id="{C199D5A0-0DF3-D603-3E2E-6D7BA35249C3}"/>
                </a:ext>
              </a:extLst>
            </p:cNvPr>
            <p:cNvSpPr/>
            <p:nvPr/>
          </p:nvSpPr>
          <p:spPr>
            <a:xfrm>
              <a:off x="3549709" y="2691553"/>
              <a:ext cx="22150" cy="30355"/>
            </a:xfrm>
            <a:custGeom>
              <a:avLst/>
              <a:gdLst/>
              <a:ahLst/>
              <a:cxnLst/>
              <a:rect l="l" t="t" r="r" b="b"/>
              <a:pathLst>
                <a:path w="135" h="185" extrusionOk="0">
                  <a:moveTo>
                    <a:pt x="61" y="0"/>
                  </a:moveTo>
                  <a:cubicBezTo>
                    <a:pt x="52" y="0"/>
                    <a:pt x="44" y="2"/>
                    <a:pt x="35" y="7"/>
                  </a:cubicBezTo>
                  <a:cubicBezTo>
                    <a:pt x="26" y="11"/>
                    <a:pt x="18" y="24"/>
                    <a:pt x="13" y="33"/>
                  </a:cubicBezTo>
                  <a:cubicBezTo>
                    <a:pt x="0" y="67"/>
                    <a:pt x="5" y="111"/>
                    <a:pt x="31" y="141"/>
                  </a:cubicBezTo>
                  <a:cubicBezTo>
                    <a:pt x="39" y="154"/>
                    <a:pt x="48" y="158"/>
                    <a:pt x="61" y="167"/>
                  </a:cubicBezTo>
                  <a:cubicBezTo>
                    <a:pt x="70" y="176"/>
                    <a:pt x="83" y="184"/>
                    <a:pt x="96" y="184"/>
                  </a:cubicBezTo>
                  <a:cubicBezTo>
                    <a:pt x="113" y="184"/>
                    <a:pt x="126" y="167"/>
                    <a:pt x="130" y="150"/>
                  </a:cubicBezTo>
                  <a:cubicBezTo>
                    <a:pt x="135" y="132"/>
                    <a:pt x="130" y="115"/>
                    <a:pt x="126" y="98"/>
                  </a:cubicBezTo>
                  <a:cubicBezTo>
                    <a:pt x="122" y="33"/>
                    <a:pt x="104" y="15"/>
                    <a:pt x="87" y="7"/>
                  </a:cubicBezTo>
                  <a:cubicBezTo>
                    <a:pt x="78" y="2"/>
                    <a:pt x="70" y="0"/>
                    <a:pt x="61" y="0"/>
                  </a:cubicBezTo>
                  <a:close/>
                </a:path>
              </a:pathLst>
            </a:custGeom>
            <a:solidFill>
              <a:srgbClr val="F295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851;p23">
              <a:extLst>
                <a:ext uri="{FF2B5EF4-FFF2-40B4-BE49-F238E27FC236}">
                  <a16:creationId xmlns:a16="http://schemas.microsoft.com/office/drawing/2014/main" id="{FB992AC7-2BE2-6258-30BC-2B2C224C0AC4}"/>
                </a:ext>
              </a:extLst>
            </p:cNvPr>
            <p:cNvSpPr/>
            <p:nvPr/>
          </p:nvSpPr>
          <p:spPr>
            <a:xfrm>
              <a:off x="3331321" y="2872532"/>
              <a:ext cx="285331" cy="482559"/>
            </a:xfrm>
            <a:custGeom>
              <a:avLst/>
              <a:gdLst/>
              <a:ahLst/>
              <a:cxnLst/>
              <a:rect l="l" t="t" r="r" b="b"/>
              <a:pathLst>
                <a:path w="1739" h="2941" extrusionOk="0">
                  <a:moveTo>
                    <a:pt x="768" y="1"/>
                  </a:moveTo>
                  <a:cubicBezTo>
                    <a:pt x="416" y="343"/>
                    <a:pt x="126" y="872"/>
                    <a:pt x="65" y="1358"/>
                  </a:cubicBezTo>
                  <a:cubicBezTo>
                    <a:pt x="0" y="1843"/>
                    <a:pt x="44" y="2338"/>
                    <a:pt x="74" y="2827"/>
                  </a:cubicBezTo>
                  <a:cubicBezTo>
                    <a:pt x="78" y="2836"/>
                    <a:pt x="78" y="2845"/>
                    <a:pt x="83" y="2849"/>
                  </a:cubicBezTo>
                  <a:cubicBezTo>
                    <a:pt x="91" y="2858"/>
                    <a:pt x="100" y="2858"/>
                    <a:pt x="109" y="2858"/>
                  </a:cubicBezTo>
                  <a:cubicBezTo>
                    <a:pt x="499" y="2888"/>
                    <a:pt x="885" y="2914"/>
                    <a:pt x="1271" y="2940"/>
                  </a:cubicBezTo>
                  <a:cubicBezTo>
                    <a:pt x="1279" y="2940"/>
                    <a:pt x="1288" y="2941"/>
                    <a:pt x="1296" y="2941"/>
                  </a:cubicBezTo>
                  <a:cubicBezTo>
                    <a:pt x="1318" y="2941"/>
                    <a:pt x="1338" y="2938"/>
                    <a:pt x="1353" y="2923"/>
                  </a:cubicBezTo>
                  <a:cubicBezTo>
                    <a:pt x="1370" y="2906"/>
                    <a:pt x="1375" y="2879"/>
                    <a:pt x="1375" y="2853"/>
                  </a:cubicBezTo>
                  <a:cubicBezTo>
                    <a:pt x="1401" y="2528"/>
                    <a:pt x="1409" y="2186"/>
                    <a:pt x="1557" y="1891"/>
                  </a:cubicBezTo>
                  <a:cubicBezTo>
                    <a:pt x="1600" y="1804"/>
                    <a:pt x="1661" y="1718"/>
                    <a:pt x="1687" y="1622"/>
                  </a:cubicBezTo>
                  <a:cubicBezTo>
                    <a:pt x="1739" y="1453"/>
                    <a:pt x="1687" y="1271"/>
                    <a:pt x="1635" y="1098"/>
                  </a:cubicBezTo>
                  <a:cubicBezTo>
                    <a:pt x="1565" y="868"/>
                    <a:pt x="1487" y="642"/>
                    <a:pt x="1405" y="417"/>
                  </a:cubicBezTo>
                  <a:cubicBezTo>
                    <a:pt x="1396" y="391"/>
                    <a:pt x="1388" y="369"/>
                    <a:pt x="1366" y="352"/>
                  </a:cubicBezTo>
                  <a:cubicBezTo>
                    <a:pt x="1349" y="339"/>
                    <a:pt x="1323" y="330"/>
                    <a:pt x="1301" y="326"/>
                  </a:cubicBezTo>
                  <a:cubicBezTo>
                    <a:pt x="1084" y="278"/>
                    <a:pt x="937" y="144"/>
                    <a:pt x="7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852;p23">
              <a:extLst>
                <a:ext uri="{FF2B5EF4-FFF2-40B4-BE49-F238E27FC236}">
                  <a16:creationId xmlns:a16="http://schemas.microsoft.com/office/drawing/2014/main" id="{3CC57FFA-836D-BF1D-2948-67FF675CC67D}"/>
                </a:ext>
              </a:extLst>
            </p:cNvPr>
            <p:cNvSpPr/>
            <p:nvPr/>
          </p:nvSpPr>
          <p:spPr>
            <a:xfrm>
              <a:off x="3403187" y="2944727"/>
              <a:ext cx="515203" cy="474355"/>
            </a:xfrm>
            <a:custGeom>
              <a:avLst/>
              <a:gdLst/>
              <a:ahLst/>
              <a:cxnLst/>
              <a:rect l="l" t="t" r="r" b="b"/>
              <a:pathLst>
                <a:path w="3140" h="2891" extrusionOk="0">
                  <a:moveTo>
                    <a:pt x="336" y="0"/>
                  </a:moveTo>
                  <a:cubicBezTo>
                    <a:pt x="308" y="0"/>
                    <a:pt x="280" y="4"/>
                    <a:pt x="252" y="11"/>
                  </a:cubicBezTo>
                  <a:lnTo>
                    <a:pt x="178" y="155"/>
                  </a:lnTo>
                  <a:cubicBezTo>
                    <a:pt x="91" y="202"/>
                    <a:pt x="35" y="298"/>
                    <a:pt x="18" y="397"/>
                  </a:cubicBezTo>
                  <a:cubicBezTo>
                    <a:pt x="0" y="493"/>
                    <a:pt x="13" y="597"/>
                    <a:pt x="26" y="692"/>
                  </a:cubicBezTo>
                  <a:cubicBezTo>
                    <a:pt x="113" y="1265"/>
                    <a:pt x="308" y="1841"/>
                    <a:pt x="711" y="2253"/>
                  </a:cubicBezTo>
                  <a:cubicBezTo>
                    <a:pt x="824" y="2370"/>
                    <a:pt x="958" y="2474"/>
                    <a:pt x="1110" y="2539"/>
                  </a:cubicBezTo>
                  <a:cubicBezTo>
                    <a:pt x="1249" y="2600"/>
                    <a:pt x="1401" y="2626"/>
                    <a:pt x="1548" y="2652"/>
                  </a:cubicBezTo>
                  <a:cubicBezTo>
                    <a:pt x="2008" y="2730"/>
                    <a:pt x="2467" y="2808"/>
                    <a:pt x="2927" y="2890"/>
                  </a:cubicBezTo>
                  <a:cubicBezTo>
                    <a:pt x="3009" y="2704"/>
                    <a:pt x="3079" y="2518"/>
                    <a:pt x="3139" y="2327"/>
                  </a:cubicBezTo>
                  <a:cubicBezTo>
                    <a:pt x="2836" y="2192"/>
                    <a:pt x="2528" y="2062"/>
                    <a:pt x="2203" y="1989"/>
                  </a:cubicBezTo>
                  <a:cubicBezTo>
                    <a:pt x="2029" y="1945"/>
                    <a:pt x="1843" y="1919"/>
                    <a:pt x="1687" y="1832"/>
                  </a:cubicBezTo>
                  <a:cubicBezTo>
                    <a:pt x="1409" y="1676"/>
                    <a:pt x="1258" y="1369"/>
                    <a:pt x="1127" y="1078"/>
                  </a:cubicBezTo>
                  <a:cubicBezTo>
                    <a:pt x="1036" y="887"/>
                    <a:pt x="950" y="692"/>
                    <a:pt x="859" y="501"/>
                  </a:cubicBezTo>
                  <a:cubicBezTo>
                    <a:pt x="802" y="371"/>
                    <a:pt x="742" y="237"/>
                    <a:pt x="638" y="137"/>
                  </a:cubicBezTo>
                  <a:cubicBezTo>
                    <a:pt x="558" y="58"/>
                    <a:pt x="448" y="0"/>
                    <a:pt x="3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853;p23">
              <a:extLst>
                <a:ext uri="{FF2B5EF4-FFF2-40B4-BE49-F238E27FC236}">
                  <a16:creationId xmlns:a16="http://schemas.microsoft.com/office/drawing/2014/main" id="{642B55F4-A772-A3EF-8C54-BEE2D2545A77}"/>
                </a:ext>
              </a:extLst>
            </p:cNvPr>
            <p:cNvSpPr/>
            <p:nvPr/>
          </p:nvSpPr>
          <p:spPr>
            <a:xfrm>
              <a:off x="3883281" y="3326376"/>
              <a:ext cx="78429" cy="95987"/>
            </a:xfrm>
            <a:custGeom>
              <a:avLst/>
              <a:gdLst/>
              <a:ahLst/>
              <a:cxnLst/>
              <a:rect l="l" t="t" r="r" b="b"/>
              <a:pathLst>
                <a:path w="478" h="585" extrusionOk="0">
                  <a:moveTo>
                    <a:pt x="213" y="1"/>
                  </a:moveTo>
                  <a:cubicBezTo>
                    <a:pt x="153" y="192"/>
                    <a:pt x="83" y="378"/>
                    <a:pt x="1" y="564"/>
                  </a:cubicBezTo>
                  <a:cubicBezTo>
                    <a:pt x="18" y="564"/>
                    <a:pt x="40" y="569"/>
                    <a:pt x="57" y="573"/>
                  </a:cubicBezTo>
                  <a:cubicBezTo>
                    <a:pt x="92" y="579"/>
                    <a:pt x="129" y="584"/>
                    <a:pt x="165" y="584"/>
                  </a:cubicBezTo>
                  <a:cubicBezTo>
                    <a:pt x="204" y="584"/>
                    <a:pt x="242" y="578"/>
                    <a:pt x="274" y="560"/>
                  </a:cubicBezTo>
                  <a:cubicBezTo>
                    <a:pt x="326" y="530"/>
                    <a:pt x="356" y="478"/>
                    <a:pt x="382" y="426"/>
                  </a:cubicBezTo>
                  <a:cubicBezTo>
                    <a:pt x="413" y="356"/>
                    <a:pt x="443" y="283"/>
                    <a:pt x="465" y="209"/>
                  </a:cubicBezTo>
                  <a:cubicBezTo>
                    <a:pt x="473" y="183"/>
                    <a:pt x="478" y="157"/>
                    <a:pt x="469" y="131"/>
                  </a:cubicBezTo>
                  <a:cubicBezTo>
                    <a:pt x="456" y="109"/>
                    <a:pt x="434" y="100"/>
                    <a:pt x="408" y="87"/>
                  </a:cubicBezTo>
                  <a:cubicBezTo>
                    <a:pt x="343" y="57"/>
                    <a:pt x="278" y="27"/>
                    <a:pt x="213" y="1"/>
                  </a:cubicBezTo>
                  <a:close/>
                </a:path>
              </a:pathLst>
            </a:custGeom>
            <a:solidFill>
              <a:srgbClr val="940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854;p23">
              <a:extLst>
                <a:ext uri="{FF2B5EF4-FFF2-40B4-BE49-F238E27FC236}">
                  <a16:creationId xmlns:a16="http://schemas.microsoft.com/office/drawing/2014/main" id="{4EF915E1-F773-680D-98AF-A67CA5F77369}"/>
                </a:ext>
              </a:extLst>
            </p:cNvPr>
            <p:cNvGrpSpPr/>
            <p:nvPr/>
          </p:nvGrpSpPr>
          <p:grpSpPr>
            <a:xfrm>
              <a:off x="3146388" y="3317953"/>
              <a:ext cx="460582" cy="610226"/>
              <a:chOff x="3315738" y="3295951"/>
              <a:chExt cx="367906" cy="487440"/>
            </a:xfrm>
          </p:grpSpPr>
          <p:sp>
            <p:nvSpPr>
              <p:cNvPr id="476" name="Google Shape;855;p23">
                <a:extLst>
                  <a:ext uri="{FF2B5EF4-FFF2-40B4-BE49-F238E27FC236}">
                    <a16:creationId xmlns:a16="http://schemas.microsoft.com/office/drawing/2014/main" id="{AC7FEE45-A13D-EF4A-6455-5D25F111B59A}"/>
                  </a:ext>
                </a:extLst>
              </p:cNvPr>
              <p:cNvSpPr/>
              <p:nvPr/>
            </p:nvSpPr>
            <p:spPr>
              <a:xfrm>
                <a:off x="3322554" y="3295951"/>
                <a:ext cx="332649" cy="383110"/>
              </a:xfrm>
              <a:custGeom>
                <a:avLst/>
                <a:gdLst/>
                <a:ahLst/>
                <a:cxnLst/>
                <a:rect l="l" t="t" r="r" b="b"/>
                <a:pathLst>
                  <a:path w="2538" h="2923" extrusionOk="0">
                    <a:moveTo>
                      <a:pt x="1163" y="1"/>
                    </a:moveTo>
                    <a:cubicBezTo>
                      <a:pt x="729" y="443"/>
                      <a:pt x="435" y="1011"/>
                      <a:pt x="252" y="1601"/>
                    </a:cubicBezTo>
                    <a:cubicBezTo>
                      <a:pt x="127" y="2008"/>
                      <a:pt x="49" y="2429"/>
                      <a:pt x="1" y="2854"/>
                    </a:cubicBezTo>
                    <a:cubicBezTo>
                      <a:pt x="140" y="2901"/>
                      <a:pt x="283" y="2923"/>
                      <a:pt x="426" y="2923"/>
                    </a:cubicBezTo>
                    <a:cubicBezTo>
                      <a:pt x="938" y="2923"/>
                      <a:pt x="1423" y="2654"/>
                      <a:pt x="1779" y="2286"/>
                    </a:cubicBezTo>
                    <a:cubicBezTo>
                      <a:pt x="2217" y="1835"/>
                      <a:pt x="2485" y="1223"/>
                      <a:pt x="2537" y="595"/>
                    </a:cubicBezTo>
                    <a:cubicBezTo>
                      <a:pt x="2498" y="439"/>
                      <a:pt x="2459" y="278"/>
                      <a:pt x="2407" y="122"/>
                    </a:cubicBezTo>
                    <a:lnTo>
                      <a:pt x="1163" y="1"/>
                    </a:lnTo>
                    <a:close/>
                  </a:path>
                </a:pathLst>
              </a:custGeom>
              <a:solidFill>
                <a:srgbClr val="084868"/>
              </a:solidFill>
              <a:ln w="9525" cap="flat" cmpd="sng">
                <a:solidFill>
                  <a:srgbClr val="08486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856;p23">
                <a:extLst>
                  <a:ext uri="{FF2B5EF4-FFF2-40B4-BE49-F238E27FC236}">
                    <a16:creationId xmlns:a16="http://schemas.microsoft.com/office/drawing/2014/main" id="{05D24F1F-43C0-5378-CB5D-EA6F3AA50D1C}"/>
                  </a:ext>
                </a:extLst>
              </p:cNvPr>
              <p:cNvSpPr/>
              <p:nvPr/>
            </p:nvSpPr>
            <p:spPr>
              <a:xfrm>
                <a:off x="3315738" y="3373805"/>
                <a:ext cx="367906" cy="409586"/>
              </a:xfrm>
              <a:custGeom>
                <a:avLst/>
                <a:gdLst/>
                <a:ahLst/>
                <a:cxnLst/>
                <a:rect l="l" t="t" r="r" b="b"/>
                <a:pathLst>
                  <a:path w="2807" h="3125" extrusionOk="0">
                    <a:moveTo>
                      <a:pt x="2589" y="1"/>
                    </a:moveTo>
                    <a:cubicBezTo>
                      <a:pt x="2537" y="629"/>
                      <a:pt x="2269" y="1241"/>
                      <a:pt x="1831" y="1692"/>
                    </a:cubicBezTo>
                    <a:cubicBezTo>
                      <a:pt x="1475" y="2060"/>
                      <a:pt x="990" y="2329"/>
                      <a:pt x="478" y="2329"/>
                    </a:cubicBezTo>
                    <a:cubicBezTo>
                      <a:pt x="335" y="2329"/>
                      <a:pt x="192" y="2307"/>
                      <a:pt x="53" y="2260"/>
                    </a:cubicBezTo>
                    <a:cubicBezTo>
                      <a:pt x="31" y="2455"/>
                      <a:pt x="14" y="2646"/>
                      <a:pt x="1" y="2841"/>
                    </a:cubicBezTo>
                    <a:cubicBezTo>
                      <a:pt x="1" y="2867"/>
                      <a:pt x="1" y="2893"/>
                      <a:pt x="14" y="2914"/>
                    </a:cubicBezTo>
                    <a:cubicBezTo>
                      <a:pt x="31" y="2936"/>
                      <a:pt x="66" y="2940"/>
                      <a:pt x="92" y="2940"/>
                    </a:cubicBezTo>
                    <a:cubicBezTo>
                      <a:pt x="924" y="3001"/>
                      <a:pt x="1761" y="3062"/>
                      <a:pt x="2594" y="3122"/>
                    </a:cubicBezTo>
                    <a:cubicBezTo>
                      <a:pt x="2605" y="3124"/>
                      <a:pt x="2616" y="3124"/>
                      <a:pt x="2628" y="3124"/>
                    </a:cubicBezTo>
                    <a:cubicBezTo>
                      <a:pt x="2663" y="3124"/>
                      <a:pt x="2700" y="3117"/>
                      <a:pt x="2719" y="3088"/>
                    </a:cubicBezTo>
                    <a:cubicBezTo>
                      <a:pt x="2737" y="3066"/>
                      <a:pt x="2737" y="3040"/>
                      <a:pt x="2737" y="3010"/>
                    </a:cubicBezTo>
                    <a:cubicBezTo>
                      <a:pt x="2776" y="2004"/>
                      <a:pt x="2806" y="981"/>
                      <a:pt x="2589" y="1"/>
                    </a:cubicBezTo>
                    <a:close/>
                  </a:path>
                </a:pathLst>
              </a:custGeom>
              <a:solidFill>
                <a:srgbClr val="084868"/>
              </a:solidFill>
              <a:ln w="9525" cap="flat" cmpd="sng">
                <a:solidFill>
                  <a:srgbClr val="08486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857;p23">
              <a:extLst>
                <a:ext uri="{FF2B5EF4-FFF2-40B4-BE49-F238E27FC236}">
                  <a16:creationId xmlns:a16="http://schemas.microsoft.com/office/drawing/2014/main" id="{883467B1-BB15-0214-66AA-706AE4449332}"/>
                </a:ext>
              </a:extLst>
            </p:cNvPr>
            <p:cNvGrpSpPr/>
            <p:nvPr/>
          </p:nvGrpSpPr>
          <p:grpSpPr>
            <a:xfrm>
              <a:off x="2626705" y="4128949"/>
              <a:ext cx="605395" cy="616866"/>
              <a:chOff x="3006023" y="4109094"/>
              <a:chExt cx="504875" cy="514440"/>
            </a:xfrm>
          </p:grpSpPr>
          <p:sp>
            <p:nvSpPr>
              <p:cNvPr id="473" name="Google Shape;858;p23">
                <a:extLst>
                  <a:ext uri="{FF2B5EF4-FFF2-40B4-BE49-F238E27FC236}">
                    <a16:creationId xmlns:a16="http://schemas.microsoft.com/office/drawing/2014/main" id="{86966875-262D-9619-E628-8A96B34DA5A3}"/>
                  </a:ext>
                </a:extLst>
              </p:cNvPr>
              <p:cNvSpPr/>
              <p:nvPr/>
            </p:nvSpPr>
            <p:spPr>
              <a:xfrm>
                <a:off x="3006023" y="4109094"/>
                <a:ext cx="247455" cy="222159"/>
              </a:xfrm>
              <a:custGeom>
                <a:avLst/>
                <a:gdLst/>
                <a:ahLst/>
                <a:cxnLst/>
                <a:rect l="l" t="t" r="r" b="b"/>
                <a:pathLst>
                  <a:path w="1888" h="1695" extrusionOk="0">
                    <a:moveTo>
                      <a:pt x="946" y="0"/>
                    </a:moveTo>
                    <a:cubicBezTo>
                      <a:pt x="714" y="0"/>
                      <a:pt x="484" y="94"/>
                      <a:pt x="318" y="279"/>
                    </a:cubicBezTo>
                    <a:cubicBezTo>
                      <a:pt x="1" y="625"/>
                      <a:pt x="31" y="1163"/>
                      <a:pt x="378" y="1475"/>
                    </a:cubicBezTo>
                    <a:cubicBezTo>
                      <a:pt x="540" y="1623"/>
                      <a:pt x="742" y="1695"/>
                      <a:pt x="943" y="1695"/>
                    </a:cubicBezTo>
                    <a:cubicBezTo>
                      <a:pt x="1175" y="1695"/>
                      <a:pt x="1406" y="1600"/>
                      <a:pt x="1575" y="1415"/>
                    </a:cubicBezTo>
                    <a:cubicBezTo>
                      <a:pt x="1887" y="1068"/>
                      <a:pt x="1861" y="534"/>
                      <a:pt x="1514" y="218"/>
                    </a:cubicBezTo>
                    <a:cubicBezTo>
                      <a:pt x="1352" y="72"/>
                      <a:pt x="1148" y="0"/>
                      <a:pt x="9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859;p23">
                <a:extLst>
                  <a:ext uri="{FF2B5EF4-FFF2-40B4-BE49-F238E27FC236}">
                    <a16:creationId xmlns:a16="http://schemas.microsoft.com/office/drawing/2014/main" id="{1DDF63F8-221D-3E85-CC59-046FF84127C0}"/>
                  </a:ext>
                </a:extLst>
              </p:cNvPr>
              <p:cNvSpPr/>
              <p:nvPr/>
            </p:nvSpPr>
            <p:spPr>
              <a:xfrm>
                <a:off x="3404471" y="4528118"/>
                <a:ext cx="106427" cy="95417"/>
              </a:xfrm>
              <a:custGeom>
                <a:avLst/>
                <a:gdLst/>
                <a:ahLst/>
                <a:cxnLst/>
                <a:rect l="l" t="t" r="r" b="b"/>
                <a:pathLst>
                  <a:path w="812" h="728" extrusionOk="0">
                    <a:moveTo>
                      <a:pt x="405" y="0"/>
                    </a:moveTo>
                    <a:cubicBezTo>
                      <a:pt x="305" y="0"/>
                      <a:pt x="206" y="40"/>
                      <a:pt x="135" y="121"/>
                    </a:cubicBezTo>
                    <a:cubicBezTo>
                      <a:pt x="0" y="268"/>
                      <a:pt x="13" y="498"/>
                      <a:pt x="161" y="633"/>
                    </a:cubicBezTo>
                    <a:cubicBezTo>
                      <a:pt x="232" y="696"/>
                      <a:pt x="321" y="727"/>
                      <a:pt x="408" y="727"/>
                    </a:cubicBezTo>
                    <a:cubicBezTo>
                      <a:pt x="507" y="727"/>
                      <a:pt x="605" y="687"/>
                      <a:pt x="677" y="607"/>
                    </a:cubicBezTo>
                    <a:cubicBezTo>
                      <a:pt x="811" y="459"/>
                      <a:pt x="798" y="229"/>
                      <a:pt x="651" y="95"/>
                    </a:cubicBezTo>
                    <a:cubicBezTo>
                      <a:pt x="581" y="32"/>
                      <a:pt x="493" y="0"/>
                      <a:pt x="4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860;p23">
                <a:extLst>
                  <a:ext uri="{FF2B5EF4-FFF2-40B4-BE49-F238E27FC236}">
                    <a16:creationId xmlns:a16="http://schemas.microsoft.com/office/drawing/2014/main" id="{F954BBCC-4FA8-7AD0-2D7C-D3874D750EFA}"/>
                  </a:ext>
                </a:extLst>
              </p:cNvPr>
              <p:cNvSpPr/>
              <p:nvPr/>
            </p:nvSpPr>
            <p:spPr>
              <a:xfrm>
                <a:off x="3123199" y="4513176"/>
                <a:ext cx="69466" cy="62650"/>
              </a:xfrm>
              <a:custGeom>
                <a:avLst/>
                <a:gdLst/>
                <a:ahLst/>
                <a:cxnLst/>
                <a:rect l="l" t="t" r="r" b="b"/>
                <a:pathLst>
                  <a:path w="530" h="478" extrusionOk="0">
                    <a:moveTo>
                      <a:pt x="263" y="0"/>
                    </a:moveTo>
                    <a:cubicBezTo>
                      <a:pt x="199" y="0"/>
                      <a:pt x="135" y="26"/>
                      <a:pt x="87" y="79"/>
                    </a:cubicBezTo>
                    <a:cubicBezTo>
                      <a:pt x="0" y="174"/>
                      <a:pt x="9" y="326"/>
                      <a:pt x="104" y="417"/>
                    </a:cubicBezTo>
                    <a:cubicBezTo>
                      <a:pt x="151" y="457"/>
                      <a:pt x="207" y="477"/>
                      <a:pt x="264" y="477"/>
                    </a:cubicBezTo>
                    <a:cubicBezTo>
                      <a:pt x="329" y="477"/>
                      <a:pt x="394" y="451"/>
                      <a:pt x="442" y="400"/>
                    </a:cubicBezTo>
                    <a:cubicBezTo>
                      <a:pt x="529" y="300"/>
                      <a:pt x="525" y="148"/>
                      <a:pt x="425" y="62"/>
                    </a:cubicBezTo>
                    <a:cubicBezTo>
                      <a:pt x="378" y="21"/>
                      <a:pt x="321" y="0"/>
                      <a:pt x="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6" name="Rectangle 495">
            <a:extLst>
              <a:ext uri="{FF2B5EF4-FFF2-40B4-BE49-F238E27FC236}">
                <a16:creationId xmlns:a16="http://schemas.microsoft.com/office/drawing/2014/main" id="{8A02EBBA-18C6-98F3-6606-B67ABEA7F50E}"/>
              </a:ext>
            </a:extLst>
          </p:cNvPr>
          <p:cNvSpPr/>
          <p:nvPr/>
        </p:nvSpPr>
        <p:spPr>
          <a:xfrm>
            <a:off x="1589668" y="1149884"/>
            <a:ext cx="8610091" cy="397914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just"/>
            <a:r>
              <a:rPr lang="en-US" sz="2400" dirty="0"/>
              <a:t>In order to enhance marketing and boost income in the upcoming year, Company X plans to examine consumer activity patterns on their e-commerce website and their effect on revenue. Additionally, businesses require a model that accurately forecasts whether a user has the ability to boost revenue or not.</a:t>
            </a:r>
            <a:endParaRPr lang="en-ID" sz="2400" dirty="0"/>
          </a:p>
        </p:txBody>
      </p:sp>
    </p:spTree>
    <p:extLst>
      <p:ext uri="{BB962C8B-B14F-4D97-AF65-F5344CB8AC3E}">
        <p14:creationId xmlns:p14="http://schemas.microsoft.com/office/powerpoint/2010/main" val="3529357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AF09AA-E9F1-21AA-DDD3-EE0A0C41A368}"/>
              </a:ext>
            </a:extLst>
          </p:cNvPr>
          <p:cNvSpPr>
            <a:spLocks noGrp="1"/>
          </p:cNvSpPr>
          <p:nvPr>
            <p:ph type="title"/>
          </p:nvPr>
        </p:nvSpPr>
        <p:spPr>
          <a:xfrm>
            <a:off x="838200" y="61569"/>
            <a:ext cx="10515600" cy="1325563"/>
          </a:xfrm>
        </p:spPr>
        <p:txBody>
          <a:bodyPr/>
          <a:lstStyle/>
          <a:p>
            <a:r>
              <a:rPr lang="en-US" dirty="0">
                <a:latin typeface="Segoe UI Semibold" panose="020B0702040204020203" pitchFamily="34" charset="0"/>
                <a:cs typeface="Segoe UI Semibold" panose="020B0702040204020203" pitchFamily="34" charset="0"/>
              </a:rPr>
              <a:t>O</a:t>
            </a:r>
            <a:r>
              <a:rPr lang="en-ID" dirty="0">
                <a:latin typeface="Segoe UI Semibold" panose="020B0702040204020203" pitchFamily="34" charset="0"/>
                <a:cs typeface="Segoe UI Semibold" panose="020B0702040204020203" pitchFamily="34" charset="0"/>
              </a:rPr>
              <a:t>BJECTIVE !</a:t>
            </a:r>
          </a:p>
        </p:txBody>
      </p:sp>
      <p:sp>
        <p:nvSpPr>
          <p:cNvPr id="2" name="Slide Number Placeholder 1">
            <a:extLst>
              <a:ext uri="{FF2B5EF4-FFF2-40B4-BE49-F238E27FC236}">
                <a16:creationId xmlns:a16="http://schemas.microsoft.com/office/drawing/2014/main" id="{9E497813-5545-4A31-03EE-C8E7B0D53D2D}"/>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4</a:t>
            </a:fld>
            <a:endParaRPr lang="en-ID"/>
          </a:p>
        </p:txBody>
      </p:sp>
      <p:sp>
        <p:nvSpPr>
          <p:cNvPr id="7" name="Freeform: Shape 6">
            <a:extLst>
              <a:ext uri="{FF2B5EF4-FFF2-40B4-BE49-F238E27FC236}">
                <a16:creationId xmlns:a16="http://schemas.microsoft.com/office/drawing/2014/main" id="{BD878423-55F3-1C6A-EE5F-882D04DA0309}"/>
              </a:ext>
            </a:extLst>
          </p:cNvPr>
          <p:cNvSpPr/>
          <p:nvPr/>
        </p:nvSpPr>
        <p:spPr>
          <a:xfrm>
            <a:off x="8721492" y="0"/>
            <a:ext cx="3470508" cy="2073848"/>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0" name="Rectangle: Rounded Corners 9">
            <a:extLst>
              <a:ext uri="{FF2B5EF4-FFF2-40B4-BE49-F238E27FC236}">
                <a16:creationId xmlns:a16="http://schemas.microsoft.com/office/drawing/2014/main" id="{71FC66FF-BE56-64DB-7A07-C4EBB5FEB117}"/>
              </a:ext>
            </a:extLst>
          </p:cNvPr>
          <p:cNvSpPr/>
          <p:nvPr/>
        </p:nvSpPr>
        <p:spPr>
          <a:xfrm>
            <a:off x="547169" y="1436035"/>
            <a:ext cx="3470508" cy="4546371"/>
          </a:xfrm>
          <a:prstGeom prst="roundRect">
            <a:avLst>
              <a:gd name="adj" fmla="val 8250"/>
            </a:avLst>
          </a:prstGeom>
          <a:gradFill flip="none" rotWithShape="1">
            <a:gsLst>
              <a:gs pos="0">
                <a:srgbClr val="FC6645"/>
              </a:gs>
              <a:gs pos="100000">
                <a:srgbClr val="A259FF"/>
              </a:gs>
            </a:gsLst>
            <a:lin ang="13500000" scaled="1"/>
            <a:tileRect/>
          </a:gra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Segoe UI" panose="020B0502040204020203" pitchFamily="34" charset="0"/>
              <a:cs typeface="Segoe UI" panose="020B0502040204020203" pitchFamily="34" charset="0"/>
            </a:endParaRPr>
          </a:p>
        </p:txBody>
      </p:sp>
      <p:sp>
        <p:nvSpPr>
          <p:cNvPr id="15" name="Rectangle: Rounded Corners 14">
            <a:extLst>
              <a:ext uri="{FF2B5EF4-FFF2-40B4-BE49-F238E27FC236}">
                <a16:creationId xmlns:a16="http://schemas.microsoft.com/office/drawing/2014/main" id="{D6D474F0-25D0-F742-4137-F65903F35DAF}"/>
              </a:ext>
            </a:extLst>
          </p:cNvPr>
          <p:cNvSpPr/>
          <p:nvPr/>
        </p:nvSpPr>
        <p:spPr>
          <a:xfrm rot="10800000" flipV="1">
            <a:off x="1159294" y="5853466"/>
            <a:ext cx="1092200" cy="256468"/>
          </a:xfrm>
          <a:prstGeom prst="roundRect">
            <a:avLst>
              <a:gd name="adj" fmla="val 50000"/>
            </a:avLst>
          </a:prstGeom>
          <a:solidFill>
            <a:srgbClr val="FFC7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Oval 19">
            <a:extLst>
              <a:ext uri="{FF2B5EF4-FFF2-40B4-BE49-F238E27FC236}">
                <a16:creationId xmlns:a16="http://schemas.microsoft.com/office/drawing/2014/main" id="{5949F842-44D7-2502-8C25-B3F3CC67AA33}"/>
              </a:ext>
            </a:extLst>
          </p:cNvPr>
          <p:cNvSpPr/>
          <p:nvPr/>
        </p:nvSpPr>
        <p:spPr>
          <a:xfrm>
            <a:off x="4569895" y="3108858"/>
            <a:ext cx="736600" cy="736600"/>
          </a:xfrm>
          <a:prstGeom prst="ellipse">
            <a:avLst/>
          </a:prstGeom>
          <a:solidFill>
            <a:srgbClr val="10A957"/>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20">
            <a:extLst>
              <a:ext uri="{FF2B5EF4-FFF2-40B4-BE49-F238E27FC236}">
                <a16:creationId xmlns:a16="http://schemas.microsoft.com/office/drawing/2014/main" id="{72E88A19-5C7E-7177-6C98-B5AFC3302A98}"/>
              </a:ext>
            </a:extLst>
          </p:cNvPr>
          <p:cNvSpPr/>
          <p:nvPr/>
        </p:nvSpPr>
        <p:spPr>
          <a:xfrm>
            <a:off x="4579998" y="1695252"/>
            <a:ext cx="736600" cy="736600"/>
          </a:xfrm>
          <a:prstGeom prst="ellipse">
            <a:avLst/>
          </a:prstGeom>
          <a:solidFill>
            <a:srgbClr val="FC6645"/>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Oval 21">
            <a:extLst>
              <a:ext uri="{FF2B5EF4-FFF2-40B4-BE49-F238E27FC236}">
                <a16:creationId xmlns:a16="http://schemas.microsoft.com/office/drawing/2014/main" id="{F2FEE7BF-1982-F969-247C-BB4CA0921081}"/>
              </a:ext>
            </a:extLst>
          </p:cNvPr>
          <p:cNvSpPr/>
          <p:nvPr/>
        </p:nvSpPr>
        <p:spPr>
          <a:xfrm>
            <a:off x="4569895" y="4508498"/>
            <a:ext cx="736600" cy="736600"/>
          </a:xfrm>
          <a:prstGeom prst="ellipse">
            <a:avLst/>
          </a:prstGeom>
          <a:solidFill>
            <a:srgbClr val="FFC7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TextBox 27">
            <a:extLst>
              <a:ext uri="{FF2B5EF4-FFF2-40B4-BE49-F238E27FC236}">
                <a16:creationId xmlns:a16="http://schemas.microsoft.com/office/drawing/2014/main" id="{F5304BF8-08F6-9CE6-7E46-8C4F041F3C67}"/>
              </a:ext>
            </a:extLst>
          </p:cNvPr>
          <p:cNvSpPr txBox="1"/>
          <p:nvPr/>
        </p:nvSpPr>
        <p:spPr>
          <a:xfrm flipH="1">
            <a:off x="5525639" y="1777412"/>
            <a:ext cx="6226837" cy="954107"/>
          </a:xfrm>
          <a:prstGeom prst="rect">
            <a:avLst/>
          </a:prstGeom>
          <a:noFill/>
        </p:spPr>
        <p:txBody>
          <a:bodyPr wrap="square" lIns="0">
            <a:spAutoFit/>
          </a:bodyPr>
          <a:lstStyle/>
          <a:p>
            <a:r>
              <a:rPr lang="en-US" sz="2000" dirty="0">
                <a:latin typeface="Segoe UI Semibold" panose="020B0702040204020203" pitchFamily="34" charset="0"/>
                <a:ea typeface="Roboto"/>
                <a:cs typeface="Segoe UI Semibold" panose="020B0702040204020203" pitchFamily="34" charset="0"/>
                <a:sym typeface="Roboto"/>
              </a:rPr>
              <a:t>Get insights into visitor intention from duration, Page visit, and Conversion toward revenue</a:t>
            </a:r>
            <a:endParaRPr lang="en-US" sz="2000" dirty="0">
              <a:solidFill>
                <a:srgbClr val="000000"/>
              </a:solidFill>
              <a:latin typeface="Segoe UI Semibold" panose="020B0702040204020203" pitchFamily="34" charset="0"/>
              <a:ea typeface="Roboto"/>
              <a:cs typeface="Segoe UI Semibold" panose="020B0702040204020203" pitchFamily="34" charset="0"/>
              <a:sym typeface="Roboto"/>
            </a:endParaRPr>
          </a:p>
          <a:p>
            <a:endParaRPr lang="en-ID" sz="1600" dirty="0">
              <a:latin typeface="Segoe UI" panose="020B0502040204020203" pitchFamily="34" charset="0"/>
              <a:cs typeface="Segoe UI" panose="020B0502040204020203" pitchFamily="34" charset="0"/>
            </a:endParaRPr>
          </a:p>
        </p:txBody>
      </p:sp>
      <p:sp>
        <p:nvSpPr>
          <p:cNvPr id="29" name="TextBox 28">
            <a:extLst>
              <a:ext uri="{FF2B5EF4-FFF2-40B4-BE49-F238E27FC236}">
                <a16:creationId xmlns:a16="http://schemas.microsoft.com/office/drawing/2014/main" id="{E16923CB-C709-5B9A-D571-33D7E1FFD127}"/>
              </a:ext>
            </a:extLst>
          </p:cNvPr>
          <p:cNvSpPr txBox="1"/>
          <p:nvPr/>
        </p:nvSpPr>
        <p:spPr>
          <a:xfrm flipH="1">
            <a:off x="5510994" y="3163068"/>
            <a:ext cx="6096000" cy="707886"/>
          </a:xfrm>
          <a:prstGeom prst="rect">
            <a:avLst/>
          </a:prstGeom>
          <a:noFill/>
        </p:spPr>
        <p:txBody>
          <a:bodyPr wrap="square" lIns="0">
            <a:spAutoFit/>
          </a:bodyPr>
          <a:lstStyle/>
          <a:p>
            <a:r>
              <a:rPr lang="en-ID" sz="2000" dirty="0">
                <a:latin typeface="Segoe UI Semibold" panose="020B0702040204020203" pitchFamily="34" charset="0"/>
                <a:cs typeface="Segoe UI Semibold" panose="020B0702040204020203" pitchFamily="34" charset="0"/>
              </a:rPr>
              <a:t>Build model to predict visitor behaviour towards revenue using classification method</a:t>
            </a:r>
          </a:p>
        </p:txBody>
      </p:sp>
      <p:sp>
        <p:nvSpPr>
          <p:cNvPr id="30" name="TextBox 29">
            <a:extLst>
              <a:ext uri="{FF2B5EF4-FFF2-40B4-BE49-F238E27FC236}">
                <a16:creationId xmlns:a16="http://schemas.microsoft.com/office/drawing/2014/main" id="{600026F7-F5A1-9C28-C365-115CA5F8E7EC}"/>
              </a:ext>
            </a:extLst>
          </p:cNvPr>
          <p:cNvSpPr txBox="1"/>
          <p:nvPr/>
        </p:nvSpPr>
        <p:spPr>
          <a:xfrm flipH="1">
            <a:off x="5510994" y="4606719"/>
            <a:ext cx="6096000" cy="707886"/>
          </a:xfrm>
          <a:prstGeom prst="rect">
            <a:avLst/>
          </a:prstGeom>
          <a:noFill/>
        </p:spPr>
        <p:txBody>
          <a:bodyPr wrap="square" lIns="0">
            <a:spAutoFit/>
          </a:bodyPr>
          <a:lstStyle/>
          <a:p>
            <a:r>
              <a:rPr lang="en-ID" sz="2000" dirty="0">
                <a:latin typeface="Segoe UI Semibold" panose="020B0702040204020203" pitchFamily="34" charset="0"/>
                <a:cs typeface="Segoe UI Semibold" panose="020B0702040204020203" pitchFamily="34" charset="0"/>
              </a:rPr>
              <a:t>Develop business recommendations to increase revenue from visitor sessions</a:t>
            </a:r>
          </a:p>
        </p:txBody>
      </p:sp>
      <p:cxnSp>
        <p:nvCxnSpPr>
          <p:cNvPr id="31" name="Straight Connector 30">
            <a:extLst>
              <a:ext uri="{FF2B5EF4-FFF2-40B4-BE49-F238E27FC236}">
                <a16:creationId xmlns:a16="http://schemas.microsoft.com/office/drawing/2014/main" id="{F398BEDF-C53A-DFE9-D519-1DC100205EC3}"/>
              </a:ext>
            </a:extLst>
          </p:cNvPr>
          <p:cNvCxnSpPr>
            <a:cxnSpLocks/>
          </p:cNvCxnSpPr>
          <p:nvPr/>
        </p:nvCxnSpPr>
        <p:spPr>
          <a:xfrm>
            <a:off x="5535281" y="2843190"/>
            <a:ext cx="5634182" cy="0"/>
          </a:xfrm>
          <a:prstGeom prst="line">
            <a:avLst/>
          </a:prstGeom>
          <a:ln w="19050" cap="rnd">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2B6E1C1-1B9A-E48F-8A69-FE14A1B0BBD4}"/>
              </a:ext>
            </a:extLst>
          </p:cNvPr>
          <p:cNvCxnSpPr>
            <a:cxnSpLocks/>
          </p:cNvCxnSpPr>
          <p:nvPr/>
        </p:nvCxnSpPr>
        <p:spPr>
          <a:xfrm>
            <a:off x="5535281" y="4216438"/>
            <a:ext cx="5634182" cy="0"/>
          </a:xfrm>
          <a:prstGeom prst="line">
            <a:avLst/>
          </a:prstGeom>
          <a:ln w="19050" cap="rnd">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3" name="Freeform 44">
            <a:extLst>
              <a:ext uri="{FF2B5EF4-FFF2-40B4-BE49-F238E27FC236}">
                <a16:creationId xmlns:a16="http://schemas.microsoft.com/office/drawing/2014/main" id="{846D1476-CA67-371A-F4CC-8C985E2189E9}"/>
              </a:ext>
            </a:extLst>
          </p:cNvPr>
          <p:cNvSpPr>
            <a:spLocks/>
          </p:cNvSpPr>
          <p:nvPr/>
        </p:nvSpPr>
        <p:spPr bwMode="auto">
          <a:xfrm>
            <a:off x="4774394" y="4712276"/>
            <a:ext cx="327603" cy="329045"/>
          </a:xfrm>
          <a:custGeom>
            <a:avLst/>
            <a:gdLst>
              <a:gd name="T0" fmla="*/ 1 w 96"/>
              <a:gd name="T1" fmla="*/ 95 h 96"/>
              <a:gd name="T2" fmla="*/ 3 w 96"/>
              <a:gd name="T3" fmla="*/ 95 h 96"/>
              <a:gd name="T4" fmla="*/ 38 w 96"/>
              <a:gd name="T5" fmla="*/ 61 h 96"/>
              <a:gd name="T6" fmla="*/ 55 w 96"/>
              <a:gd name="T7" fmla="*/ 77 h 96"/>
              <a:gd name="T8" fmla="*/ 56 w 96"/>
              <a:gd name="T9" fmla="*/ 78 h 96"/>
              <a:gd name="T10" fmla="*/ 57 w 96"/>
              <a:gd name="T11" fmla="*/ 77 h 96"/>
              <a:gd name="T12" fmla="*/ 63 w 96"/>
              <a:gd name="T13" fmla="*/ 71 h 96"/>
              <a:gd name="T14" fmla="*/ 64 w 96"/>
              <a:gd name="T15" fmla="*/ 70 h 96"/>
              <a:gd name="T16" fmla="*/ 64 w 96"/>
              <a:gd name="T17" fmla="*/ 55 h 96"/>
              <a:gd name="T18" fmla="*/ 82 w 96"/>
              <a:gd name="T19" fmla="*/ 37 h 96"/>
              <a:gd name="T20" fmla="*/ 85 w 96"/>
              <a:gd name="T21" fmla="*/ 39 h 96"/>
              <a:gd name="T22" fmla="*/ 87 w 96"/>
              <a:gd name="T23" fmla="*/ 39 h 96"/>
              <a:gd name="T24" fmla="*/ 95 w 96"/>
              <a:gd name="T25" fmla="*/ 31 h 96"/>
              <a:gd name="T26" fmla="*/ 95 w 96"/>
              <a:gd name="T27" fmla="*/ 29 h 96"/>
              <a:gd name="T28" fmla="*/ 67 w 96"/>
              <a:gd name="T29" fmla="*/ 1 h 96"/>
              <a:gd name="T30" fmla="*/ 65 w 96"/>
              <a:gd name="T31" fmla="*/ 1 h 96"/>
              <a:gd name="T32" fmla="*/ 57 w 96"/>
              <a:gd name="T33" fmla="*/ 9 h 96"/>
              <a:gd name="T34" fmla="*/ 57 w 96"/>
              <a:gd name="T35" fmla="*/ 11 h 96"/>
              <a:gd name="T36" fmla="*/ 59 w 96"/>
              <a:gd name="T37" fmla="*/ 14 h 96"/>
              <a:gd name="T38" fmla="*/ 41 w 96"/>
              <a:gd name="T39" fmla="*/ 32 h 96"/>
              <a:gd name="T40" fmla="*/ 26 w 96"/>
              <a:gd name="T41" fmla="*/ 32 h 96"/>
              <a:gd name="T42" fmla="*/ 25 w 96"/>
              <a:gd name="T43" fmla="*/ 33 h 96"/>
              <a:gd name="T44" fmla="*/ 19 w 96"/>
              <a:gd name="T45" fmla="*/ 39 h 96"/>
              <a:gd name="T46" fmla="*/ 19 w 96"/>
              <a:gd name="T47" fmla="*/ 41 h 96"/>
              <a:gd name="T48" fmla="*/ 35 w 96"/>
              <a:gd name="T49" fmla="*/ 58 h 96"/>
              <a:gd name="T50" fmla="*/ 1 w 96"/>
              <a:gd name="T51" fmla="*/ 93 h 96"/>
              <a:gd name="T52" fmla="*/ 1 w 96"/>
              <a:gd name="T53" fmla="*/ 9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6" h="96">
                <a:moveTo>
                  <a:pt x="1" y="95"/>
                </a:moveTo>
                <a:cubicBezTo>
                  <a:pt x="1" y="96"/>
                  <a:pt x="3" y="96"/>
                  <a:pt x="3" y="95"/>
                </a:cubicBezTo>
                <a:cubicBezTo>
                  <a:pt x="38" y="61"/>
                  <a:pt x="38" y="61"/>
                  <a:pt x="38" y="61"/>
                </a:cubicBezTo>
                <a:cubicBezTo>
                  <a:pt x="55" y="77"/>
                  <a:pt x="55" y="77"/>
                  <a:pt x="55" y="77"/>
                </a:cubicBezTo>
                <a:cubicBezTo>
                  <a:pt x="55" y="78"/>
                  <a:pt x="55" y="78"/>
                  <a:pt x="56" y="78"/>
                </a:cubicBezTo>
                <a:cubicBezTo>
                  <a:pt x="57" y="78"/>
                  <a:pt x="57" y="78"/>
                  <a:pt x="57" y="77"/>
                </a:cubicBezTo>
                <a:cubicBezTo>
                  <a:pt x="63" y="71"/>
                  <a:pt x="63" y="71"/>
                  <a:pt x="63" y="71"/>
                </a:cubicBezTo>
                <a:cubicBezTo>
                  <a:pt x="64" y="71"/>
                  <a:pt x="64" y="71"/>
                  <a:pt x="64" y="70"/>
                </a:cubicBezTo>
                <a:cubicBezTo>
                  <a:pt x="64" y="55"/>
                  <a:pt x="64" y="55"/>
                  <a:pt x="64" y="55"/>
                </a:cubicBezTo>
                <a:cubicBezTo>
                  <a:pt x="82" y="37"/>
                  <a:pt x="82" y="37"/>
                  <a:pt x="82" y="37"/>
                </a:cubicBezTo>
                <a:cubicBezTo>
                  <a:pt x="85" y="39"/>
                  <a:pt x="85" y="39"/>
                  <a:pt x="85" y="39"/>
                </a:cubicBezTo>
                <a:cubicBezTo>
                  <a:pt x="85" y="40"/>
                  <a:pt x="87" y="40"/>
                  <a:pt x="87" y="39"/>
                </a:cubicBezTo>
                <a:cubicBezTo>
                  <a:pt x="95" y="31"/>
                  <a:pt x="95" y="31"/>
                  <a:pt x="95" y="31"/>
                </a:cubicBezTo>
                <a:cubicBezTo>
                  <a:pt x="96" y="31"/>
                  <a:pt x="96" y="29"/>
                  <a:pt x="95" y="29"/>
                </a:cubicBezTo>
                <a:cubicBezTo>
                  <a:pt x="67" y="1"/>
                  <a:pt x="67" y="1"/>
                  <a:pt x="67" y="1"/>
                </a:cubicBezTo>
                <a:cubicBezTo>
                  <a:pt x="67" y="0"/>
                  <a:pt x="65" y="0"/>
                  <a:pt x="65" y="1"/>
                </a:cubicBezTo>
                <a:cubicBezTo>
                  <a:pt x="57" y="9"/>
                  <a:pt x="57" y="9"/>
                  <a:pt x="57" y="9"/>
                </a:cubicBezTo>
                <a:cubicBezTo>
                  <a:pt x="56" y="9"/>
                  <a:pt x="56" y="11"/>
                  <a:pt x="57" y="11"/>
                </a:cubicBezTo>
                <a:cubicBezTo>
                  <a:pt x="59" y="14"/>
                  <a:pt x="59" y="14"/>
                  <a:pt x="59" y="14"/>
                </a:cubicBezTo>
                <a:cubicBezTo>
                  <a:pt x="41" y="32"/>
                  <a:pt x="41" y="32"/>
                  <a:pt x="41" y="32"/>
                </a:cubicBezTo>
                <a:cubicBezTo>
                  <a:pt x="26" y="32"/>
                  <a:pt x="26" y="32"/>
                  <a:pt x="26" y="32"/>
                </a:cubicBezTo>
                <a:cubicBezTo>
                  <a:pt x="25" y="32"/>
                  <a:pt x="25" y="32"/>
                  <a:pt x="25" y="33"/>
                </a:cubicBezTo>
                <a:cubicBezTo>
                  <a:pt x="19" y="39"/>
                  <a:pt x="19" y="39"/>
                  <a:pt x="19" y="39"/>
                </a:cubicBezTo>
                <a:cubicBezTo>
                  <a:pt x="18" y="39"/>
                  <a:pt x="18" y="41"/>
                  <a:pt x="19" y="41"/>
                </a:cubicBezTo>
                <a:cubicBezTo>
                  <a:pt x="35" y="58"/>
                  <a:pt x="35" y="58"/>
                  <a:pt x="35" y="58"/>
                </a:cubicBezTo>
                <a:cubicBezTo>
                  <a:pt x="1" y="93"/>
                  <a:pt x="1" y="93"/>
                  <a:pt x="1" y="93"/>
                </a:cubicBezTo>
                <a:cubicBezTo>
                  <a:pt x="0" y="93"/>
                  <a:pt x="0" y="95"/>
                  <a:pt x="1" y="9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34" name="Group 33">
            <a:extLst>
              <a:ext uri="{FF2B5EF4-FFF2-40B4-BE49-F238E27FC236}">
                <a16:creationId xmlns:a16="http://schemas.microsoft.com/office/drawing/2014/main" id="{B17E9EAA-FDFA-45DD-26EA-273DC3D8F81E}"/>
              </a:ext>
            </a:extLst>
          </p:cNvPr>
          <p:cNvGrpSpPr/>
          <p:nvPr/>
        </p:nvGrpSpPr>
        <p:grpSpPr>
          <a:xfrm>
            <a:off x="4813227" y="1873427"/>
            <a:ext cx="297409" cy="320155"/>
            <a:chOff x="6276975" y="3981450"/>
            <a:chExt cx="327150" cy="352170"/>
          </a:xfrm>
          <a:solidFill>
            <a:schemeClr val="bg1"/>
          </a:solidFill>
        </p:grpSpPr>
        <p:sp>
          <p:nvSpPr>
            <p:cNvPr id="35" name="Freeform 98">
              <a:extLst>
                <a:ext uri="{FF2B5EF4-FFF2-40B4-BE49-F238E27FC236}">
                  <a16:creationId xmlns:a16="http://schemas.microsoft.com/office/drawing/2014/main" id="{E9C05ECB-792E-83BD-3A89-208473B9482E}"/>
                </a:ext>
              </a:extLst>
            </p:cNvPr>
            <p:cNvSpPr>
              <a:spLocks noEditPoints="1"/>
            </p:cNvSpPr>
            <p:nvPr/>
          </p:nvSpPr>
          <p:spPr bwMode="auto">
            <a:xfrm>
              <a:off x="6439025" y="3998657"/>
              <a:ext cx="165100" cy="334963"/>
            </a:xfrm>
            <a:custGeom>
              <a:avLst/>
              <a:gdLst>
                <a:gd name="T0" fmla="*/ 14 w 44"/>
                <a:gd name="T1" fmla="*/ 37 h 89"/>
                <a:gd name="T2" fmla="*/ 12 w 44"/>
                <a:gd name="T3" fmla="*/ 39 h 89"/>
                <a:gd name="T4" fmla="*/ 10 w 44"/>
                <a:gd name="T5" fmla="*/ 37 h 89"/>
                <a:gd name="T6" fmla="*/ 0 w 44"/>
                <a:gd name="T7" fmla="*/ 31 h 89"/>
                <a:gd name="T8" fmla="*/ 0 w 44"/>
                <a:gd name="T9" fmla="*/ 67 h 89"/>
                <a:gd name="T10" fmla="*/ 22 w 44"/>
                <a:gd name="T11" fmla="*/ 89 h 89"/>
                <a:gd name="T12" fmla="*/ 44 w 44"/>
                <a:gd name="T13" fmla="*/ 67 h 89"/>
                <a:gd name="T14" fmla="*/ 40 w 44"/>
                <a:gd name="T15" fmla="*/ 54 h 89"/>
                <a:gd name="T16" fmla="*/ 28 w 44"/>
                <a:gd name="T17" fmla="*/ 26 h 89"/>
                <a:gd name="T18" fmla="*/ 27 w 44"/>
                <a:gd name="T19" fmla="*/ 26 h 89"/>
                <a:gd name="T20" fmla="*/ 22 w 44"/>
                <a:gd name="T21" fmla="*/ 20 h 89"/>
                <a:gd name="T22" fmla="*/ 16 w 44"/>
                <a:gd name="T23" fmla="*/ 5 h 89"/>
                <a:gd name="T24" fmla="*/ 15 w 44"/>
                <a:gd name="T25" fmla="*/ 4 h 89"/>
                <a:gd name="T26" fmla="*/ 1 w 44"/>
                <a:gd name="T27" fmla="*/ 4 h 89"/>
                <a:gd name="T28" fmla="*/ 0 w 44"/>
                <a:gd name="T29" fmla="*/ 5 h 89"/>
                <a:gd name="T30" fmla="*/ 0 w 44"/>
                <a:gd name="T31" fmla="*/ 27 h 89"/>
                <a:gd name="T32" fmla="*/ 14 w 44"/>
                <a:gd name="T33" fmla="*/ 37 h 89"/>
                <a:gd name="T34" fmla="*/ 22 w 44"/>
                <a:gd name="T35" fmla="*/ 85 h 89"/>
                <a:gd name="T36" fmla="*/ 4 w 44"/>
                <a:gd name="T37" fmla="*/ 67 h 89"/>
                <a:gd name="T38" fmla="*/ 22 w 44"/>
                <a:gd name="T39" fmla="*/ 49 h 89"/>
                <a:gd name="T40" fmla="*/ 40 w 44"/>
                <a:gd name="T41" fmla="*/ 67 h 89"/>
                <a:gd name="T42" fmla="*/ 22 w 44"/>
                <a:gd name="T43" fmla="*/ 8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89">
                  <a:moveTo>
                    <a:pt x="14" y="37"/>
                  </a:moveTo>
                  <a:cubicBezTo>
                    <a:pt x="14" y="38"/>
                    <a:pt x="13" y="39"/>
                    <a:pt x="12" y="39"/>
                  </a:cubicBezTo>
                  <a:cubicBezTo>
                    <a:pt x="11" y="39"/>
                    <a:pt x="10" y="38"/>
                    <a:pt x="10" y="37"/>
                  </a:cubicBezTo>
                  <a:cubicBezTo>
                    <a:pt x="10" y="35"/>
                    <a:pt x="6" y="32"/>
                    <a:pt x="0" y="31"/>
                  </a:cubicBezTo>
                  <a:cubicBezTo>
                    <a:pt x="0" y="67"/>
                    <a:pt x="0" y="67"/>
                    <a:pt x="0" y="67"/>
                  </a:cubicBezTo>
                  <a:cubicBezTo>
                    <a:pt x="0" y="79"/>
                    <a:pt x="10" y="89"/>
                    <a:pt x="22" y="89"/>
                  </a:cubicBezTo>
                  <a:cubicBezTo>
                    <a:pt x="34" y="89"/>
                    <a:pt x="44" y="79"/>
                    <a:pt x="44" y="67"/>
                  </a:cubicBezTo>
                  <a:cubicBezTo>
                    <a:pt x="44" y="62"/>
                    <a:pt x="42" y="58"/>
                    <a:pt x="40" y="54"/>
                  </a:cubicBezTo>
                  <a:cubicBezTo>
                    <a:pt x="28" y="26"/>
                    <a:pt x="28" y="26"/>
                    <a:pt x="28" y="26"/>
                  </a:cubicBezTo>
                  <a:cubicBezTo>
                    <a:pt x="28" y="26"/>
                    <a:pt x="28" y="26"/>
                    <a:pt x="27" y="26"/>
                  </a:cubicBezTo>
                  <a:cubicBezTo>
                    <a:pt x="22" y="20"/>
                    <a:pt x="22" y="20"/>
                    <a:pt x="22" y="20"/>
                  </a:cubicBezTo>
                  <a:cubicBezTo>
                    <a:pt x="16" y="5"/>
                    <a:pt x="16" y="5"/>
                    <a:pt x="16" y="5"/>
                  </a:cubicBezTo>
                  <a:cubicBezTo>
                    <a:pt x="16" y="4"/>
                    <a:pt x="16" y="4"/>
                    <a:pt x="15" y="4"/>
                  </a:cubicBezTo>
                  <a:cubicBezTo>
                    <a:pt x="12" y="0"/>
                    <a:pt x="4" y="0"/>
                    <a:pt x="1" y="4"/>
                  </a:cubicBezTo>
                  <a:cubicBezTo>
                    <a:pt x="0" y="4"/>
                    <a:pt x="0" y="5"/>
                    <a:pt x="0" y="5"/>
                  </a:cubicBezTo>
                  <a:cubicBezTo>
                    <a:pt x="0" y="27"/>
                    <a:pt x="0" y="27"/>
                    <a:pt x="0" y="27"/>
                  </a:cubicBezTo>
                  <a:cubicBezTo>
                    <a:pt x="8" y="28"/>
                    <a:pt x="14" y="32"/>
                    <a:pt x="14" y="37"/>
                  </a:cubicBezTo>
                  <a:close/>
                  <a:moveTo>
                    <a:pt x="22" y="85"/>
                  </a:moveTo>
                  <a:cubicBezTo>
                    <a:pt x="12" y="85"/>
                    <a:pt x="4" y="77"/>
                    <a:pt x="4" y="67"/>
                  </a:cubicBezTo>
                  <a:cubicBezTo>
                    <a:pt x="4" y="57"/>
                    <a:pt x="12" y="49"/>
                    <a:pt x="22" y="49"/>
                  </a:cubicBezTo>
                  <a:cubicBezTo>
                    <a:pt x="32" y="49"/>
                    <a:pt x="40" y="57"/>
                    <a:pt x="40" y="67"/>
                  </a:cubicBezTo>
                  <a:cubicBezTo>
                    <a:pt x="40" y="77"/>
                    <a:pt x="32" y="85"/>
                    <a:pt x="22"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99">
              <a:extLst>
                <a:ext uri="{FF2B5EF4-FFF2-40B4-BE49-F238E27FC236}">
                  <a16:creationId xmlns:a16="http://schemas.microsoft.com/office/drawing/2014/main" id="{FE459B18-0AF5-65D3-51B4-02124010CDFF}"/>
                </a:ext>
              </a:extLst>
            </p:cNvPr>
            <p:cNvSpPr>
              <a:spLocks noEditPoints="1"/>
            </p:cNvSpPr>
            <p:nvPr/>
          </p:nvSpPr>
          <p:spPr bwMode="auto">
            <a:xfrm>
              <a:off x="6276975" y="3981450"/>
              <a:ext cx="165100" cy="334963"/>
            </a:xfrm>
            <a:custGeom>
              <a:avLst/>
              <a:gdLst>
                <a:gd name="T0" fmla="*/ 0 w 44"/>
                <a:gd name="T1" fmla="*/ 67 h 89"/>
                <a:gd name="T2" fmla="*/ 22 w 44"/>
                <a:gd name="T3" fmla="*/ 89 h 89"/>
                <a:gd name="T4" fmla="*/ 44 w 44"/>
                <a:gd name="T5" fmla="*/ 67 h 89"/>
                <a:gd name="T6" fmla="*/ 44 w 44"/>
                <a:gd name="T7" fmla="*/ 31 h 89"/>
                <a:gd name="T8" fmla="*/ 34 w 44"/>
                <a:gd name="T9" fmla="*/ 37 h 89"/>
                <a:gd name="T10" fmla="*/ 32 w 44"/>
                <a:gd name="T11" fmla="*/ 39 h 89"/>
                <a:gd name="T12" fmla="*/ 30 w 44"/>
                <a:gd name="T13" fmla="*/ 37 h 89"/>
                <a:gd name="T14" fmla="*/ 44 w 44"/>
                <a:gd name="T15" fmla="*/ 27 h 89"/>
                <a:gd name="T16" fmla="*/ 44 w 44"/>
                <a:gd name="T17" fmla="*/ 5 h 89"/>
                <a:gd name="T18" fmla="*/ 43 w 44"/>
                <a:gd name="T19" fmla="*/ 4 h 89"/>
                <a:gd name="T20" fmla="*/ 29 w 44"/>
                <a:gd name="T21" fmla="*/ 4 h 89"/>
                <a:gd name="T22" fmla="*/ 28 w 44"/>
                <a:gd name="T23" fmla="*/ 4 h 89"/>
                <a:gd name="T24" fmla="*/ 22 w 44"/>
                <a:gd name="T25" fmla="*/ 20 h 89"/>
                <a:gd name="T26" fmla="*/ 17 w 44"/>
                <a:gd name="T27" fmla="*/ 26 h 89"/>
                <a:gd name="T28" fmla="*/ 16 w 44"/>
                <a:gd name="T29" fmla="*/ 26 h 89"/>
                <a:gd name="T30" fmla="*/ 4 w 44"/>
                <a:gd name="T31" fmla="*/ 54 h 89"/>
                <a:gd name="T32" fmla="*/ 0 w 44"/>
                <a:gd name="T33" fmla="*/ 67 h 89"/>
                <a:gd name="T34" fmla="*/ 22 w 44"/>
                <a:gd name="T35" fmla="*/ 85 h 89"/>
                <a:gd name="T36" fmla="*/ 4 w 44"/>
                <a:gd name="T37" fmla="*/ 67 h 89"/>
                <a:gd name="T38" fmla="*/ 22 w 44"/>
                <a:gd name="T39" fmla="*/ 49 h 89"/>
                <a:gd name="T40" fmla="*/ 40 w 44"/>
                <a:gd name="T41" fmla="*/ 67 h 89"/>
                <a:gd name="T42" fmla="*/ 22 w 44"/>
                <a:gd name="T43" fmla="*/ 8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89">
                  <a:moveTo>
                    <a:pt x="0" y="67"/>
                  </a:moveTo>
                  <a:cubicBezTo>
                    <a:pt x="0" y="79"/>
                    <a:pt x="10" y="89"/>
                    <a:pt x="22" y="89"/>
                  </a:cubicBezTo>
                  <a:cubicBezTo>
                    <a:pt x="34" y="89"/>
                    <a:pt x="44" y="79"/>
                    <a:pt x="44" y="67"/>
                  </a:cubicBezTo>
                  <a:cubicBezTo>
                    <a:pt x="44" y="31"/>
                    <a:pt x="44" y="31"/>
                    <a:pt x="44" y="31"/>
                  </a:cubicBezTo>
                  <a:cubicBezTo>
                    <a:pt x="38" y="32"/>
                    <a:pt x="34" y="35"/>
                    <a:pt x="34" y="37"/>
                  </a:cubicBezTo>
                  <a:cubicBezTo>
                    <a:pt x="34" y="38"/>
                    <a:pt x="33" y="39"/>
                    <a:pt x="32" y="39"/>
                  </a:cubicBezTo>
                  <a:cubicBezTo>
                    <a:pt x="31" y="39"/>
                    <a:pt x="30" y="38"/>
                    <a:pt x="30" y="37"/>
                  </a:cubicBezTo>
                  <a:cubicBezTo>
                    <a:pt x="30" y="32"/>
                    <a:pt x="36" y="28"/>
                    <a:pt x="44" y="27"/>
                  </a:cubicBezTo>
                  <a:cubicBezTo>
                    <a:pt x="44" y="5"/>
                    <a:pt x="44" y="5"/>
                    <a:pt x="44" y="5"/>
                  </a:cubicBezTo>
                  <a:cubicBezTo>
                    <a:pt x="44" y="5"/>
                    <a:pt x="44" y="4"/>
                    <a:pt x="43" y="4"/>
                  </a:cubicBezTo>
                  <a:cubicBezTo>
                    <a:pt x="40" y="0"/>
                    <a:pt x="32" y="0"/>
                    <a:pt x="29" y="4"/>
                  </a:cubicBezTo>
                  <a:cubicBezTo>
                    <a:pt x="28" y="4"/>
                    <a:pt x="28" y="4"/>
                    <a:pt x="28" y="4"/>
                  </a:cubicBezTo>
                  <a:cubicBezTo>
                    <a:pt x="22" y="20"/>
                    <a:pt x="22" y="20"/>
                    <a:pt x="22" y="20"/>
                  </a:cubicBezTo>
                  <a:cubicBezTo>
                    <a:pt x="17" y="26"/>
                    <a:pt x="17" y="26"/>
                    <a:pt x="17" y="26"/>
                  </a:cubicBezTo>
                  <a:cubicBezTo>
                    <a:pt x="16" y="26"/>
                    <a:pt x="16" y="26"/>
                    <a:pt x="16" y="26"/>
                  </a:cubicBezTo>
                  <a:cubicBezTo>
                    <a:pt x="4" y="54"/>
                    <a:pt x="4" y="54"/>
                    <a:pt x="4" y="54"/>
                  </a:cubicBezTo>
                  <a:cubicBezTo>
                    <a:pt x="2" y="58"/>
                    <a:pt x="0" y="62"/>
                    <a:pt x="0" y="67"/>
                  </a:cubicBezTo>
                  <a:close/>
                  <a:moveTo>
                    <a:pt x="22" y="85"/>
                  </a:moveTo>
                  <a:cubicBezTo>
                    <a:pt x="12" y="85"/>
                    <a:pt x="4" y="77"/>
                    <a:pt x="4" y="67"/>
                  </a:cubicBezTo>
                  <a:cubicBezTo>
                    <a:pt x="4" y="57"/>
                    <a:pt x="12" y="49"/>
                    <a:pt x="22" y="49"/>
                  </a:cubicBezTo>
                  <a:cubicBezTo>
                    <a:pt x="32" y="49"/>
                    <a:pt x="40" y="57"/>
                    <a:pt x="40" y="67"/>
                  </a:cubicBezTo>
                  <a:cubicBezTo>
                    <a:pt x="40" y="77"/>
                    <a:pt x="32" y="85"/>
                    <a:pt x="22"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100">
              <a:extLst>
                <a:ext uri="{FF2B5EF4-FFF2-40B4-BE49-F238E27FC236}">
                  <a16:creationId xmlns:a16="http://schemas.microsoft.com/office/drawing/2014/main" id="{22142048-97D3-3D80-1D92-46998093811A}"/>
                </a:ext>
              </a:extLst>
            </p:cNvPr>
            <p:cNvSpPr>
              <a:spLocks/>
            </p:cNvSpPr>
            <p:nvPr/>
          </p:nvSpPr>
          <p:spPr bwMode="auto">
            <a:xfrm>
              <a:off x="6307138" y="4181475"/>
              <a:ext cx="58738" cy="60325"/>
            </a:xfrm>
            <a:custGeom>
              <a:avLst/>
              <a:gdLst>
                <a:gd name="T0" fmla="*/ 14 w 16"/>
                <a:gd name="T1" fmla="*/ 4 h 16"/>
                <a:gd name="T2" fmla="*/ 16 w 16"/>
                <a:gd name="T3" fmla="*/ 2 h 16"/>
                <a:gd name="T4" fmla="*/ 14 w 16"/>
                <a:gd name="T5" fmla="*/ 0 h 16"/>
                <a:gd name="T6" fmla="*/ 0 w 16"/>
                <a:gd name="T7" fmla="*/ 14 h 16"/>
                <a:gd name="T8" fmla="*/ 2 w 16"/>
                <a:gd name="T9" fmla="*/ 16 h 16"/>
                <a:gd name="T10" fmla="*/ 4 w 16"/>
                <a:gd name="T11" fmla="*/ 14 h 16"/>
                <a:gd name="T12" fmla="*/ 14 w 16"/>
                <a:gd name="T13" fmla="*/ 4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14" y="4"/>
                  </a:moveTo>
                  <a:cubicBezTo>
                    <a:pt x="15" y="4"/>
                    <a:pt x="16" y="3"/>
                    <a:pt x="16" y="2"/>
                  </a:cubicBezTo>
                  <a:cubicBezTo>
                    <a:pt x="16" y="1"/>
                    <a:pt x="15" y="0"/>
                    <a:pt x="14" y="0"/>
                  </a:cubicBezTo>
                  <a:cubicBezTo>
                    <a:pt x="6" y="0"/>
                    <a:pt x="0" y="6"/>
                    <a:pt x="0" y="14"/>
                  </a:cubicBezTo>
                  <a:cubicBezTo>
                    <a:pt x="0" y="15"/>
                    <a:pt x="1" y="16"/>
                    <a:pt x="2" y="16"/>
                  </a:cubicBezTo>
                  <a:cubicBezTo>
                    <a:pt x="3" y="16"/>
                    <a:pt x="4" y="15"/>
                    <a:pt x="4" y="14"/>
                  </a:cubicBezTo>
                  <a:cubicBezTo>
                    <a:pt x="4" y="9"/>
                    <a:pt x="8"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Freeform 101">
              <a:extLst>
                <a:ext uri="{FF2B5EF4-FFF2-40B4-BE49-F238E27FC236}">
                  <a16:creationId xmlns:a16="http://schemas.microsoft.com/office/drawing/2014/main" id="{D7B79900-D4D9-CD7A-941D-7BF31694CD70}"/>
                </a:ext>
              </a:extLst>
            </p:cNvPr>
            <p:cNvSpPr>
              <a:spLocks/>
            </p:cNvSpPr>
            <p:nvPr/>
          </p:nvSpPr>
          <p:spPr bwMode="auto">
            <a:xfrm>
              <a:off x="6502400" y="4181475"/>
              <a:ext cx="58738" cy="60325"/>
            </a:xfrm>
            <a:custGeom>
              <a:avLst/>
              <a:gdLst>
                <a:gd name="T0" fmla="*/ 14 w 16"/>
                <a:gd name="T1" fmla="*/ 4 h 16"/>
                <a:gd name="T2" fmla="*/ 16 w 16"/>
                <a:gd name="T3" fmla="*/ 2 h 16"/>
                <a:gd name="T4" fmla="*/ 14 w 16"/>
                <a:gd name="T5" fmla="*/ 0 h 16"/>
                <a:gd name="T6" fmla="*/ 0 w 16"/>
                <a:gd name="T7" fmla="*/ 14 h 16"/>
                <a:gd name="T8" fmla="*/ 2 w 16"/>
                <a:gd name="T9" fmla="*/ 16 h 16"/>
                <a:gd name="T10" fmla="*/ 4 w 16"/>
                <a:gd name="T11" fmla="*/ 14 h 16"/>
                <a:gd name="T12" fmla="*/ 14 w 16"/>
                <a:gd name="T13" fmla="*/ 4 h 16"/>
              </a:gdLst>
              <a:ahLst/>
              <a:cxnLst>
                <a:cxn ang="0">
                  <a:pos x="T0" y="T1"/>
                </a:cxn>
                <a:cxn ang="0">
                  <a:pos x="T2" y="T3"/>
                </a:cxn>
                <a:cxn ang="0">
                  <a:pos x="T4" y="T5"/>
                </a:cxn>
                <a:cxn ang="0">
                  <a:pos x="T6" y="T7"/>
                </a:cxn>
                <a:cxn ang="0">
                  <a:pos x="T8" y="T9"/>
                </a:cxn>
                <a:cxn ang="0">
                  <a:pos x="T10" y="T11"/>
                </a:cxn>
                <a:cxn ang="0">
                  <a:pos x="T12" y="T13"/>
                </a:cxn>
              </a:cxnLst>
              <a:rect l="0" t="0" r="r" b="b"/>
              <a:pathLst>
                <a:path w="16" h="16">
                  <a:moveTo>
                    <a:pt x="14" y="4"/>
                  </a:moveTo>
                  <a:cubicBezTo>
                    <a:pt x="15" y="4"/>
                    <a:pt x="16" y="3"/>
                    <a:pt x="16" y="2"/>
                  </a:cubicBezTo>
                  <a:cubicBezTo>
                    <a:pt x="16" y="1"/>
                    <a:pt x="15" y="0"/>
                    <a:pt x="14" y="0"/>
                  </a:cubicBezTo>
                  <a:cubicBezTo>
                    <a:pt x="6" y="0"/>
                    <a:pt x="0" y="6"/>
                    <a:pt x="0" y="14"/>
                  </a:cubicBezTo>
                  <a:cubicBezTo>
                    <a:pt x="0" y="15"/>
                    <a:pt x="1" y="16"/>
                    <a:pt x="2" y="16"/>
                  </a:cubicBezTo>
                  <a:cubicBezTo>
                    <a:pt x="3" y="16"/>
                    <a:pt x="4" y="15"/>
                    <a:pt x="4" y="14"/>
                  </a:cubicBezTo>
                  <a:cubicBezTo>
                    <a:pt x="4" y="9"/>
                    <a:pt x="8"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9" name="Freeform 7">
            <a:extLst>
              <a:ext uri="{FF2B5EF4-FFF2-40B4-BE49-F238E27FC236}">
                <a16:creationId xmlns:a16="http://schemas.microsoft.com/office/drawing/2014/main" id="{9FBBABE1-2009-C5D5-6A70-195B1035091A}"/>
              </a:ext>
            </a:extLst>
          </p:cNvPr>
          <p:cNvSpPr>
            <a:spLocks noEditPoints="1"/>
          </p:cNvSpPr>
          <p:nvPr/>
        </p:nvSpPr>
        <p:spPr bwMode="auto">
          <a:xfrm>
            <a:off x="4774394" y="3312636"/>
            <a:ext cx="327603" cy="329045"/>
          </a:xfrm>
          <a:custGeom>
            <a:avLst/>
            <a:gdLst>
              <a:gd name="T0" fmla="*/ 94 w 96"/>
              <a:gd name="T1" fmla="*/ 40 h 96"/>
              <a:gd name="T2" fmla="*/ 83 w 96"/>
              <a:gd name="T3" fmla="*/ 40 h 96"/>
              <a:gd name="T4" fmla="*/ 79 w 96"/>
              <a:gd name="T5" fmla="*/ 31 h 96"/>
              <a:gd name="T6" fmla="*/ 88 w 96"/>
              <a:gd name="T7" fmla="*/ 23 h 96"/>
              <a:gd name="T8" fmla="*/ 88 w 96"/>
              <a:gd name="T9" fmla="*/ 21 h 96"/>
              <a:gd name="T10" fmla="*/ 88 w 96"/>
              <a:gd name="T11" fmla="*/ 20 h 96"/>
              <a:gd name="T12" fmla="*/ 76 w 96"/>
              <a:gd name="T13" fmla="*/ 8 h 96"/>
              <a:gd name="T14" fmla="*/ 73 w 96"/>
              <a:gd name="T15" fmla="*/ 8 h 96"/>
              <a:gd name="T16" fmla="*/ 65 w 96"/>
              <a:gd name="T17" fmla="*/ 17 h 96"/>
              <a:gd name="T18" fmla="*/ 56 w 96"/>
              <a:gd name="T19" fmla="*/ 13 h 96"/>
              <a:gd name="T20" fmla="*/ 56 w 96"/>
              <a:gd name="T21" fmla="*/ 2 h 96"/>
              <a:gd name="T22" fmla="*/ 54 w 96"/>
              <a:gd name="T23" fmla="*/ 0 h 96"/>
              <a:gd name="T24" fmla="*/ 42 w 96"/>
              <a:gd name="T25" fmla="*/ 0 h 96"/>
              <a:gd name="T26" fmla="*/ 40 w 96"/>
              <a:gd name="T27" fmla="*/ 2 h 96"/>
              <a:gd name="T28" fmla="*/ 40 w 96"/>
              <a:gd name="T29" fmla="*/ 13 h 96"/>
              <a:gd name="T30" fmla="*/ 31 w 96"/>
              <a:gd name="T31" fmla="*/ 17 h 96"/>
              <a:gd name="T32" fmla="*/ 23 w 96"/>
              <a:gd name="T33" fmla="*/ 8 h 96"/>
              <a:gd name="T34" fmla="*/ 20 w 96"/>
              <a:gd name="T35" fmla="*/ 8 h 96"/>
              <a:gd name="T36" fmla="*/ 8 w 96"/>
              <a:gd name="T37" fmla="*/ 20 h 96"/>
              <a:gd name="T38" fmla="*/ 8 w 96"/>
              <a:gd name="T39" fmla="*/ 23 h 96"/>
              <a:gd name="T40" fmla="*/ 17 w 96"/>
              <a:gd name="T41" fmla="*/ 31 h 96"/>
              <a:gd name="T42" fmla="*/ 13 w 96"/>
              <a:gd name="T43" fmla="*/ 40 h 96"/>
              <a:gd name="T44" fmla="*/ 2 w 96"/>
              <a:gd name="T45" fmla="*/ 40 h 96"/>
              <a:gd name="T46" fmla="*/ 0 w 96"/>
              <a:gd name="T47" fmla="*/ 42 h 96"/>
              <a:gd name="T48" fmla="*/ 0 w 96"/>
              <a:gd name="T49" fmla="*/ 54 h 96"/>
              <a:gd name="T50" fmla="*/ 2 w 96"/>
              <a:gd name="T51" fmla="*/ 56 h 96"/>
              <a:gd name="T52" fmla="*/ 13 w 96"/>
              <a:gd name="T53" fmla="*/ 56 h 96"/>
              <a:gd name="T54" fmla="*/ 17 w 96"/>
              <a:gd name="T55" fmla="*/ 65 h 96"/>
              <a:gd name="T56" fmla="*/ 8 w 96"/>
              <a:gd name="T57" fmla="*/ 73 h 96"/>
              <a:gd name="T58" fmla="*/ 8 w 96"/>
              <a:gd name="T59" fmla="*/ 75 h 96"/>
              <a:gd name="T60" fmla="*/ 8 w 96"/>
              <a:gd name="T61" fmla="*/ 76 h 96"/>
              <a:gd name="T62" fmla="*/ 20 w 96"/>
              <a:gd name="T63" fmla="*/ 88 h 96"/>
              <a:gd name="T64" fmla="*/ 23 w 96"/>
              <a:gd name="T65" fmla="*/ 88 h 96"/>
              <a:gd name="T66" fmla="*/ 31 w 96"/>
              <a:gd name="T67" fmla="*/ 79 h 96"/>
              <a:gd name="T68" fmla="*/ 40 w 96"/>
              <a:gd name="T69" fmla="*/ 83 h 96"/>
              <a:gd name="T70" fmla="*/ 40 w 96"/>
              <a:gd name="T71" fmla="*/ 94 h 96"/>
              <a:gd name="T72" fmla="*/ 42 w 96"/>
              <a:gd name="T73" fmla="*/ 96 h 96"/>
              <a:gd name="T74" fmla="*/ 54 w 96"/>
              <a:gd name="T75" fmla="*/ 96 h 96"/>
              <a:gd name="T76" fmla="*/ 56 w 96"/>
              <a:gd name="T77" fmla="*/ 94 h 96"/>
              <a:gd name="T78" fmla="*/ 56 w 96"/>
              <a:gd name="T79" fmla="*/ 83 h 96"/>
              <a:gd name="T80" fmla="*/ 65 w 96"/>
              <a:gd name="T81" fmla="*/ 79 h 96"/>
              <a:gd name="T82" fmla="*/ 73 w 96"/>
              <a:gd name="T83" fmla="*/ 88 h 96"/>
              <a:gd name="T84" fmla="*/ 76 w 96"/>
              <a:gd name="T85" fmla="*/ 88 h 96"/>
              <a:gd name="T86" fmla="*/ 88 w 96"/>
              <a:gd name="T87" fmla="*/ 76 h 96"/>
              <a:gd name="T88" fmla="*/ 88 w 96"/>
              <a:gd name="T89" fmla="*/ 73 h 96"/>
              <a:gd name="T90" fmla="*/ 79 w 96"/>
              <a:gd name="T91" fmla="*/ 65 h 96"/>
              <a:gd name="T92" fmla="*/ 83 w 96"/>
              <a:gd name="T93" fmla="*/ 56 h 96"/>
              <a:gd name="T94" fmla="*/ 94 w 96"/>
              <a:gd name="T95" fmla="*/ 56 h 96"/>
              <a:gd name="T96" fmla="*/ 96 w 96"/>
              <a:gd name="T97" fmla="*/ 54 h 96"/>
              <a:gd name="T98" fmla="*/ 96 w 96"/>
              <a:gd name="T99" fmla="*/ 42 h 96"/>
              <a:gd name="T100" fmla="*/ 94 w 96"/>
              <a:gd name="T101" fmla="*/ 40 h 96"/>
              <a:gd name="T102" fmla="*/ 48 w 96"/>
              <a:gd name="T103" fmla="*/ 64 h 96"/>
              <a:gd name="T104" fmla="*/ 32 w 96"/>
              <a:gd name="T105" fmla="*/ 48 h 96"/>
              <a:gd name="T106" fmla="*/ 48 w 96"/>
              <a:gd name="T107" fmla="*/ 32 h 96"/>
              <a:gd name="T108" fmla="*/ 64 w 96"/>
              <a:gd name="T109" fmla="*/ 48 h 96"/>
              <a:gd name="T110" fmla="*/ 48 w 96"/>
              <a:gd name="T11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 h="96">
                <a:moveTo>
                  <a:pt x="94" y="40"/>
                </a:moveTo>
                <a:cubicBezTo>
                  <a:pt x="83" y="40"/>
                  <a:pt x="83" y="40"/>
                  <a:pt x="83" y="40"/>
                </a:cubicBezTo>
                <a:cubicBezTo>
                  <a:pt x="82" y="37"/>
                  <a:pt x="81" y="33"/>
                  <a:pt x="79" y="31"/>
                </a:cubicBezTo>
                <a:cubicBezTo>
                  <a:pt x="88" y="23"/>
                  <a:pt x="88" y="23"/>
                  <a:pt x="88" y="23"/>
                </a:cubicBezTo>
                <a:cubicBezTo>
                  <a:pt x="88" y="22"/>
                  <a:pt x="88" y="22"/>
                  <a:pt x="88" y="21"/>
                </a:cubicBezTo>
                <a:cubicBezTo>
                  <a:pt x="88" y="21"/>
                  <a:pt x="88" y="20"/>
                  <a:pt x="88" y="20"/>
                </a:cubicBezTo>
                <a:cubicBezTo>
                  <a:pt x="76" y="8"/>
                  <a:pt x="76" y="8"/>
                  <a:pt x="76" y="8"/>
                </a:cubicBezTo>
                <a:cubicBezTo>
                  <a:pt x="75" y="8"/>
                  <a:pt x="74" y="8"/>
                  <a:pt x="73" y="8"/>
                </a:cubicBezTo>
                <a:cubicBezTo>
                  <a:pt x="65" y="17"/>
                  <a:pt x="65" y="17"/>
                  <a:pt x="65" y="17"/>
                </a:cubicBezTo>
                <a:cubicBezTo>
                  <a:pt x="63" y="15"/>
                  <a:pt x="59" y="14"/>
                  <a:pt x="56" y="13"/>
                </a:cubicBezTo>
                <a:cubicBezTo>
                  <a:pt x="56" y="2"/>
                  <a:pt x="56" y="2"/>
                  <a:pt x="56" y="2"/>
                </a:cubicBezTo>
                <a:cubicBezTo>
                  <a:pt x="56" y="1"/>
                  <a:pt x="55" y="0"/>
                  <a:pt x="54" y="0"/>
                </a:cubicBezTo>
                <a:cubicBezTo>
                  <a:pt x="42" y="0"/>
                  <a:pt x="42" y="0"/>
                  <a:pt x="42" y="0"/>
                </a:cubicBezTo>
                <a:cubicBezTo>
                  <a:pt x="41" y="0"/>
                  <a:pt x="40" y="1"/>
                  <a:pt x="40" y="2"/>
                </a:cubicBezTo>
                <a:cubicBezTo>
                  <a:pt x="40" y="13"/>
                  <a:pt x="40" y="13"/>
                  <a:pt x="40" y="13"/>
                </a:cubicBezTo>
                <a:cubicBezTo>
                  <a:pt x="37" y="14"/>
                  <a:pt x="33" y="15"/>
                  <a:pt x="31" y="17"/>
                </a:cubicBezTo>
                <a:cubicBezTo>
                  <a:pt x="23" y="8"/>
                  <a:pt x="23" y="8"/>
                  <a:pt x="23" y="8"/>
                </a:cubicBezTo>
                <a:cubicBezTo>
                  <a:pt x="22" y="8"/>
                  <a:pt x="20" y="8"/>
                  <a:pt x="20" y="8"/>
                </a:cubicBezTo>
                <a:cubicBezTo>
                  <a:pt x="8" y="20"/>
                  <a:pt x="8" y="20"/>
                  <a:pt x="8" y="20"/>
                </a:cubicBezTo>
                <a:cubicBezTo>
                  <a:pt x="8" y="20"/>
                  <a:pt x="8" y="22"/>
                  <a:pt x="8" y="23"/>
                </a:cubicBezTo>
                <a:cubicBezTo>
                  <a:pt x="17" y="31"/>
                  <a:pt x="17" y="31"/>
                  <a:pt x="17" y="31"/>
                </a:cubicBezTo>
                <a:cubicBezTo>
                  <a:pt x="15" y="33"/>
                  <a:pt x="14" y="37"/>
                  <a:pt x="13" y="40"/>
                </a:cubicBezTo>
                <a:cubicBezTo>
                  <a:pt x="2" y="40"/>
                  <a:pt x="2" y="40"/>
                  <a:pt x="2" y="40"/>
                </a:cubicBezTo>
                <a:cubicBezTo>
                  <a:pt x="1" y="40"/>
                  <a:pt x="0" y="41"/>
                  <a:pt x="0" y="42"/>
                </a:cubicBezTo>
                <a:cubicBezTo>
                  <a:pt x="0" y="54"/>
                  <a:pt x="0" y="54"/>
                  <a:pt x="0" y="54"/>
                </a:cubicBezTo>
                <a:cubicBezTo>
                  <a:pt x="0" y="55"/>
                  <a:pt x="1" y="56"/>
                  <a:pt x="2" y="56"/>
                </a:cubicBezTo>
                <a:cubicBezTo>
                  <a:pt x="13" y="56"/>
                  <a:pt x="13" y="56"/>
                  <a:pt x="13" y="56"/>
                </a:cubicBezTo>
                <a:cubicBezTo>
                  <a:pt x="14" y="59"/>
                  <a:pt x="15" y="63"/>
                  <a:pt x="17" y="65"/>
                </a:cubicBezTo>
                <a:cubicBezTo>
                  <a:pt x="8" y="73"/>
                  <a:pt x="8" y="73"/>
                  <a:pt x="8" y="73"/>
                </a:cubicBezTo>
                <a:cubicBezTo>
                  <a:pt x="8" y="74"/>
                  <a:pt x="8" y="74"/>
                  <a:pt x="8" y="75"/>
                </a:cubicBezTo>
                <a:cubicBezTo>
                  <a:pt x="8" y="75"/>
                  <a:pt x="8" y="76"/>
                  <a:pt x="8" y="76"/>
                </a:cubicBezTo>
                <a:cubicBezTo>
                  <a:pt x="20" y="88"/>
                  <a:pt x="20" y="88"/>
                  <a:pt x="20" y="88"/>
                </a:cubicBezTo>
                <a:cubicBezTo>
                  <a:pt x="20" y="88"/>
                  <a:pt x="22" y="88"/>
                  <a:pt x="23" y="88"/>
                </a:cubicBezTo>
                <a:cubicBezTo>
                  <a:pt x="31" y="79"/>
                  <a:pt x="31" y="79"/>
                  <a:pt x="31" y="79"/>
                </a:cubicBezTo>
                <a:cubicBezTo>
                  <a:pt x="33" y="81"/>
                  <a:pt x="37" y="82"/>
                  <a:pt x="40" y="83"/>
                </a:cubicBezTo>
                <a:cubicBezTo>
                  <a:pt x="40" y="94"/>
                  <a:pt x="40" y="94"/>
                  <a:pt x="40" y="94"/>
                </a:cubicBezTo>
                <a:cubicBezTo>
                  <a:pt x="40" y="95"/>
                  <a:pt x="41" y="96"/>
                  <a:pt x="42" y="96"/>
                </a:cubicBezTo>
                <a:cubicBezTo>
                  <a:pt x="54" y="96"/>
                  <a:pt x="54" y="96"/>
                  <a:pt x="54" y="96"/>
                </a:cubicBezTo>
                <a:cubicBezTo>
                  <a:pt x="55" y="96"/>
                  <a:pt x="56" y="95"/>
                  <a:pt x="56" y="94"/>
                </a:cubicBezTo>
                <a:cubicBezTo>
                  <a:pt x="56" y="83"/>
                  <a:pt x="56" y="83"/>
                  <a:pt x="56" y="83"/>
                </a:cubicBezTo>
                <a:cubicBezTo>
                  <a:pt x="59" y="82"/>
                  <a:pt x="63" y="81"/>
                  <a:pt x="65" y="79"/>
                </a:cubicBezTo>
                <a:cubicBezTo>
                  <a:pt x="73" y="88"/>
                  <a:pt x="73" y="88"/>
                  <a:pt x="73" y="88"/>
                </a:cubicBezTo>
                <a:cubicBezTo>
                  <a:pt x="74" y="88"/>
                  <a:pt x="76" y="88"/>
                  <a:pt x="76" y="88"/>
                </a:cubicBezTo>
                <a:cubicBezTo>
                  <a:pt x="88" y="76"/>
                  <a:pt x="88" y="76"/>
                  <a:pt x="88" y="76"/>
                </a:cubicBezTo>
                <a:cubicBezTo>
                  <a:pt x="88" y="76"/>
                  <a:pt x="88" y="74"/>
                  <a:pt x="88" y="73"/>
                </a:cubicBezTo>
                <a:cubicBezTo>
                  <a:pt x="79" y="65"/>
                  <a:pt x="79" y="65"/>
                  <a:pt x="79" y="65"/>
                </a:cubicBezTo>
                <a:cubicBezTo>
                  <a:pt x="81" y="63"/>
                  <a:pt x="82" y="59"/>
                  <a:pt x="83" y="56"/>
                </a:cubicBezTo>
                <a:cubicBezTo>
                  <a:pt x="94" y="56"/>
                  <a:pt x="94" y="56"/>
                  <a:pt x="94" y="56"/>
                </a:cubicBezTo>
                <a:cubicBezTo>
                  <a:pt x="95" y="56"/>
                  <a:pt x="96" y="55"/>
                  <a:pt x="96" y="54"/>
                </a:cubicBezTo>
                <a:cubicBezTo>
                  <a:pt x="96" y="42"/>
                  <a:pt x="96" y="42"/>
                  <a:pt x="96" y="42"/>
                </a:cubicBezTo>
                <a:cubicBezTo>
                  <a:pt x="96" y="41"/>
                  <a:pt x="95" y="40"/>
                  <a:pt x="94" y="40"/>
                </a:cubicBezTo>
                <a:close/>
                <a:moveTo>
                  <a:pt x="48" y="64"/>
                </a:moveTo>
                <a:cubicBezTo>
                  <a:pt x="39" y="64"/>
                  <a:pt x="32" y="57"/>
                  <a:pt x="32" y="48"/>
                </a:cubicBezTo>
                <a:cubicBezTo>
                  <a:pt x="32" y="39"/>
                  <a:pt x="39" y="32"/>
                  <a:pt x="48" y="32"/>
                </a:cubicBezTo>
                <a:cubicBezTo>
                  <a:pt x="57" y="32"/>
                  <a:pt x="64" y="39"/>
                  <a:pt x="64" y="48"/>
                </a:cubicBezTo>
                <a:cubicBezTo>
                  <a:pt x="64" y="57"/>
                  <a:pt x="57" y="64"/>
                  <a:pt x="48" y="6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pic>
        <p:nvPicPr>
          <p:cNvPr id="11" name="Picture 10">
            <a:extLst>
              <a:ext uri="{FF2B5EF4-FFF2-40B4-BE49-F238E27FC236}">
                <a16:creationId xmlns:a16="http://schemas.microsoft.com/office/drawing/2014/main" id="{38337AAB-AA4D-8536-9953-318432CB21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57" y="1709218"/>
            <a:ext cx="4168779" cy="4168779"/>
          </a:xfrm>
          <a:prstGeom prst="rect">
            <a:avLst/>
          </a:prstGeom>
        </p:spPr>
      </p:pic>
    </p:spTree>
    <p:extLst>
      <p:ext uri="{BB962C8B-B14F-4D97-AF65-F5344CB8AC3E}">
        <p14:creationId xmlns:p14="http://schemas.microsoft.com/office/powerpoint/2010/main" val="813219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EDB204B-699D-3FE9-071C-72725A145B9F}"/>
              </a:ext>
            </a:extLst>
          </p:cNvPr>
          <p:cNvSpPr>
            <a:spLocks noGrp="1"/>
          </p:cNvSpPr>
          <p:nvPr>
            <p:ph type="sldNum" sz="quarter" idx="12"/>
          </p:nvPr>
        </p:nvSpPr>
        <p:spPr/>
        <p:txBody>
          <a:bodyPr/>
          <a:lstStyle/>
          <a:p>
            <a:fld id="{75416579-C300-48E2-BD77-DE4054BCAD8D}" type="slidenum">
              <a:rPr lang="en-ID" smtClean="0"/>
              <a:pPr/>
              <a:t>5</a:t>
            </a:fld>
            <a:endParaRPr lang="en-ID"/>
          </a:p>
        </p:txBody>
      </p:sp>
      <p:cxnSp>
        <p:nvCxnSpPr>
          <p:cNvPr id="14" name="Straight Connector 13">
            <a:extLst>
              <a:ext uri="{FF2B5EF4-FFF2-40B4-BE49-F238E27FC236}">
                <a16:creationId xmlns:a16="http://schemas.microsoft.com/office/drawing/2014/main" id="{CBF80546-E24D-05AB-BC6A-FE611897C5EB}"/>
              </a:ext>
            </a:extLst>
          </p:cNvPr>
          <p:cNvCxnSpPr>
            <a:cxnSpLocks/>
          </p:cNvCxnSpPr>
          <p:nvPr/>
        </p:nvCxnSpPr>
        <p:spPr>
          <a:xfrm flipH="1">
            <a:off x="9330186" y="5380800"/>
            <a:ext cx="2741890" cy="1"/>
          </a:xfrm>
          <a:prstGeom prst="line">
            <a:avLst/>
          </a:prstGeom>
          <a:ln w="25400" cap="rnd">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DF0E0D4-E66F-B4F5-BEBB-E179A3AE0788}"/>
              </a:ext>
            </a:extLst>
          </p:cNvPr>
          <p:cNvSpPr/>
          <p:nvPr/>
        </p:nvSpPr>
        <p:spPr>
          <a:xfrm>
            <a:off x="7336202" y="1677420"/>
            <a:ext cx="205393" cy="2053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22">
            <a:extLst>
              <a:ext uri="{FF2B5EF4-FFF2-40B4-BE49-F238E27FC236}">
                <a16:creationId xmlns:a16="http://schemas.microsoft.com/office/drawing/2014/main" id="{2803FED7-53C3-017B-C33D-1CE010A116D2}"/>
              </a:ext>
            </a:extLst>
          </p:cNvPr>
          <p:cNvSpPr/>
          <p:nvPr/>
        </p:nvSpPr>
        <p:spPr>
          <a:xfrm>
            <a:off x="7620441" y="1677420"/>
            <a:ext cx="205393" cy="2053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23">
            <a:extLst>
              <a:ext uri="{FF2B5EF4-FFF2-40B4-BE49-F238E27FC236}">
                <a16:creationId xmlns:a16="http://schemas.microsoft.com/office/drawing/2014/main" id="{F7C5A503-50BA-FA7B-7F6A-3E2E0AD5F340}"/>
              </a:ext>
            </a:extLst>
          </p:cNvPr>
          <p:cNvSpPr/>
          <p:nvPr/>
        </p:nvSpPr>
        <p:spPr>
          <a:xfrm>
            <a:off x="7904680" y="1677420"/>
            <a:ext cx="205393" cy="2053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24">
            <a:extLst>
              <a:ext uri="{FF2B5EF4-FFF2-40B4-BE49-F238E27FC236}">
                <a16:creationId xmlns:a16="http://schemas.microsoft.com/office/drawing/2014/main" id="{C689BCD1-78F0-12EE-8E55-D86CC5EC2DDD}"/>
              </a:ext>
            </a:extLst>
          </p:cNvPr>
          <p:cNvSpPr/>
          <p:nvPr/>
        </p:nvSpPr>
        <p:spPr>
          <a:xfrm>
            <a:off x="8188919" y="1677420"/>
            <a:ext cx="205393" cy="2053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25">
            <a:extLst>
              <a:ext uri="{FF2B5EF4-FFF2-40B4-BE49-F238E27FC236}">
                <a16:creationId xmlns:a16="http://schemas.microsoft.com/office/drawing/2014/main" id="{36E45849-A5E0-CBB7-B612-4AA7F0741D82}"/>
              </a:ext>
            </a:extLst>
          </p:cNvPr>
          <p:cNvSpPr/>
          <p:nvPr/>
        </p:nvSpPr>
        <p:spPr>
          <a:xfrm>
            <a:off x="8473157" y="1677420"/>
            <a:ext cx="205393" cy="20539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 name="Graphic 1" descr="Cursor with solid fill">
            <a:extLst>
              <a:ext uri="{FF2B5EF4-FFF2-40B4-BE49-F238E27FC236}">
                <a16:creationId xmlns:a16="http://schemas.microsoft.com/office/drawing/2014/main" id="{00AB2C6D-9ED7-6B53-A2F7-2D5D473258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840634">
            <a:off x="563060" y="3269918"/>
            <a:ext cx="610618" cy="610618"/>
          </a:xfrm>
          <a:prstGeom prst="rect">
            <a:avLst/>
          </a:prstGeom>
        </p:spPr>
      </p:pic>
      <p:pic>
        <p:nvPicPr>
          <p:cNvPr id="17" name="Picture 16">
            <a:extLst>
              <a:ext uri="{FF2B5EF4-FFF2-40B4-BE49-F238E27FC236}">
                <a16:creationId xmlns:a16="http://schemas.microsoft.com/office/drawing/2014/main" id="{DAD7ED00-674B-386E-9611-BD34829D5085}"/>
              </a:ext>
            </a:extLst>
          </p:cNvPr>
          <p:cNvPicPr>
            <a:picLocks noChangeAspect="1"/>
          </p:cNvPicPr>
          <p:nvPr/>
        </p:nvPicPr>
        <p:blipFill>
          <a:blip r:embed="rId5">
            <a:grayscl/>
          </a:blip>
          <a:stretch>
            <a:fillRect/>
          </a:stretch>
        </p:blipFill>
        <p:spPr>
          <a:xfrm>
            <a:off x="177674" y="1642625"/>
            <a:ext cx="5959024" cy="42398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9" name="Picture 18">
            <a:extLst>
              <a:ext uri="{FF2B5EF4-FFF2-40B4-BE49-F238E27FC236}">
                <a16:creationId xmlns:a16="http://schemas.microsoft.com/office/drawing/2014/main" id="{3BBA4169-27E0-41D2-7E23-B056F07AFD88}"/>
              </a:ext>
            </a:extLst>
          </p:cNvPr>
          <p:cNvPicPr>
            <a:picLocks noChangeAspect="1"/>
          </p:cNvPicPr>
          <p:nvPr/>
        </p:nvPicPr>
        <p:blipFill>
          <a:blip r:embed="rId6">
            <a:grayscl/>
          </a:blip>
          <a:stretch>
            <a:fillRect/>
          </a:stretch>
        </p:blipFill>
        <p:spPr>
          <a:xfrm>
            <a:off x="6185764" y="1635391"/>
            <a:ext cx="5856667" cy="42470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0" name="Rectangle 29">
            <a:extLst>
              <a:ext uri="{FF2B5EF4-FFF2-40B4-BE49-F238E27FC236}">
                <a16:creationId xmlns:a16="http://schemas.microsoft.com/office/drawing/2014/main" id="{0A6C812E-579B-FCEF-D7E9-A7A828A3F1BE}"/>
              </a:ext>
            </a:extLst>
          </p:cNvPr>
          <p:cNvSpPr/>
          <p:nvPr/>
        </p:nvSpPr>
        <p:spPr>
          <a:xfrm>
            <a:off x="254160" y="421875"/>
            <a:ext cx="7366281" cy="316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a:solidFill>
                  <a:schemeClr val="tx1"/>
                </a:solidFill>
                <a:latin typeface="Segoe UI Semibold" panose="020B0702040204020203" pitchFamily="34" charset="0"/>
                <a:cs typeface="Segoe UI Semibold" panose="020B0702040204020203" pitchFamily="34" charset="0"/>
              </a:rPr>
              <a:t>Data Introduction </a:t>
            </a:r>
            <a:endParaRPr lang="en-ID" sz="4800" dirty="0">
              <a:solidFill>
                <a:schemeClr val="tx1"/>
              </a:solidFill>
              <a:latin typeface="Segoe UI Semibold" panose="020B0702040204020203" pitchFamily="34" charset="0"/>
              <a:cs typeface="Segoe UI Semibold" panose="020B0702040204020203" pitchFamily="34" charset="0"/>
            </a:endParaRPr>
          </a:p>
        </p:txBody>
      </p:sp>
      <p:sp>
        <p:nvSpPr>
          <p:cNvPr id="31" name="Rectangle 30">
            <a:extLst>
              <a:ext uri="{FF2B5EF4-FFF2-40B4-BE49-F238E27FC236}">
                <a16:creationId xmlns:a16="http://schemas.microsoft.com/office/drawing/2014/main" id="{A44D3E31-D2B3-DF24-2170-FE08006CC06A}"/>
              </a:ext>
            </a:extLst>
          </p:cNvPr>
          <p:cNvSpPr/>
          <p:nvPr/>
        </p:nvSpPr>
        <p:spPr>
          <a:xfrm>
            <a:off x="6708098" y="6300519"/>
            <a:ext cx="5363978" cy="476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t>Source : </a:t>
            </a:r>
            <a:r>
              <a:rPr lang="en-ID" sz="1100" b="0" i="0" u="sng" dirty="0">
                <a:solidFill>
                  <a:srgbClr val="296EAA"/>
                </a:solidFill>
                <a:effectLst/>
                <a:latin typeface="Helvetica Neue"/>
                <a:hlinkClick r:id="rId7"/>
              </a:rPr>
              <a:t>https://archive.ics.uci.edu/ml/datasets/Online+Shoppers+Purchasing+Intention+Dataset</a:t>
            </a:r>
            <a:endParaRPr lang="en-ID" sz="1100" b="0" i="0" dirty="0">
              <a:solidFill>
                <a:srgbClr val="000000"/>
              </a:solidFill>
              <a:effectLst/>
              <a:latin typeface="Helvetica Neue"/>
            </a:endParaRPr>
          </a:p>
          <a:p>
            <a:pPr algn="ctr"/>
            <a:endParaRPr lang="en-ID" dirty="0"/>
          </a:p>
        </p:txBody>
      </p:sp>
      <p:sp>
        <p:nvSpPr>
          <p:cNvPr id="3" name="Rectangle 2">
            <a:extLst>
              <a:ext uri="{FF2B5EF4-FFF2-40B4-BE49-F238E27FC236}">
                <a16:creationId xmlns:a16="http://schemas.microsoft.com/office/drawing/2014/main" id="{AF00B021-EE48-1238-2A39-3B7D2FE70FD1}"/>
              </a:ext>
            </a:extLst>
          </p:cNvPr>
          <p:cNvSpPr/>
          <p:nvPr/>
        </p:nvSpPr>
        <p:spPr>
          <a:xfrm>
            <a:off x="455201" y="828688"/>
            <a:ext cx="11616875" cy="624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Historical data of visitors’ sessions at an e-commerce website, The dataset was formed so that each session would belong to a different user in a 1-year period to avoid any tendency to a specific campaign, special day, user profile, or period. </a:t>
            </a:r>
            <a:endParaRPr lang="en-ID" dirty="0">
              <a:solidFill>
                <a:schemeClr val="tx1"/>
              </a:solidFill>
            </a:endParaRPr>
          </a:p>
        </p:txBody>
      </p:sp>
    </p:spTree>
    <p:extLst>
      <p:ext uri="{BB962C8B-B14F-4D97-AF65-F5344CB8AC3E}">
        <p14:creationId xmlns:p14="http://schemas.microsoft.com/office/powerpoint/2010/main" val="297654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29000"/>
          </a:schemeClr>
        </a:solidFill>
        <a:effectLst/>
      </p:bgPr>
    </p:bg>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8BD63FBE-7AD7-13E0-4607-83B8A02AAB74}"/>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6</a:t>
            </a:fld>
            <a:endParaRPr lang="en-ID"/>
          </a:p>
        </p:txBody>
      </p:sp>
      <p:grpSp>
        <p:nvGrpSpPr>
          <p:cNvPr id="20" name="Group 19">
            <a:extLst>
              <a:ext uri="{FF2B5EF4-FFF2-40B4-BE49-F238E27FC236}">
                <a16:creationId xmlns:a16="http://schemas.microsoft.com/office/drawing/2014/main" id="{BCBD1221-DC52-B825-0645-5EDFB286A086}"/>
              </a:ext>
            </a:extLst>
          </p:cNvPr>
          <p:cNvGrpSpPr/>
          <p:nvPr/>
        </p:nvGrpSpPr>
        <p:grpSpPr>
          <a:xfrm>
            <a:off x="764099" y="512559"/>
            <a:ext cx="344129" cy="216309"/>
            <a:chOff x="-1681316" y="580103"/>
            <a:chExt cx="344129" cy="216309"/>
          </a:xfrm>
        </p:grpSpPr>
        <p:cxnSp>
          <p:nvCxnSpPr>
            <p:cNvPr id="15" name="Straight Connector 14">
              <a:extLst>
                <a:ext uri="{FF2B5EF4-FFF2-40B4-BE49-F238E27FC236}">
                  <a16:creationId xmlns:a16="http://schemas.microsoft.com/office/drawing/2014/main" id="{EF8B7979-580B-580D-8E5A-2788F19CA81D}"/>
                </a:ext>
              </a:extLst>
            </p:cNvPr>
            <p:cNvCxnSpPr/>
            <p:nvPr/>
          </p:nvCxnSpPr>
          <p:spPr>
            <a:xfrm>
              <a:off x="-1681316" y="580103"/>
              <a:ext cx="34412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ADF22BD-BC5A-C7E7-3ABE-59291A43850B}"/>
                </a:ext>
              </a:extLst>
            </p:cNvPr>
            <p:cNvCxnSpPr/>
            <p:nvPr/>
          </p:nvCxnSpPr>
          <p:spPr>
            <a:xfrm>
              <a:off x="-1681316" y="688257"/>
              <a:ext cx="34412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4E0A6D7-7FB1-9325-986E-4BD14D5B85A8}"/>
                </a:ext>
              </a:extLst>
            </p:cNvPr>
            <p:cNvCxnSpPr/>
            <p:nvPr/>
          </p:nvCxnSpPr>
          <p:spPr>
            <a:xfrm>
              <a:off x="-1681316" y="796412"/>
              <a:ext cx="34412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CDC2D8F7-05CB-6C8F-8E88-4B974FBA5B65}"/>
              </a:ext>
            </a:extLst>
          </p:cNvPr>
          <p:cNvGrpSpPr/>
          <p:nvPr/>
        </p:nvGrpSpPr>
        <p:grpSpPr>
          <a:xfrm>
            <a:off x="3634658" y="512559"/>
            <a:ext cx="246780" cy="216309"/>
            <a:chOff x="2729783" y="512559"/>
            <a:chExt cx="246780" cy="216309"/>
          </a:xfrm>
        </p:grpSpPr>
        <p:cxnSp>
          <p:nvCxnSpPr>
            <p:cNvPr id="23" name="Straight Connector 22">
              <a:extLst>
                <a:ext uri="{FF2B5EF4-FFF2-40B4-BE49-F238E27FC236}">
                  <a16:creationId xmlns:a16="http://schemas.microsoft.com/office/drawing/2014/main" id="{4D2C3AB6-DF1D-9764-3CA0-C72393E760B3}"/>
                </a:ext>
              </a:extLst>
            </p:cNvPr>
            <p:cNvCxnSpPr>
              <a:cxnSpLocks/>
            </p:cNvCxnSpPr>
            <p:nvPr/>
          </p:nvCxnSpPr>
          <p:spPr>
            <a:xfrm>
              <a:off x="2729783" y="512559"/>
              <a:ext cx="246780" cy="216309"/>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A5CAB2-87A0-A367-A024-0CBF6A2A415D}"/>
                </a:ext>
              </a:extLst>
            </p:cNvPr>
            <p:cNvCxnSpPr>
              <a:cxnSpLocks/>
            </p:cNvCxnSpPr>
            <p:nvPr/>
          </p:nvCxnSpPr>
          <p:spPr>
            <a:xfrm flipH="1">
              <a:off x="2729783" y="512559"/>
              <a:ext cx="246780" cy="216309"/>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4" name="Straight Connector 43">
            <a:extLst>
              <a:ext uri="{FF2B5EF4-FFF2-40B4-BE49-F238E27FC236}">
                <a16:creationId xmlns:a16="http://schemas.microsoft.com/office/drawing/2014/main" id="{6E109E19-A4A2-D099-63EF-D1FDF825E7C0}"/>
              </a:ext>
            </a:extLst>
          </p:cNvPr>
          <p:cNvCxnSpPr>
            <a:cxnSpLocks/>
          </p:cNvCxnSpPr>
          <p:nvPr/>
        </p:nvCxnSpPr>
        <p:spPr>
          <a:xfrm>
            <a:off x="2740536" y="620713"/>
            <a:ext cx="344129"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53D7B77-B253-DF8C-3E90-E56BBC34811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695" b="97006" l="4211" r="90175">
                        <a14:foregroundMark x1="6667" y1="4491" x2="25614" y2="6587"/>
                        <a14:foregroundMark x1="25614" y1="6587" x2="66316" y2="5689"/>
                        <a14:foregroundMark x1="66316" y1="5689" x2="87368" y2="5689"/>
                        <a14:foregroundMark x1="87368" y1="5689" x2="88070" y2="5988"/>
                        <a14:foregroundMark x1="7018" y1="4192" x2="25263" y2="6886"/>
                        <a14:foregroundMark x1="25263" y1="6886" x2="70526" y2="5389"/>
                        <a14:foregroundMark x1="70526" y1="5389" x2="88421" y2="6886"/>
                        <a14:foregroundMark x1="88421" y1="6886" x2="31930" y2="5988"/>
                        <a14:foregroundMark x1="5965" y1="4790" x2="15088" y2="7186"/>
                        <a14:foregroundMark x1="23158" y1="6587" x2="16491" y2="6886"/>
                        <a14:foregroundMark x1="35088" y1="5689" x2="41404" y2="3892"/>
                        <a14:foregroundMark x1="42807" y1="7485" x2="62105" y2="4790"/>
                        <a14:foregroundMark x1="62105" y1="4790" x2="82456" y2="5689"/>
                        <a14:foregroundMark x1="82456" y1="5689" x2="81754" y2="8383"/>
                        <a14:foregroundMark x1="32632" y1="6287" x2="30175" y2="9581"/>
                        <a14:foregroundMark x1="24912" y1="7186" x2="22807" y2="3593"/>
                        <a14:foregroundMark x1="7018" y1="5389" x2="7368" y2="8084"/>
                        <a14:foregroundMark x1="7719" y1="5389" x2="7368" y2="6287"/>
                        <a14:foregroundMark x1="30175" y1="5090" x2="28070" y2="4192"/>
                        <a14:foregroundMark x1="71579" y1="19461" x2="71930" y2="18563"/>
                        <a14:foregroundMark x1="16842" y1="80539" x2="27368" y2="83234"/>
                        <a14:foregroundMark x1="23509" y1="79042" x2="23158" y2="82635"/>
                        <a14:foregroundMark x1="25965" y1="80240" x2="26316" y2="82036"/>
                        <a14:foregroundMark x1="27719" y1="82635" x2="20351" y2="83832"/>
                        <a14:foregroundMark x1="18596" y1="83832" x2="16842" y2="82635"/>
                        <a14:foregroundMark x1="20702" y1="83832" x2="17544" y2="80539"/>
                        <a14:foregroundMark x1="22105" y1="81737" x2="15439" y2="81737"/>
                        <a14:foregroundMark x1="21053" y1="82036" x2="16842" y2="78443"/>
                        <a14:foregroundMark x1="22456" y1="82036" x2="21053" y2="79641"/>
                        <a14:foregroundMark x1="27018" y1="82635" x2="28070" y2="82635"/>
                        <a14:foregroundMark x1="36140" y1="92216" x2="55088" y2="97006"/>
                        <a14:foregroundMark x1="55088" y1="97006" x2="37193" y2="92216"/>
                        <a14:foregroundMark x1="45965" y1="94910" x2="56842" y2="95509"/>
                        <a14:foregroundMark x1="56140" y1="94910" x2="45263" y2="96108"/>
                        <a14:foregroundMark x1="49123" y1="96108" x2="37193" y2="94910"/>
                        <a14:foregroundMark x1="45614" y1="94311" x2="38947" y2="92515"/>
                        <a14:foregroundMark x1="44211" y1="92515" x2="54386" y2="95210"/>
                        <a14:foregroundMark x1="55439" y1="94611" x2="49825" y2="92216"/>
                        <a14:foregroundMark x1="52632" y1="92814" x2="57895" y2="94311"/>
                        <a14:foregroundMark x1="42456" y1="95808" x2="42456" y2="95808"/>
                        <a14:foregroundMark x1="45965" y1="5689" x2="85263" y2="8383"/>
                        <a14:foregroundMark x1="64561" y1="5389" x2="47719" y2="4192"/>
                        <a14:foregroundMark x1="57193" y1="6287" x2="85965" y2="6287"/>
                        <a14:foregroundMark x1="85965" y1="6287" x2="4912" y2="3892"/>
                        <a14:foregroundMark x1="41754" y1="2695" x2="89474" y2="5389"/>
                        <a14:foregroundMark x1="4912" y1="7186" x2="52982" y2="9581"/>
                        <a14:foregroundMark x1="52982" y1="9581" x2="85263" y2="8982"/>
                        <a14:foregroundMark x1="70877" y1="4192" x2="90175" y2="4790"/>
                        <a14:foregroundMark x1="90175" y1="4790" x2="89123" y2="7485"/>
                        <a14:foregroundMark x1="77895" y1="4790" x2="89474" y2="3892"/>
                      </a14:backgroundRemoval>
                    </a14:imgEffect>
                  </a14:imgLayer>
                </a14:imgProps>
              </a:ext>
            </a:extLst>
          </a:blip>
          <a:stretch>
            <a:fillRect/>
          </a:stretch>
        </p:blipFill>
        <p:spPr>
          <a:xfrm>
            <a:off x="699705" y="1306422"/>
            <a:ext cx="2224718" cy="2574932"/>
          </a:xfrm>
          <a:prstGeom prst="rect">
            <a:avLst/>
          </a:prstGeom>
        </p:spPr>
      </p:pic>
      <p:pic>
        <p:nvPicPr>
          <p:cNvPr id="8" name="Picture 7">
            <a:extLst>
              <a:ext uri="{FF2B5EF4-FFF2-40B4-BE49-F238E27FC236}">
                <a16:creationId xmlns:a16="http://schemas.microsoft.com/office/drawing/2014/main" id="{119365A7-34DD-A2E6-F7C5-5BD46A28CC0D}"/>
              </a:ext>
            </a:extLst>
          </p:cNvPr>
          <p:cNvPicPr>
            <a:picLocks noChangeAspect="1"/>
          </p:cNvPicPr>
          <p:nvPr/>
        </p:nvPicPr>
        <p:blipFill>
          <a:blip r:embed="rId5"/>
          <a:stretch>
            <a:fillRect/>
          </a:stretch>
        </p:blipFill>
        <p:spPr>
          <a:xfrm>
            <a:off x="3485314" y="649185"/>
            <a:ext cx="5511015" cy="4345441"/>
          </a:xfrm>
          <a:prstGeom prst="rect">
            <a:avLst/>
          </a:prstGeom>
          <a:solidFill>
            <a:srgbClr val="FFFFFF">
              <a:shade val="85000"/>
            </a:srgbClr>
          </a:solidFill>
          <a:ln w="28575" cap="sq">
            <a:solidFill>
              <a:srgbClr val="C5BA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A3F91961-1D59-A12A-3108-A227A50CA9C2}"/>
              </a:ext>
            </a:extLst>
          </p:cNvPr>
          <p:cNvPicPr>
            <a:picLocks noChangeAspect="1"/>
          </p:cNvPicPr>
          <p:nvPr/>
        </p:nvPicPr>
        <p:blipFill>
          <a:blip r:embed="rId6"/>
          <a:stretch>
            <a:fillRect/>
          </a:stretch>
        </p:blipFill>
        <p:spPr>
          <a:xfrm>
            <a:off x="9638049" y="1868026"/>
            <a:ext cx="2110923" cy="746187"/>
          </a:xfrm>
          <a:prstGeom prst="rect">
            <a:avLst/>
          </a:prstGeom>
          <a:solidFill>
            <a:srgbClr val="FFFFFF">
              <a:shade val="85000"/>
            </a:srgbClr>
          </a:solidFill>
          <a:ln w="28575" cap="sq">
            <a:solidFill>
              <a:srgbClr val="C5BA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a:extLst>
              <a:ext uri="{FF2B5EF4-FFF2-40B4-BE49-F238E27FC236}">
                <a16:creationId xmlns:a16="http://schemas.microsoft.com/office/drawing/2014/main" id="{22DCC1A7-3D2B-3B22-BF71-9322ECA15B6C}"/>
              </a:ext>
            </a:extLst>
          </p:cNvPr>
          <p:cNvPicPr>
            <a:picLocks noChangeAspect="1"/>
          </p:cNvPicPr>
          <p:nvPr/>
        </p:nvPicPr>
        <p:blipFill>
          <a:blip r:embed="rId7"/>
          <a:stretch>
            <a:fillRect/>
          </a:stretch>
        </p:blipFill>
        <p:spPr>
          <a:xfrm>
            <a:off x="9664112" y="3693464"/>
            <a:ext cx="1990298" cy="449093"/>
          </a:xfrm>
          <a:prstGeom prst="rect">
            <a:avLst/>
          </a:prstGeom>
          <a:solidFill>
            <a:srgbClr val="FFFFFF">
              <a:shade val="85000"/>
            </a:srgbClr>
          </a:solidFill>
          <a:ln w="19050" cap="sq">
            <a:solidFill>
              <a:srgbClr val="C5BA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9" name="Straight Arrow Connector 18">
            <a:extLst>
              <a:ext uri="{FF2B5EF4-FFF2-40B4-BE49-F238E27FC236}">
                <a16:creationId xmlns:a16="http://schemas.microsoft.com/office/drawing/2014/main" id="{0CAF4295-C9F6-B300-18FB-5C67AE61841A}"/>
              </a:ext>
            </a:extLst>
          </p:cNvPr>
          <p:cNvCxnSpPr/>
          <p:nvPr/>
        </p:nvCxnSpPr>
        <p:spPr>
          <a:xfrm>
            <a:off x="10666097" y="2681665"/>
            <a:ext cx="0" cy="1042009"/>
          </a:xfrm>
          <a:prstGeom prst="straightConnector1">
            <a:avLst/>
          </a:prstGeom>
          <a:ln w="76200">
            <a:tailEnd type="triangle"/>
          </a:ln>
        </p:spPr>
        <p:style>
          <a:lnRef idx="1">
            <a:schemeClr val="accent3"/>
          </a:lnRef>
          <a:fillRef idx="0">
            <a:schemeClr val="accent3"/>
          </a:fillRef>
          <a:effectRef idx="0">
            <a:schemeClr val="accent3"/>
          </a:effectRef>
          <a:fontRef idx="minor">
            <a:schemeClr val="tx1"/>
          </a:fontRef>
        </p:style>
      </p:cxnSp>
      <p:sp>
        <p:nvSpPr>
          <p:cNvPr id="3" name="Rectangle 2">
            <a:extLst>
              <a:ext uri="{FF2B5EF4-FFF2-40B4-BE49-F238E27FC236}">
                <a16:creationId xmlns:a16="http://schemas.microsoft.com/office/drawing/2014/main" id="{5572BF7F-592F-9123-C547-5426AF9E5897}"/>
              </a:ext>
            </a:extLst>
          </p:cNvPr>
          <p:cNvSpPr/>
          <p:nvPr/>
        </p:nvSpPr>
        <p:spPr>
          <a:xfrm>
            <a:off x="3312703" y="5098907"/>
            <a:ext cx="5728989" cy="13196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endParaRPr lang="en-US" dirty="0"/>
          </a:p>
          <a:p>
            <a:pPr marL="285750" indent="-285750">
              <a:buFont typeface="Arial" panose="020B0604020202020204" pitchFamily="34" charset="0"/>
              <a:buChar char="•"/>
            </a:pPr>
            <a:r>
              <a:rPr lang="en-US" dirty="0"/>
              <a:t>Data target extremely imbalance where the revenue or conversion visitors only 15% among 12330 visitors</a:t>
            </a:r>
          </a:p>
          <a:p>
            <a:pPr marL="285750" indent="-285750">
              <a:buFont typeface="Arial" panose="020B0604020202020204" pitchFamily="34" charset="0"/>
              <a:buChar char="•"/>
            </a:pPr>
            <a:r>
              <a:rPr lang="en-US" dirty="0"/>
              <a:t>No missing value, data types are fine</a:t>
            </a:r>
          </a:p>
          <a:p>
            <a:pPr marL="285750" indent="-285750">
              <a:buFont typeface="Arial" panose="020B0604020202020204" pitchFamily="34" charset="0"/>
              <a:buChar char="•"/>
            </a:pPr>
            <a:r>
              <a:rPr lang="en-US" dirty="0"/>
              <a:t>Dropped 125 duplicates rows</a:t>
            </a:r>
            <a:endParaRPr lang="en-ID" dirty="0"/>
          </a:p>
        </p:txBody>
      </p:sp>
    </p:spTree>
    <p:extLst>
      <p:ext uri="{BB962C8B-B14F-4D97-AF65-F5344CB8AC3E}">
        <p14:creationId xmlns:p14="http://schemas.microsoft.com/office/powerpoint/2010/main" val="903720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5BAFF"/>
        </a:solidFill>
        <a:effectLst/>
      </p:bgPr>
    </p:bg>
    <p:spTree>
      <p:nvGrpSpPr>
        <p:cNvPr id="1" name=""/>
        <p:cNvGrpSpPr/>
        <p:nvPr/>
      </p:nvGrpSpPr>
      <p:grpSpPr>
        <a:xfrm>
          <a:off x="0" y="0"/>
          <a:ext cx="0" cy="0"/>
          <a:chOff x="0" y="0"/>
          <a:chExt cx="0" cy="0"/>
        </a:xfrm>
      </p:grpSpPr>
      <p:sp>
        <p:nvSpPr>
          <p:cNvPr id="145" name="Freeform: Shape 144">
            <a:extLst>
              <a:ext uri="{FF2B5EF4-FFF2-40B4-BE49-F238E27FC236}">
                <a16:creationId xmlns:a16="http://schemas.microsoft.com/office/drawing/2014/main" id="{E672545F-15BB-5DB9-B2AA-31B4898E2CF9}"/>
              </a:ext>
            </a:extLst>
          </p:cNvPr>
          <p:cNvSpPr/>
          <p:nvPr/>
        </p:nvSpPr>
        <p:spPr>
          <a:xfrm rot="16200000" flipV="1">
            <a:off x="8911884" y="826283"/>
            <a:ext cx="4106399" cy="2453833"/>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48" name="Freeform: Shape 447">
            <a:extLst>
              <a:ext uri="{FF2B5EF4-FFF2-40B4-BE49-F238E27FC236}">
                <a16:creationId xmlns:a16="http://schemas.microsoft.com/office/drawing/2014/main" id="{DDEFCD36-D944-B522-8D8B-E31B138EA9DD}"/>
              </a:ext>
            </a:extLst>
          </p:cNvPr>
          <p:cNvSpPr/>
          <p:nvPr/>
        </p:nvSpPr>
        <p:spPr>
          <a:xfrm flipV="1">
            <a:off x="54752" y="5117387"/>
            <a:ext cx="2780022" cy="1661238"/>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75" name="Title 2">
            <a:extLst>
              <a:ext uri="{FF2B5EF4-FFF2-40B4-BE49-F238E27FC236}">
                <a16:creationId xmlns:a16="http://schemas.microsoft.com/office/drawing/2014/main" id="{11602AA9-BC7C-F142-66B1-55F1AB39D837}"/>
              </a:ext>
            </a:extLst>
          </p:cNvPr>
          <p:cNvSpPr>
            <a:spLocks noGrp="1"/>
          </p:cNvSpPr>
          <p:nvPr>
            <p:ph type="title"/>
          </p:nvPr>
        </p:nvSpPr>
        <p:spPr>
          <a:xfrm>
            <a:off x="1048536" y="2483078"/>
            <a:ext cx="10515600" cy="577850"/>
          </a:xfrm>
        </p:spPr>
        <p:txBody>
          <a:bodyPr>
            <a:noAutofit/>
          </a:bodyPr>
          <a:lstStyle/>
          <a:p>
            <a:pPr algn="ctr"/>
            <a:r>
              <a:rPr lang="en-US" sz="6000" dirty="0">
                <a:latin typeface="Segoe UI Semibold" panose="020B0702040204020203" pitchFamily="34" charset="0"/>
                <a:cs typeface="Segoe UI Semibold" panose="020B0702040204020203" pitchFamily="34" charset="0"/>
              </a:rPr>
              <a:t>Exploratory Data Analysis</a:t>
            </a:r>
            <a:endParaRPr lang="en-ID" sz="6000" dirty="0"/>
          </a:p>
        </p:txBody>
      </p:sp>
      <p:sp>
        <p:nvSpPr>
          <p:cNvPr id="4" name="Slide Number Placeholder 1">
            <a:extLst>
              <a:ext uri="{FF2B5EF4-FFF2-40B4-BE49-F238E27FC236}">
                <a16:creationId xmlns:a16="http://schemas.microsoft.com/office/drawing/2014/main" id="{C1B6BBE4-62FE-05F7-0AF4-2D53E78EC589}"/>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7</a:t>
            </a:fld>
            <a:endParaRPr lang="en-ID"/>
          </a:p>
        </p:txBody>
      </p:sp>
      <p:grpSp>
        <p:nvGrpSpPr>
          <p:cNvPr id="21" name="Google Shape;140;p18">
            <a:extLst>
              <a:ext uri="{FF2B5EF4-FFF2-40B4-BE49-F238E27FC236}">
                <a16:creationId xmlns:a16="http://schemas.microsoft.com/office/drawing/2014/main" id="{C6AC60DC-A56C-CE33-E77B-9F1B2BC5A7D4}"/>
              </a:ext>
            </a:extLst>
          </p:cNvPr>
          <p:cNvGrpSpPr/>
          <p:nvPr/>
        </p:nvGrpSpPr>
        <p:grpSpPr>
          <a:xfrm>
            <a:off x="8002911" y="4408576"/>
            <a:ext cx="4194421" cy="2455685"/>
            <a:chOff x="2221092" y="1923909"/>
            <a:chExt cx="4715751" cy="2942964"/>
          </a:xfrm>
        </p:grpSpPr>
        <p:sp>
          <p:nvSpPr>
            <p:cNvPr id="24" name="Google Shape;145;p18">
              <a:extLst>
                <a:ext uri="{FF2B5EF4-FFF2-40B4-BE49-F238E27FC236}">
                  <a16:creationId xmlns:a16="http://schemas.microsoft.com/office/drawing/2014/main" id="{BF7AEB02-5BED-FF26-0A88-DC6F97417B50}"/>
                </a:ext>
              </a:extLst>
            </p:cNvPr>
            <p:cNvSpPr/>
            <p:nvPr/>
          </p:nvSpPr>
          <p:spPr>
            <a:xfrm>
              <a:off x="2996088" y="4714463"/>
              <a:ext cx="3151841" cy="152410"/>
            </a:xfrm>
            <a:custGeom>
              <a:avLst/>
              <a:gdLst/>
              <a:ahLst/>
              <a:cxnLst/>
              <a:rect l="l" t="t" r="r" b="b"/>
              <a:pathLst>
                <a:path w="21714" h="1050" extrusionOk="0">
                  <a:moveTo>
                    <a:pt x="1" y="0"/>
                  </a:moveTo>
                  <a:lnTo>
                    <a:pt x="1" y="481"/>
                  </a:lnTo>
                  <a:cubicBezTo>
                    <a:pt x="1" y="794"/>
                    <a:pt x="256" y="1049"/>
                    <a:pt x="569" y="1049"/>
                  </a:cubicBezTo>
                  <a:lnTo>
                    <a:pt x="21146" y="1049"/>
                  </a:lnTo>
                  <a:cubicBezTo>
                    <a:pt x="21462" y="1049"/>
                    <a:pt x="21714" y="794"/>
                    <a:pt x="21714" y="481"/>
                  </a:cubicBezTo>
                  <a:lnTo>
                    <a:pt x="21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6;p18">
              <a:extLst>
                <a:ext uri="{FF2B5EF4-FFF2-40B4-BE49-F238E27FC236}">
                  <a16:creationId xmlns:a16="http://schemas.microsoft.com/office/drawing/2014/main" id="{C796232A-A2F0-2219-41E9-931A89412379}"/>
                </a:ext>
              </a:extLst>
            </p:cNvPr>
            <p:cNvSpPr/>
            <p:nvPr/>
          </p:nvSpPr>
          <p:spPr>
            <a:xfrm>
              <a:off x="3517189" y="3389077"/>
              <a:ext cx="2109646" cy="1325533"/>
            </a:xfrm>
            <a:custGeom>
              <a:avLst/>
              <a:gdLst/>
              <a:ahLst/>
              <a:cxnLst/>
              <a:rect l="l" t="t" r="r" b="b"/>
              <a:pathLst>
                <a:path w="14534" h="9132" extrusionOk="0">
                  <a:moveTo>
                    <a:pt x="872" y="0"/>
                  </a:moveTo>
                  <a:cubicBezTo>
                    <a:pt x="391" y="0"/>
                    <a:pt x="1" y="390"/>
                    <a:pt x="1" y="872"/>
                  </a:cubicBezTo>
                  <a:lnTo>
                    <a:pt x="1" y="9131"/>
                  </a:lnTo>
                  <a:lnTo>
                    <a:pt x="14534" y="9131"/>
                  </a:lnTo>
                  <a:lnTo>
                    <a:pt x="14534" y="872"/>
                  </a:lnTo>
                  <a:cubicBezTo>
                    <a:pt x="14534" y="390"/>
                    <a:pt x="14144" y="0"/>
                    <a:pt x="136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7;p18">
              <a:extLst>
                <a:ext uri="{FF2B5EF4-FFF2-40B4-BE49-F238E27FC236}">
                  <a16:creationId xmlns:a16="http://schemas.microsoft.com/office/drawing/2014/main" id="{ED5849C6-58CE-34E7-8FA0-E750E8FDC1F7}"/>
                </a:ext>
              </a:extLst>
            </p:cNvPr>
            <p:cNvSpPr/>
            <p:nvPr/>
          </p:nvSpPr>
          <p:spPr>
            <a:xfrm>
              <a:off x="3614733" y="3494748"/>
              <a:ext cx="1915287" cy="1219862"/>
            </a:xfrm>
            <a:custGeom>
              <a:avLst/>
              <a:gdLst/>
              <a:ahLst/>
              <a:cxnLst/>
              <a:rect l="l" t="t" r="r" b="b"/>
              <a:pathLst>
                <a:path w="13195" h="8404" extrusionOk="0">
                  <a:moveTo>
                    <a:pt x="1" y="1"/>
                  </a:moveTo>
                  <a:lnTo>
                    <a:pt x="1" y="8403"/>
                  </a:lnTo>
                  <a:lnTo>
                    <a:pt x="13194" y="8403"/>
                  </a:lnTo>
                  <a:lnTo>
                    <a:pt x="131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8;p18">
              <a:extLst>
                <a:ext uri="{FF2B5EF4-FFF2-40B4-BE49-F238E27FC236}">
                  <a16:creationId xmlns:a16="http://schemas.microsoft.com/office/drawing/2014/main" id="{D9D97012-326E-B15A-A290-86C605F1D2F7}"/>
                </a:ext>
              </a:extLst>
            </p:cNvPr>
            <p:cNvSpPr/>
            <p:nvPr/>
          </p:nvSpPr>
          <p:spPr>
            <a:xfrm>
              <a:off x="4381870" y="4714463"/>
              <a:ext cx="380300" cy="59948"/>
            </a:xfrm>
            <a:custGeom>
              <a:avLst/>
              <a:gdLst/>
              <a:ahLst/>
              <a:cxnLst/>
              <a:rect l="l" t="t" r="r" b="b"/>
              <a:pathLst>
                <a:path w="2620" h="413" extrusionOk="0">
                  <a:moveTo>
                    <a:pt x="1" y="0"/>
                  </a:moveTo>
                  <a:cubicBezTo>
                    <a:pt x="1" y="230"/>
                    <a:pt x="187" y="412"/>
                    <a:pt x="413" y="412"/>
                  </a:cubicBezTo>
                  <a:lnTo>
                    <a:pt x="2208" y="412"/>
                  </a:lnTo>
                  <a:cubicBezTo>
                    <a:pt x="2438" y="412"/>
                    <a:pt x="2620" y="230"/>
                    <a:pt x="2620"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9;p18">
              <a:extLst>
                <a:ext uri="{FF2B5EF4-FFF2-40B4-BE49-F238E27FC236}">
                  <a16:creationId xmlns:a16="http://schemas.microsoft.com/office/drawing/2014/main" id="{DA5FF673-698A-D6F8-7A48-796EC2327DB1}"/>
                </a:ext>
              </a:extLst>
            </p:cNvPr>
            <p:cNvSpPr/>
            <p:nvPr/>
          </p:nvSpPr>
          <p:spPr>
            <a:xfrm>
              <a:off x="3614733" y="3603612"/>
              <a:ext cx="1915287" cy="633881"/>
            </a:xfrm>
            <a:custGeom>
              <a:avLst/>
              <a:gdLst/>
              <a:ahLst/>
              <a:cxnLst/>
              <a:rect l="l" t="t" r="r" b="b"/>
              <a:pathLst>
                <a:path w="13195" h="4367" extrusionOk="0">
                  <a:moveTo>
                    <a:pt x="1" y="1"/>
                  </a:moveTo>
                  <a:lnTo>
                    <a:pt x="1" y="4297"/>
                  </a:lnTo>
                  <a:cubicBezTo>
                    <a:pt x="308" y="4163"/>
                    <a:pt x="525" y="3859"/>
                    <a:pt x="525" y="3500"/>
                  </a:cubicBezTo>
                  <a:cubicBezTo>
                    <a:pt x="525" y="3981"/>
                    <a:pt x="915" y="4367"/>
                    <a:pt x="1392" y="4367"/>
                  </a:cubicBezTo>
                  <a:cubicBezTo>
                    <a:pt x="1874" y="4367"/>
                    <a:pt x="2259" y="3981"/>
                    <a:pt x="2259" y="3500"/>
                  </a:cubicBezTo>
                  <a:cubicBezTo>
                    <a:pt x="2259" y="3981"/>
                    <a:pt x="2650" y="4367"/>
                    <a:pt x="3127" y="4367"/>
                  </a:cubicBezTo>
                  <a:cubicBezTo>
                    <a:pt x="3608" y="4367"/>
                    <a:pt x="3994" y="3981"/>
                    <a:pt x="3994" y="3500"/>
                  </a:cubicBezTo>
                  <a:cubicBezTo>
                    <a:pt x="3994" y="3981"/>
                    <a:pt x="4384" y="4367"/>
                    <a:pt x="4861" y="4367"/>
                  </a:cubicBezTo>
                  <a:cubicBezTo>
                    <a:pt x="5342" y="4367"/>
                    <a:pt x="5728" y="3981"/>
                    <a:pt x="5728" y="3500"/>
                  </a:cubicBezTo>
                  <a:cubicBezTo>
                    <a:pt x="5728" y="3981"/>
                    <a:pt x="6118" y="4367"/>
                    <a:pt x="6595" y="4367"/>
                  </a:cubicBezTo>
                  <a:cubicBezTo>
                    <a:pt x="7076" y="4367"/>
                    <a:pt x="7462" y="3981"/>
                    <a:pt x="7462" y="3500"/>
                  </a:cubicBezTo>
                  <a:cubicBezTo>
                    <a:pt x="7462" y="3981"/>
                    <a:pt x="7853" y="4367"/>
                    <a:pt x="8330" y="4367"/>
                  </a:cubicBezTo>
                  <a:cubicBezTo>
                    <a:pt x="8811" y="4367"/>
                    <a:pt x="9197" y="3981"/>
                    <a:pt x="9197" y="3500"/>
                  </a:cubicBezTo>
                  <a:cubicBezTo>
                    <a:pt x="9197" y="3981"/>
                    <a:pt x="9587" y="4367"/>
                    <a:pt x="10064" y="4367"/>
                  </a:cubicBezTo>
                  <a:cubicBezTo>
                    <a:pt x="10545" y="4367"/>
                    <a:pt x="10931" y="3981"/>
                    <a:pt x="10931" y="3500"/>
                  </a:cubicBezTo>
                  <a:cubicBezTo>
                    <a:pt x="10931" y="3981"/>
                    <a:pt x="11321" y="4367"/>
                    <a:pt x="11798" y="4367"/>
                  </a:cubicBezTo>
                  <a:cubicBezTo>
                    <a:pt x="12279" y="4367"/>
                    <a:pt x="12665" y="3981"/>
                    <a:pt x="12665" y="3500"/>
                  </a:cubicBezTo>
                  <a:cubicBezTo>
                    <a:pt x="12665" y="3859"/>
                    <a:pt x="12882" y="4163"/>
                    <a:pt x="13194" y="4297"/>
                  </a:cubicBezTo>
                  <a:lnTo>
                    <a:pt x="13194" y="1"/>
                  </a:lnTo>
                  <a:close/>
                </a:path>
              </a:pathLst>
            </a:custGeom>
            <a:solidFill>
              <a:srgbClr val="E7AF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0;p18">
              <a:extLst>
                <a:ext uri="{FF2B5EF4-FFF2-40B4-BE49-F238E27FC236}">
                  <a16:creationId xmlns:a16="http://schemas.microsoft.com/office/drawing/2014/main" id="{4C444CD5-491C-ABEA-E38A-D6AF8CEE2A3D}"/>
                </a:ext>
              </a:extLst>
            </p:cNvPr>
            <p:cNvSpPr/>
            <p:nvPr/>
          </p:nvSpPr>
          <p:spPr>
            <a:xfrm>
              <a:off x="3187400" y="3494748"/>
              <a:ext cx="601222" cy="367091"/>
            </a:xfrm>
            <a:custGeom>
              <a:avLst/>
              <a:gdLst/>
              <a:ahLst/>
              <a:cxnLst/>
              <a:rect l="l" t="t" r="r" b="b"/>
              <a:pathLst>
                <a:path w="4142" h="2529" extrusionOk="0">
                  <a:moveTo>
                    <a:pt x="2940" y="1"/>
                  </a:moveTo>
                  <a:lnTo>
                    <a:pt x="1" y="2528"/>
                  </a:lnTo>
                  <a:lnTo>
                    <a:pt x="1735" y="2528"/>
                  </a:lnTo>
                  <a:lnTo>
                    <a:pt x="4141" y="1"/>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1;p18">
              <a:extLst>
                <a:ext uri="{FF2B5EF4-FFF2-40B4-BE49-F238E27FC236}">
                  <a16:creationId xmlns:a16="http://schemas.microsoft.com/office/drawing/2014/main" id="{0C83DC8B-A3C0-3B03-1EE3-8B4B93EFD8C2}"/>
                </a:ext>
              </a:extLst>
            </p:cNvPr>
            <p:cNvSpPr/>
            <p:nvPr/>
          </p:nvSpPr>
          <p:spPr>
            <a:xfrm>
              <a:off x="3439097" y="3494748"/>
              <a:ext cx="523130" cy="367091"/>
            </a:xfrm>
            <a:custGeom>
              <a:avLst/>
              <a:gdLst/>
              <a:ahLst/>
              <a:cxnLst/>
              <a:rect l="l" t="t" r="r" b="b"/>
              <a:pathLst>
                <a:path w="3604" h="2529" extrusionOk="0">
                  <a:moveTo>
                    <a:pt x="2407" y="1"/>
                  </a:moveTo>
                  <a:lnTo>
                    <a:pt x="1" y="2528"/>
                  </a:lnTo>
                  <a:lnTo>
                    <a:pt x="1735" y="2528"/>
                  </a:lnTo>
                  <a:lnTo>
                    <a:pt x="36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2;p18">
              <a:extLst>
                <a:ext uri="{FF2B5EF4-FFF2-40B4-BE49-F238E27FC236}">
                  <a16:creationId xmlns:a16="http://schemas.microsoft.com/office/drawing/2014/main" id="{2C7005DE-A133-7A70-EF29-941F0B66546C}"/>
                </a:ext>
              </a:extLst>
            </p:cNvPr>
            <p:cNvSpPr/>
            <p:nvPr/>
          </p:nvSpPr>
          <p:spPr>
            <a:xfrm>
              <a:off x="3690938" y="3494748"/>
              <a:ext cx="445618" cy="367091"/>
            </a:xfrm>
            <a:custGeom>
              <a:avLst/>
              <a:gdLst/>
              <a:ahLst/>
              <a:cxnLst/>
              <a:rect l="l" t="t" r="r" b="b"/>
              <a:pathLst>
                <a:path w="3070" h="2529" extrusionOk="0">
                  <a:moveTo>
                    <a:pt x="1869" y="1"/>
                  </a:moveTo>
                  <a:lnTo>
                    <a:pt x="0" y="2528"/>
                  </a:lnTo>
                  <a:lnTo>
                    <a:pt x="1734" y="2528"/>
                  </a:lnTo>
                  <a:lnTo>
                    <a:pt x="3070" y="1"/>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3;p18">
              <a:extLst>
                <a:ext uri="{FF2B5EF4-FFF2-40B4-BE49-F238E27FC236}">
                  <a16:creationId xmlns:a16="http://schemas.microsoft.com/office/drawing/2014/main" id="{B449D3C2-D771-375F-45FB-85E4C036A764}"/>
                </a:ext>
              </a:extLst>
            </p:cNvPr>
            <p:cNvSpPr/>
            <p:nvPr/>
          </p:nvSpPr>
          <p:spPr>
            <a:xfrm>
              <a:off x="3942635" y="3494748"/>
              <a:ext cx="368252" cy="367091"/>
            </a:xfrm>
            <a:custGeom>
              <a:avLst/>
              <a:gdLst/>
              <a:ahLst/>
              <a:cxnLst/>
              <a:rect l="l" t="t" r="r" b="b"/>
              <a:pathLst>
                <a:path w="2537" h="2529" extrusionOk="0">
                  <a:moveTo>
                    <a:pt x="1336" y="1"/>
                  </a:moveTo>
                  <a:lnTo>
                    <a:pt x="0" y="2528"/>
                  </a:lnTo>
                  <a:lnTo>
                    <a:pt x="1735" y="2528"/>
                  </a:lnTo>
                  <a:lnTo>
                    <a:pt x="2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4;p18">
              <a:extLst>
                <a:ext uri="{FF2B5EF4-FFF2-40B4-BE49-F238E27FC236}">
                  <a16:creationId xmlns:a16="http://schemas.microsoft.com/office/drawing/2014/main" id="{8D590A11-E4AD-C7FC-577E-2D7E35E52242}"/>
                </a:ext>
              </a:extLst>
            </p:cNvPr>
            <p:cNvSpPr/>
            <p:nvPr/>
          </p:nvSpPr>
          <p:spPr>
            <a:xfrm>
              <a:off x="4194331" y="3494748"/>
              <a:ext cx="290886" cy="367091"/>
            </a:xfrm>
            <a:custGeom>
              <a:avLst/>
              <a:gdLst/>
              <a:ahLst/>
              <a:cxnLst/>
              <a:rect l="l" t="t" r="r" b="b"/>
              <a:pathLst>
                <a:path w="2004" h="2529" extrusionOk="0">
                  <a:moveTo>
                    <a:pt x="803" y="1"/>
                  </a:moveTo>
                  <a:lnTo>
                    <a:pt x="1" y="2528"/>
                  </a:lnTo>
                  <a:lnTo>
                    <a:pt x="1735" y="2528"/>
                  </a:lnTo>
                  <a:lnTo>
                    <a:pt x="2004" y="1"/>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5;p18">
              <a:extLst>
                <a:ext uri="{FF2B5EF4-FFF2-40B4-BE49-F238E27FC236}">
                  <a16:creationId xmlns:a16="http://schemas.microsoft.com/office/drawing/2014/main" id="{DB86D804-2C72-BAB2-B61B-180E9C636CE4}"/>
                </a:ext>
              </a:extLst>
            </p:cNvPr>
            <p:cNvSpPr/>
            <p:nvPr/>
          </p:nvSpPr>
          <p:spPr>
            <a:xfrm>
              <a:off x="4446173" y="3494748"/>
              <a:ext cx="251840" cy="367091"/>
            </a:xfrm>
            <a:custGeom>
              <a:avLst/>
              <a:gdLst/>
              <a:ahLst/>
              <a:cxnLst/>
              <a:rect l="l" t="t" r="r" b="b"/>
              <a:pathLst>
                <a:path w="1735" h="2529" extrusionOk="0">
                  <a:moveTo>
                    <a:pt x="269" y="1"/>
                  </a:moveTo>
                  <a:lnTo>
                    <a:pt x="0" y="2528"/>
                  </a:lnTo>
                  <a:lnTo>
                    <a:pt x="1734" y="2528"/>
                  </a:lnTo>
                  <a:lnTo>
                    <a:pt x="14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6;p18">
              <a:extLst>
                <a:ext uri="{FF2B5EF4-FFF2-40B4-BE49-F238E27FC236}">
                  <a16:creationId xmlns:a16="http://schemas.microsoft.com/office/drawing/2014/main" id="{D8575160-A529-F125-6E9B-02250D575636}"/>
                </a:ext>
              </a:extLst>
            </p:cNvPr>
            <p:cNvSpPr/>
            <p:nvPr/>
          </p:nvSpPr>
          <p:spPr>
            <a:xfrm>
              <a:off x="4659404" y="3494748"/>
              <a:ext cx="290305" cy="367091"/>
            </a:xfrm>
            <a:custGeom>
              <a:avLst/>
              <a:gdLst/>
              <a:ahLst/>
              <a:cxnLst/>
              <a:rect l="l" t="t" r="r" b="b"/>
              <a:pathLst>
                <a:path w="2000" h="2529" extrusionOk="0">
                  <a:moveTo>
                    <a:pt x="1" y="1"/>
                  </a:moveTo>
                  <a:lnTo>
                    <a:pt x="265" y="2528"/>
                  </a:lnTo>
                  <a:lnTo>
                    <a:pt x="2000" y="2528"/>
                  </a:lnTo>
                  <a:lnTo>
                    <a:pt x="1198" y="1"/>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57;p18">
              <a:extLst>
                <a:ext uri="{FF2B5EF4-FFF2-40B4-BE49-F238E27FC236}">
                  <a16:creationId xmlns:a16="http://schemas.microsoft.com/office/drawing/2014/main" id="{98844E71-8001-0A48-263A-F9EF12CC8787}"/>
                </a:ext>
              </a:extLst>
            </p:cNvPr>
            <p:cNvSpPr/>
            <p:nvPr/>
          </p:nvSpPr>
          <p:spPr>
            <a:xfrm>
              <a:off x="4833153" y="3494748"/>
              <a:ext cx="368252" cy="367091"/>
            </a:xfrm>
            <a:custGeom>
              <a:avLst/>
              <a:gdLst/>
              <a:ahLst/>
              <a:cxnLst/>
              <a:rect l="l" t="t" r="r" b="b"/>
              <a:pathLst>
                <a:path w="2537" h="2529" extrusionOk="0">
                  <a:moveTo>
                    <a:pt x="1" y="1"/>
                  </a:moveTo>
                  <a:lnTo>
                    <a:pt x="803" y="2528"/>
                  </a:lnTo>
                  <a:lnTo>
                    <a:pt x="2537" y="2528"/>
                  </a:lnTo>
                  <a:lnTo>
                    <a:pt x="12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8;p18">
              <a:extLst>
                <a:ext uri="{FF2B5EF4-FFF2-40B4-BE49-F238E27FC236}">
                  <a16:creationId xmlns:a16="http://schemas.microsoft.com/office/drawing/2014/main" id="{F410F798-0089-45A1-A0F3-A42176FA56BC}"/>
                </a:ext>
              </a:extLst>
            </p:cNvPr>
            <p:cNvSpPr/>
            <p:nvPr/>
          </p:nvSpPr>
          <p:spPr>
            <a:xfrm>
              <a:off x="5007482" y="3494748"/>
              <a:ext cx="445763" cy="367091"/>
            </a:xfrm>
            <a:custGeom>
              <a:avLst/>
              <a:gdLst/>
              <a:ahLst/>
              <a:cxnLst/>
              <a:rect l="l" t="t" r="r" b="b"/>
              <a:pathLst>
                <a:path w="3071" h="2529" extrusionOk="0">
                  <a:moveTo>
                    <a:pt x="1" y="1"/>
                  </a:moveTo>
                  <a:lnTo>
                    <a:pt x="1336" y="2528"/>
                  </a:lnTo>
                  <a:lnTo>
                    <a:pt x="3070" y="2528"/>
                  </a:lnTo>
                  <a:lnTo>
                    <a:pt x="1202" y="1"/>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9;p18">
              <a:extLst>
                <a:ext uri="{FF2B5EF4-FFF2-40B4-BE49-F238E27FC236}">
                  <a16:creationId xmlns:a16="http://schemas.microsoft.com/office/drawing/2014/main" id="{5D87AD3D-80BC-FFB4-1A43-1C909B64E7A2}"/>
                </a:ext>
              </a:extLst>
            </p:cNvPr>
            <p:cNvSpPr/>
            <p:nvPr/>
          </p:nvSpPr>
          <p:spPr>
            <a:xfrm>
              <a:off x="5181812" y="3494748"/>
              <a:ext cx="523130" cy="367091"/>
            </a:xfrm>
            <a:custGeom>
              <a:avLst/>
              <a:gdLst/>
              <a:ahLst/>
              <a:cxnLst/>
              <a:rect l="l" t="t" r="r" b="b"/>
              <a:pathLst>
                <a:path w="3604" h="2529" extrusionOk="0">
                  <a:moveTo>
                    <a:pt x="1" y="1"/>
                  </a:moveTo>
                  <a:lnTo>
                    <a:pt x="1869" y="2528"/>
                  </a:lnTo>
                  <a:lnTo>
                    <a:pt x="3604" y="2528"/>
                  </a:lnTo>
                  <a:lnTo>
                    <a:pt x="12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0;p18">
              <a:extLst>
                <a:ext uri="{FF2B5EF4-FFF2-40B4-BE49-F238E27FC236}">
                  <a16:creationId xmlns:a16="http://schemas.microsoft.com/office/drawing/2014/main" id="{94B777A1-3F6A-95B1-268B-B989094CC346}"/>
                </a:ext>
              </a:extLst>
            </p:cNvPr>
            <p:cNvSpPr/>
            <p:nvPr/>
          </p:nvSpPr>
          <p:spPr>
            <a:xfrm>
              <a:off x="5356141" y="3494748"/>
              <a:ext cx="600496" cy="367091"/>
            </a:xfrm>
            <a:custGeom>
              <a:avLst/>
              <a:gdLst/>
              <a:ahLst/>
              <a:cxnLst/>
              <a:rect l="l" t="t" r="r" b="b"/>
              <a:pathLst>
                <a:path w="4137" h="2529" extrusionOk="0">
                  <a:moveTo>
                    <a:pt x="1" y="1"/>
                  </a:moveTo>
                  <a:lnTo>
                    <a:pt x="2403" y="2528"/>
                  </a:lnTo>
                  <a:lnTo>
                    <a:pt x="4137" y="2528"/>
                  </a:lnTo>
                  <a:lnTo>
                    <a:pt x="1197" y="1"/>
                  </a:lnTo>
                  <a:close/>
                </a:path>
              </a:pathLst>
            </a:custGeom>
            <a:solidFill>
              <a:srgbClr val="FF8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1;p18">
              <a:extLst>
                <a:ext uri="{FF2B5EF4-FFF2-40B4-BE49-F238E27FC236}">
                  <a16:creationId xmlns:a16="http://schemas.microsoft.com/office/drawing/2014/main" id="{F8F3127A-21F4-1279-93E1-E6616B054CA8}"/>
                </a:ext>
              </a:extLst>
            </p:cNvPr>
            <p:cNvSpPr/>
            <p:nvPr/>
          </p:nvSpPr>
          <p:spPr>
            <a:xfrm>
              <a:off x="3187400" y="3861693"/>
              <a:ext cx="251840" cy="267516"/>
            </a:xfrm>
            <a:custGeom>
              <a:avLst/>
              <a:gdLst/>
              <a:ahLst/>
              <a:cxnLst/>
              <a:rect l="l" t="t" r="r" b="b"/>
              <a:pathLst>
                <a:path w="1735" h="1843" extrusionOk="0">
                  <a:moveTo>
                    <a:pt x="1" y="0"/>
                  </a:moveTo>
                  <a:lnTo>
                    <a:pt x="1" y="976"/>
                  </a:lnTo>
                  <a:cubicBezTo>
                    <a:pt x="1" y="1453"/>
                    <a:pt x="387" y="1843"/>
                    <a:pt x="868" y="1843"/>
                  </a:cubicBezTo>
                  <a:cubicBezTo>
                    <a:pt x="1345" y="1843"/>
                    <a:pt x="1735" y="1453"/>
                    <a:pt x="1735" y="976"/>
                  </a:cubicBezTo>
                  <a:lnTo>
                    <a:pt x="17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2;p18">
              <a:extLst>
                <a:ext uri="{FF2B5EF4-FFF2-40B4-BE49-F238E27FC236}">
                  <a16:creationId xmlns:a16="http://schemas.microsoft.com/office/drawing/2014/main" id="{BC7B48B9-B127-AF11-7DF7-8C4C8B8798F2}"/>
                </a:ext>
              </a:extLst>
            </p:cNvPr>
            <p:cNvSpPr/>
            <p:nvPr/>
          </p:nvSpPr>
          <p:spPr>
            <a:xfrm>
              <a:off x="3439097" y="3861693"/>
              <a:ext cx="251985" cy="267516"/>
            </a:xfrm>
            <a:custGeom>
              <a:avLst/>
              <a:gdLst/>
              <a:ahLst/>
              <a:cxnLst/>
              <a:rect l="l" t="t" r="r" b="b"/>
              <a:pathLst>
                <a:path w="1736" h="1843" extrusionOk="0">
                  <a:moveTo>
                    <a:pt x="1" y="0"/>
                  </a:moveTo>
                  <a:lnTo>
                    <a:pt x="1" y="976"/>
                  </a:lnTo>
                  <a:cubicBezTo>
                    <a:pt x="1" y="1453"/>
                    <a:pt x="391" y="1843"/>
                    <a:pt x="868" y="1843"/>
                  </a:cubicBezTo>
                  <a:cubicBezTo>
                    <a:pt x="1345" y="1843"/>
                    <a:pt x="1735" y="1453"/>
                    <a:pt x="1735" y="976"/>
                  </a:cubicBezTo>
                  <a:lnTo>
                    <a:pt x="17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3;p18">
              <a:extLst>
                <a:ext uri="{FF2B5EF4-FFF2-40B4-BE49-F238E27FC236}">
                  <a16:creationId xmlns:a16="http://schemas.microsoft.com/office/drawing/2014/main" id="{D536E690-B40E-04AE-4B86-06533D47BB80}"/>
                </a:ext>
              </a:extLst>
            </p:cNvPr>
            <p:cNvSpPr/>
            <p:nvPr/>
          </p:nvSpPr>
          <p:spPr>
            <a:xfrm>
              <a:off x="3690938" y="3861693"/>
              <a:ext cx="251840" cy="267516"/>
            </a:xfrm>
            <a:custGeom>
              <a:avLst/>
              <a:gdLst/>
              <a:ahLst/>
              <a:cxnLst/>
              <a:rect l="l" t="t" r="r" b="b"/>
              <a:pathLst>
                <a:path w="1735" h="1843" extrusionOk="0">
                  <a:moveTo>
                    <a:pt x="0" y="0"/>
                  </a:moveTo>
                  <a:lnTo>
                    <a:pt x="0" y="976"/>
                  </a:lnTo>
                  <a:cubicBezTo>
                    <a:pt x="0" y="1453"/>
                    <a:pt x="390" y="1843"/>
                    <a:pt x="867" y="1843"/>
                  </a:cubicBezTo>
                  <a:cubicBezTo>
                    <a:pt x="1344" y="1843"/>
                    <a:pt x="1734" y="1453"/>
                    <a:pt x="1734" y="976"/>
                  </a:cubicBezTo>
                  <a:lnTo>
                    <a:pt x="17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4;p18">
              <a:extLst>
                <a:ext uri="{FF2B5EF4-FFF2-40B4-BE49-F238E27FC236}">
                  <a16:creationId xmlns:a16="http://schemas.microsoft.com/office/drawing/2014/main" id="{44ECB6AD-79AA-0DFC-1989-BF127DF0208C}"/>
                </a:ext>
              </a:extLst>
            </p:cNvPr>
            <p:cNvSpPr/>
            <p:nvPr/>
          </p:nvSpPr>
          <p:spPr>
            <a:xfrm>
              <a:off x="3942635" y="3861693"/>
              <a:ext cx="251840" cy="267516"/>
            </a:xfrm>
            <a:custGeom>
              <a:avLst/>
              <a:gdLst/>
              <a:ahLst/>
              <a:cxnLst/>
              <a:rect l="l" t="t" r="r" b="b"/>
              <a:pathLst>
                <a:path w="1735" h="1843" extrusionOk="0">
                  <a:moveTo>
                    <a:pt x="0" y="0"/>
                  </a:moveTo>
                  <a:lnTo>
                    <a:pt x="0" y="976"/>
                  </a:lnTo>
                  <a:cubicBezTo>
                    <a:pt x="0" y="1453"/>
                    <a:pt x="391" y="1843"/>
                    <a:pt x="868" y="1843"/>
                  </a:cubicBezTo>
                  <a:cubicBezTo>
                    <a:pt x="1349" y="1843"/>
                    <a:pt x="1735" y="1453"/>
                    <a:pt x="1735" y="976"/>
                  </a:cubicBezTo>
                  <a:lnTo>
                    <a:pt x="17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5;p18">
              <a:extLst>
                <a:ext uri="{FF2B5EF4-FFF2-40B4-BE49-F238E27FC236}">
                  <a16:creationId xmlns:a16="http://schemas.microsoft.com/office/drawing/2014/main" id="{10B0C71E-300F-2713-6964-09EE04BA9B12}"/>
                </a:ext>
              </a:extLst>
            </p:cNvPr>
            <p:cNvSpPr/>
            <p:nvPr/>
          </p:nvSpPr>
          <p:spPr>
            <a:xfrm>
              <a:off x="4194331" y="3861693"/>
              <a:ext cx="251985" cy="267516"/>
            </a:xfrm>
            <a:custGeom>
              <a:avLst/>
              <a:gdLst/>
              <a:ahLst/>
              <a:cxnLst/>
              <a:rect l="l" t="t" r="r" b="b"/>
              <a:pathLst>
                <a:path w="1736" h="1843" extrusionOk="0">
                  <a:moveTo>
                    <a:pt x="1" y="0"/>
                  </a:moveTo>
                  <a:lnTo>
                    <a:pt x="1" y="976"/>
                  </a:lnTo>
                  <a:cubicBezTo>
                    <a:pt x="1" y="1453"/>
                    <a:pt x="391" y="1843"/>
                    <a:pt x="868" y="1843"/>
                  </a:cubicBezTo>
                  <a:cubicBezTo>
                    <a:pt x="1349" y="1843"/>
                    <a:pt x="1735" y="1453"/>
                    <a:pt x="1735" y="976"/>
                  </a:cubicBezTo>
                  <a:lnTo>
                    <a:pt x="17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6;p18">
              <a:extLst>
                <a:ext uri="{FF2B5EF4-FFF2-40B4-BE49-F238E27FC236}">
                  <a16:creationId xmlns:a16="http://schemas.microsoft.com/office/drawing/2014/main" id="{32DB8A77-65FF-4580-EB40-25BFA700CC7D}"/>
                </a:ext>
              </a:extLst>
            </p:cNvPr>
            <p:cNvSpPr/>
            <p:nvPr/>
          </p:nvSpPr>
          <p:spPr>
            <a:xfrm>
              <a:off x="4446173" y="3861693"/>
              <a:ext cx="251840" cy="267516"/>
            </a:xfrm>
            <a:custGeom>
              <a:avLst/>
              <a:gdLst/>
              <a:ahLst/>
              <a:cxnLst/>
              <a:rect l="l" t="t" r="r" b="b"/>
              <a:pathLst>
                <a:path w="1735" h="1843" extrusionOk="0">
                  <a:moveTo>
                    <a:pt x="0" y="0"/>
                  </a:moveTo>
                  <a:lnTo>
                    <a:pt x="0" y="976"/>
                  </a:lnTo>
                  <a:cubicBezTo>
                    <a:pt x="0" y="1453"/>
                    <a:pt x="390" y="1843"/>
                    <a:pt x="867" y="1843"/>
                  </a:cubicBezTo>
                  <a:cubicBezTo>
                    <a:pt x="1348" y="1843"/>
                    <a:pt x="1734" y="1453"/>
                    <a:pt x="1734" y="976"/>
                  </a:cubicBezTo>
                  <a:lnTo>
                    <a:pt x="17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7;p18">
              <a:extLst>
                <a:ext uri="{FF2B5EF4-FFF2-40B4-BE49-F238E27FC236}">
                  <a16:creationId xmlns:a16="http://schemas.microsoft.com/office/drawing/2014/main" id="{D9DB4866-F0D6-9D01-5FDF-9FE17FB1836C}"/>
                </a:ext>
              </a:extLst>
            </p:cNvPr>
            <p:cNvSpPr/>
            <p:nvPr/>
          </p:nvSpPr>
          <p:spPr>
            <a:xfrm>
              <a:off x="4697869" y="3861693"/>
              <a:ext cx="251840" cy="267516"/>
            </a:xfrm>
            <a:custGeom>
              <a:avLst/>
              <a:gdLst/>
              <a:ahLst/>
              <a:cxnLst/>
              <a:rect l="l" t="t" r="r" b="b"/>
              <a:pathLst>
                <a:path w="1735" h="1843" extrusionOk="0">
                  <a:moveTo>
                    <a:pt x="0" y="0"/>
                  </a:moveTo>
                  <a:lnTo>
                    <a:pt x="0" y="976"/>
                  </a:lnTo>
                  <a:cubicBezTo>
                    <a:pt x="0" y="1453"/>
                    <a:pt x="391" y="1843"/>
                    <a:pt x="868" y="1843"/>
                  </a:cubicBezTo>
                  <a:cubicBezTo>
                    <a:pt x="1349" y="1843"/>
                    <a:pt x="1735" y="1453"/>
                    <a:pt x="1735" y="976"/>
                  </a:cubicBezTo>
                  <a:lnTo>
                    <a:pt x="17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8;p18">
              <a:extLst>
                <a:ext uri="{FF2B5EF4-FFF2-40B4-BE49-F238E27FC236}">
                  <a16:creationId xmlns:a16="http://schemas.microsoft.com/office/drawing/2014/main" id="{2659154D-42B8-80DF-E11B-1E65B1436129}"/>
                </a:ext>
              </a:extLst>
            </p:cNvPr>
            <p:cNvSpPr/>
            <p:nvPr/>
          </p:nvSpPr>
          <p:spPr>
            <a:xfrm>
              <a:off x="4949566" y="3861693"/>
              <a:ext cx="251840" cy="267516"/>
            </a:xfrm>
            <a:custGeom>
              <a:avLst/>
              <a:gdLst/>
              <a:ahLst/>
              <a:cxnLst/>
              <a:rect l="l" t="t" r="r" b="b"/>
              <a:pathLst>
                <a:path w="1735" h="1843" extrusionOk="0">
                  <a:moveTo>
                    <a:pt x="1" y="0"/>
                  </a:moveTo>
                  <a:lnTo>
                    <a:pt x="1" y="976"/>
                  </a:lnTo>
                  <a:cubicBezTo>
                    <a:pt x="1" y="1453"/>
                    <a:pt x="391" y="1843"/>
                    <a:pt x="868" y="1843"/>
                  </a:cubicBezTo>
                  <a:cubicBezTo>
                    <a:pt x="1349" y="1843"/>
                    <a:pt x="1735" y="1453"/>
                    <a:pt x="1735" y="976"/>
                  </a:cubicBezTo>
                  <a:lnTo>
                    <a:pt x="17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9;p18">
              <a:extLst>
                <a:ext uri="{FF2B5EF4-FFF2-40B4-BE49-F238E27FC236}">
                  <a16:creationId xmlns:a16="http://schemas.microsoft.com/office/drawing/2014/main" id="{4269769E-AAD1-F29B-3B7C-3A9A42A2943F}"/>
                </a:ext>
              </a:extLst>
            </p:cNvPr>
            <p:cNvSpPr/>
            <p:nvPr/>
          </p:nvSpPr>
          <p:spPr>
            <a:xfrm>
              <a:off x="5201262" y="3861693"/>
              <a:ext cx="251985" cy="267516"/>
            </a:xfrm>
            <a:custGeom>
              <a:avLst/>
              <a:gdLst/>
              <a:ahLst/>
              <a:cxnLst/>
              <a:rect l="l" t="t" r="r" b="b"/>
              <a:pathLst>
                <a:path w="1736" h="1843" extrusionOk="0">
                  <a:moveTo>
                    <a:pt x="1" y="0"/>
                  </a:moveTo>
                  <a:lnTo>
                    <a:pt x="1" y="976"/>
                  </a:lnTo>
                  <a:cubicBezTo>
                    <a:pt x="1" y="1453"/>
                    <a:pt x="391" y="1843"/>
                    <a:pt x="868" y="1843"/>
                  </a:cubicBezTo>
                  <a:cubicBezTo>
                    <a:pt x="1349" y="1843"/>
                    <a:pt x="1735" y="1453"/>
                    <a:pt x="1735" y="976"/>
                  </a:cubicBezTo>
                  <a:lnTo>
                    <a:pt x="17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0;p18">
              <a:extLst>
                <a:ext uri="{FF2B5EF4-FFF2-40B4-BE49-F238E27FC236}">
                  <a16:creationId xmlns:a16="http://schemas.microsoft.com/office/drawing/2014/main" id="{8AEE5D35-DBBF-12B1-14FF-12363C69A97B}"/>
                </a:ext>
              </a:extLst>
            </p:cNvPr>
            <p:cNvSpPr/>
            <p:nvPr/>
          </p:nvSpPr>
          <p:spPr>
            <a:xfrm>
              <a:off x="5453104" y="3861693"/>
              <a:ext cx="251840" cy="267516"/>
            </a:xfrm>
            <a:custGeom>
              <a:avLst/>
              <a:gdLst/>
              <a:ahLst/>
              <a:cxnLst/>
              <a:rect l="l" t="t" r="r" b="b"/>
              <a:pathLst>
                <a:path w="1735" h="1843" extrusionOk="0">
                  <a:moveTo>
                    <a:pt x="0" y="0"/>
                  </a:moveTo>
                  <a:lnTo>
                    <a:pt x="0" y="976"/>
                  </a:lnTo>
                  <a:cubicBezTo>
                    <a:pt x="0" y="1453"/>
                    <a:pt x="390" y="1843"/>
                    <a:pt x="867" y="1843"/>
                  </a:cubicBezTo>
                  <a:cubicBezTo>
                    <a:pt x="1349" y="1843"/>
                    <a:pt x="1735" y="1453"/>
                    <a:pt x="1735" y="976"/>
                  </a:cubicBezTo>
                  <a:lnTo>
                    <a:pt x="17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1;p18">
              <a:extLst>
                <a:ext uri="{FF2B5EF4-FFF2-40B4-BE49-F238E27FC236}">
                  <a16:creationId xmlns:a16="http://schemas.microsoft.com/office/drawing/2014/main" id="{4264FF90-C9C4-83DC-4768-2E977717998D}"/>
                </a:ext>
              </a:extLst>
            </p:cNvPr>
            <p:cNvSpPr/>
            <p:nvPr/>
          </p:nvSpPr>
          <p:spPr>
            <a:xfrm>
              <a:off x="5704800" y="3861693"/>
              <a:ext cx="251840" cy="267516"/>
            </a:xfrm>
            <a:custGeom>
              <a:avLst/>
              <a:gdLst/>
              <a:ahLst/>
              <a:cxnLst/>
              <a:rect l="l" t="t" r="r" b="b"/>
              <a:pathLst>
                <a:path w="1735" h="1843" extrusionOk="0">
                  <a:moveTo>
                    <a:pt x="1" y="0"/>
                  </a:moveTo>
                  <a:lnTo>
                    <a:pt x="1" y="976"/>
                  </a:lnTo>
                  <a:cubicBezTo>
                    <a:pt x="1" y="1453"/>
                    <a:pt x="391" y="1843"/>
                    <a:pt x="868" y="1843"/>
                  </a:cubicBezTo>
                  <a:cubicBezTo>
                    <a:pt x="1349" y="1843"/>
                    <a:pt x="1735" y="1453"/>
                    <a:pt x="1735" y="976"/>
                  </a:cubicBezTo>
                  <a:lnTo>
                    <a:pt x="17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2;p18">
              <a:extLst>
                <a:ext uri="{FF2B5EF4-FFF2-40B4-BE49-F238E27FC236}">
                  <a16:creationId xmlns:a16="http://schemas.microsoft.com/office/drawing/2014/main" id="{6FF593E6-4C83-261E-8935-F76D1269C2B5}"/>
                </a:ext>
              </a:extLst>
            </p:cNvPr>
            <p:cNvSpPr/>
            <p:nvPr/>
          </p:nvSpPr>
          <p:spPr>
            <a:xfrm>
              <a:off x="4152237" y="4366387"/>
              <a:ext cx="839707" cy="241243"/>
            </a:xfrm>
            <a:custGeom>
              <a:avLst/>
              <a:gdLst/>
              <a:ahLst/>
              <a:cxnLst/>
              <a:rect l="l" t="t" r="r" b="b"/>
              <a:pathLst>
                <a:path w="5785" h="1662" extrusionOk="0">
                  <a:moveTo>
                    <a:pt x="386" y="1"/>
                  </a:moveTo>
                  <a:cubicBezTo>
                    <a:pt x="174" y="1"/>
                    <a:pt x="0" y="174"/>
                    <a:pt x="0" y="386"/>
                  </a:cubicBezTo>
                  <a:lnTo>
                    <a:pt x="0" y="1275"/>
                  </a:lnTo>
                  <a:cubicBezTo>
                    <a:pt x="0" y="1488"/>
                    <a:pt x="174" y="1661"/>
                    <a:pt x="386" y="1661"/>
                  </a:cubicBezTo>
                  <a:lnTo>
                    <a:pt x="5403" y="1661"/>
                  </a:lnTo>
                  <a:cubicBezTo>
                    <a:pt x="5615" y="1661"/>
                    <a:pt x="5784" y="1488"/>
                    <a:pt x="5784" y="1275"/>
                  </a:cubicBezTo>
                  <a:lnTo>
                    <a:pt x="5784" y="386"/>
                  </a:lnTo>
                  <a:cubicBezTo>
                    <a:pt x="5784" y="174"/>
                    <a:pt x="5615" y="1"/>
                    <a:pt x="54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3;p18">
              <a:extLst>
                <a:ext uri="{FF2B5EF4-FFF2-40B4-BE49-F238E27FC236}">
                  <a16:creationId xmlns:a16="http://schemas.microsoft.com/office/drawing/2014/main" id="{EFF7C784-9141-CBF4-C7E8-62DBE3514696}"/>
                </a:ext>
              </a:extLst>
            </p:cNvPr>
            <p:cNvSpPr/>
            <p:nvPr/>
          </p:nvSpPr>
          <p:spPr>
            <a:xfrm>
              <a:off x="4152237" y="4347518"/>
              <a:ext cx="839707" cy="241243"/>
            </a:xfrm>
            <a:custGeom>
              <a:avLst/>
              <a:gdLst/>
              <a:ahLst/>
              <a:cxnLst/>
              <a:rect l="l" t="t" r="r" b="b"/>
              <a:pathLst>
                <a:path w="5785" h="1662" extrusionOk="0">
                  <a:moveTo>
                    <a:pt x="386" y="0"/>
                  </a:moveTo>
                  <a:cubicBezTo>
                    <a:pt x="174" y="0"/>
                    <a:pt x="0" y="174"/>
                    <a:pt x="0" y="386"/>
                  </a:cubicBezTo>
                  <a:lnTo>
                    <a:pt x="0" y="1275"/>
                  </a:lnTo>
                  <a:cubicBezTo>
                    <a:pt x="0" y="1488"/>
                    <a:pt x="174" y="1661"/>
                    <a:pt x="386" y="1661"/>
                  </a:cubicBezTo>
                  <a:lnTo>
                    <a:pt x="5403" y="1661"/>
                  </a:lnTo>
                  <a:cubicBezTo>
                    <a:pt x="5615" y="1661"/>
                    <a:pt x="5784" y="1488"/>
                    <a:pt x="5784" y="1275"/>
                  </a:cubicBezTo>
                  <a:lnTo>
                    <a:pt x="5784" y="386"/>
                  </a:lnTo>
                  <a:cubicBezTo>
                    <a:pt x="5784" y="174"/>
                    <a:pt x="5615" y="0"/>
                    <a:pt x="54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4;p18">
              <a:extLst>
                <a:ext uri="{FF2B5EF4-FFF2-40B4-BE49-F238E27FC236}">
                  <a16:creationId xmlns:a16="http://schemas.microsoft.com/office/drawing/2014/main" id="{114C4A8B-C3AD-8C19-9046-6C8E1512D7A5}"/>
                </a:ext>
              </a:extLst>
            </p:cNvPr>
            <p:cNvSpPr/>
            <p:nvPr/>
          </p:nvSpPr>
          <p:spPr>
            <a:xfrm>
              <a:off x="4271767" y="4435045"/>
              <a:ext cx="54868" cy="88253"/>
            </a:xfrm>
            <a:custGeom>
              <a:avLst/>
              <a:gdLst/>
              <a:ahLst/>
              <a:cxnLst/>
              <a:rect l="l" t="t" r="r" b="b"/>
              <a:pathLst>
                <a:path w="378" h="608" extrusionOk="0">
                  <a:moveTo>
                    <a:pt x="148" y="56"/>
                  </a:moveTo>
                  <a:cubicBezTo>
                    <a:pt x="226" y="56"/>
                    <a:pt x="278" y="87"/>
                    <a:pt x="278" y="156"/>
                  </a:cubicBezTo>
                  <a:cubicBezTo>
                    <a:pt x="278" y="213"/>
                    <a:pt x="230" y="256"/>
                    <a:pt x="148" y="256"/>
                  </a:cubicBezTo>
                  <a:lnTo>
                    <a:pt x="79" y="256"/>
                  </a:lnTo>
                  <a:lnTo>
                    <a:pt x="79" y="65"/>
                  </a:lnTo>
                  <a:cubicBezTo>
                    <a:pt x="92" y="61"/>
                    <a:pt x="109" y="56"/>
                    <a:pt x="148" y="56"/>
                  </a:cubicBezTo>
                  <a:close/>
                  <a:moveTo>
                    <a:pt x="144" y="317"/>
                  </a:moveTo>
                  <a:cubicBezTo>
                    <a:pt x="226" y="317"/>
                    <a:pt x="295" y="351"/>
                    <a:pt x="295" y="429"/>
                  </a:cubicBezTo>
                  <a:cubicBezTo>
                    <a:pt x="295" y="520"/>
                    <a:pt x="222" y="546"/>
                    <a:pt x="144" y="546"/>
                  </a:cubicBezTo>
                  <a:lnTo>
                    <a:pt x="79" y="546"/>
                  </a:lnTo>
                  <a:lnTo>
                    <a:pt x="79" y="317"/>
                  </a:lnTo>
                  <a:close/>
                  <a:moveTo>
                    <a:pt x="144" y="0"/>
                  </a:moveTo>
                  <a:cubicBezTo>
                    <a:pt x="87" y="0"/>
                    <a:pt x="35" y="4"/>
                    <a:pt x="1" y="13"/>
                  </a:cubicBezTo>
                  <a:lnTo>
                    <a:pt x="1" y="603"/>
                  </a:lnTo>
                  <a:cubicBezTo>
                    <a:pt x="27" y="607"/>
                    <a:pt x="66" y="607"/>
                    <a:pt x="122" y="607"/>
                  </a:cubicBezTo>
                  <a:cubicBezTo>
                    <a:pt x="217" y="607"/>
                    <a:pt x="287" y="590"/>
                    <a:pt x="326" y="551"/>
                  </a:cubicBezTo>
                  <a:cubicBezTo>
                    <a:pt x="356" y="525"/>
                    <a:pt x="378" y="486"/>
                    <a:pt x="378" y="434"/>
                  </a:cubicBezTo>
                  <a:cubicBezTo>
                    <a:pt x="378" y="343"/>
                    <a:pt x="313" y="295"/>
                    <a:pt x="256" y="282"/>
                  </a:cubicBezTo>
                  <a:cubicBezTo>
                    <a:pt x="317" y="256"/>
                    <a:pt x="356" y="208"/>
                    <a:pt x="356" y="148"/>
                  </a:cubicBezTo>
                  <a:cubicBezTo>
                    <a:pt x="356" y="100"/>
                    <a:pt x="339" y="65"/>
                    <a:pt x="304" y="43"/>
                  </a:cubicBezTo>
                  <a:cubicBezTo>
                    <a:pt x="269" y="13"/>
                    <a:pt x="217" y="0"/>
                    <a:pt x="144" y="0"/>
                  </a:cubicBezTo>
                  <a:close/>
                </a:path>
              </a:pathLst>
            </a:custGeom>
            <a:solidFill>
              <a:srgbClr val="FFE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5;p18">
              <a:extLst>
                <a:ext uri="{FF2B5EF4-FFF2-40B4-BE49-F238E27FC236}">
                  <a16:creationId xmlns:a16="http://schemas.microsoft.com/office/drawing/2014/main" id="{420C90CE-4995-DC31-4B5E-ED43EE7398E7}"/>
                </a:ext>
              </a:extLst>
            </p:cNvPr>
            <p:cNvSpPr/>
            <p:nvPr/>
          </p:nvSpPr>
          <p:spPr>
            <a:xfrm>
              <a:off x="4354214" y="4435625"/>
              <a:ext cx="64303" cy="88253"/>
            </a:xfrm>
            <a:custGeom>
              <a:avLst/>
              <a:gdLst/>
              <a:ahLst/>
              <a:cxnLst/>
              <a:rect l="l" t="t" r="r" b="b"/>
              <a:pathLst>
                <a:path w="443" h="608" extrusionOk="0">
                  <a:moveTo>
                    <a:pt x="1" y="0"/>
                  </a:moveTo>
                  <a:lnTo>
                    <a:pt x="1" y="352"/>
                  </a:lnTo>
                  <a:cubicBezTo>
                    <a:pt x="1" y="538"/>
                    <a:pt x="96" y="607"/>
                    <a:pt x="217" y="607"/>
                  </a:cubicBezTo>
                  <a:cubicBezTo>
                    <a:pt x="347" y="607"/>
                    <a:pt x="443" y="534"/>
                    <a:pt x="443" y="347"/>
                  </a:cubicBezTo>
                  <a:lnTo>
                    <a:pt x="443" y="0"/>
                  </a:lnTo>
                  <a:lnTo>
                    <a:pt x="365" y="0"/>
                  </a:lnTo>
                  <a:lnTo>
                    <a:pt x="365" y="356"/>
                  </a:lnTo>
                  <a:cubicBezTo>
                    <a:pt x="365" y="486"/>
                    <a:pt x="308" y="547"/>
                    <a:pt x="222" y="547"/>
                  </a:cubicBezTo>
                  <a:cubicBezTo>
                    <a:pt x="139" y="547"/>
                    <a:pt x="79" y="490"/>
                    <a:pt x="79" y="356"/>
                  </a:cubicBezTo>
                  <a:lnTo>
                    <a:pt x="79" y="0"/>
                  </a:lnTo>
                  <a:close/>
                </a:path>
              </a:pathLst>
            </a:custGeom>
            <a:solidFill>
              <a:srgbClr val="FFE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6;p18">
              <a:extLst>
                <a:ext uri="{FF2B5EF4-FFF2-40B4-BE49-F238E27FC236}">
                  <a16:creationId xmlns:a16="http://schemas.microsoft.com/office/drawing/2014/main" id="{F4B56207-F414-0C50-AE4D-4C6D331E5E16}"/>
                </a:ext>
              </a:extLst>
            </p:cNvPr>
            <p:cNvSpPr/>
            <p:nvPr/>
          </p:nvSpPr>
          <p:spPr>
            <a:xfrm>
              <a:off x="4442903" y="4435625"/>
              <a:ext cx="68222" cy="86946"/>
            </a:xfrm>
            <a:custGeom>
              <a:avLst/>
              <a:gdLst/>
              <a:ahLst/>
              <a:cxnLst/>
              <a:rect l="l" t="t" r="r" b="b"/>
              <a:pathLst>
                <a:path w="470" h="599" extrusionOk="0">
                  <a:moveTo>
                    <a:pt x="1" y="0"/>
                  </a:moveTo>
                  <a:lnTo>
                    <a:pt x="192" y="343"/>
                  </a:lnTo>
                  <a:lnTo>
                    <a:pt x="192" y="599"/>
                  </a:lnTo>
                  <a:lnTo>
                    <a:pt x="270" y="599"/>
                  </a:lnTo>
                  <a:lnTo>
                    <a:pt x="270" y="343"/>
                  </a:lnTo>
                  <a:lnTo>
                    <a:pt x="469" y="0"/>
                  </a:lnTo>
                  <a:lnTo>
                    <a:pt x="382" y="0"/>
                  </a:lnTo>
                  <a:lnTo>
                    <a:pt x="296" y="165"/>
                  </a:lnTo>
                  <a:cubicBezTo>
                    <a:pt x="274" y="209"/>
                    <a:pt x="252" y="248"/>
                    <a:pt x="235" y="287"/>
                  </a:cubicBezTo>
                  <a:cubicBezTo>
                    <a:pt x="213" y="248"/>
                    <a:pt x="196" y="209"/>
                    <a:pt x="174" y="165"/>
                  </a:cubicBezTo>
                  <a:lnTo>
                    <a:pt x="88" y="0"/>
                  </a:lnTo>
                  <a:close/>
                </a:path>
              </a:pathLst>
            </a:custGeom>
            <a:solidFill>
              <a:srgbClr val="FFE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7;p18">
              <a:extLst>
                <a:ext uri="{FF2B5EF4-FFF2-40B4-BE49-F238E27FC236}">
                  <a16:creationId xmlns:a16="http://schemas.microsoft.com/office/drawing/2014/main" id="{BFF55615-5B56-B791-CB8A-BA1214DEF4F9}"/>
                </a:ext>
              </a:extLst>
            </p:cNvPr>
            <p:cNvSpPr/>
            <p:nvPr/>
          </p:nvSpPr>
          <p:spPr>
            <a:xfrm>
              <a:off x="4573832" y="4435625"/>
              <a:ext cx="65609" cy="86946"/>
            </a:xfrm>
            <a:custGeom>
              <a:avLst/>
              <a:gdLst/>
              <a:ahLst/>
              <a:cxnLst/>
              <a:rect l="l" t="t" r="r" b="b"/>
              <a:pathLst>
                <a:path w="452" h="599" extrusionOk="0">
                  <a:moveTo>
                    <a:pt x="1" y="0"/>
                  </a:moveTo>
                  <a:lnTo>
                    <a:pt x="1" y="599"/>
                  </a:lnTo>
                  <a:lnTo>
                    <a:pt x="74" y="599"/>
                  </a:lnTo>
                  <a:lnTo>
                    <a:pt x="74" y="343"/>
                  </a:lnTo>
                  <a:cubicBezTo>
                    <a:pt x="74" y="243"/>
                    <a:pt x="74" y="170"/>
                    <a:pt x="70" y="96"/>
                  </a:cubicBezTo>
                  <a:lnTo>
                    <a:pt x="70" y="96"/>
                  </a:lnTo>
                  <a:cubicBezTo>
                    <a:pt x="100" y="161"/>
                    <a:pt x="144" y="230"/>
                    <a:pt x="183" y="295"/>
                  </a:cubicBezTo>
                  <a:lnTo>
                    <a:pt x="374" y="599"/>
                  </a:lnTo>
                  <a:lnTo>
                    <a:pt x="452" y="599"/>
                  </a:lnTo>
                  <a:lnTo>
                    <a:pt x="452" y="0"/>
                  </a:lnTo>
                  <a:lnTo>
                    <a:pt x="378" y="0"/>
                  </a:lnTo>
                  <a:lnTo>
                    <a:pt x="378" y="252"/>
                  </a:lnTo>
                  <a:cubicBezTo>
                    <a:pt x="378" y="343"/>
                    <a:pt x="382" y="417"/>
                    <a:pt x="387" y="499"/>
                  </a:cubicBezTo>
                  <a:cubicBezTo>
                    <a:pt x="356" y="438"/>
                    <a:pt x="322" y="373"/>
                    <a:pt x="278" y="304"/>
                  </a:cubicBezTo>
                  <a:lnTo>
                    <a:pt x="87" y="0"/>
                  </a:lnTo>
                  <a:close/>
                </a:path>
              </a:pathLst>
            </a:custGeom>
            <a:solidFill>
              <a:srgbClr val="FFE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8;p18">
              <a:extLst>
                <a:ext uri="{FF2B5EF4-FFF2-40B4-BE49-F238E27FC236}">
                  <a16:creationId xmlns:a16="http://schemas.microsoft.com/office/drawing/2014/main" id="{662E7402-94AE-1BE8-6FD3-D651D47F1DB4}"/>
                </a:ext>
              </a:extLst>
            </p:cNvPr>
            <p:cNvSpPr/>
            <p:nvPr/>
          </p:nvSpPr>
          <p:spPr>
            <a:xfrm>
              <a:off x="4667021" y="4434319"/>
              <a:ext cx="79398" cy="89559"/>
            </a:xfrm>
            <a:custGeom>
              <a:avLst/>
              <a:gdLst/>
              <a:ahLst/>
              <a:cxnLst/>
              <a:rect l="l" t="t" r="r" b="b"/>
              <a:pathLst>
                <a:path w="547" h="617" extrusionOk="0">
                  <a:moveTo>
                    <a:pt x="274" y="61"/>
                  </a:moveTo>
                  <a:cubicBezTo>
                    <a:pt x="404" y="61"/>
                    <a:pt x="464" y="187"/>
                    <a:pt x="464" y="304"/>
                  </a:cubicBezTo>
                  <a:cubicBezTo>
                    <a:pt x="464" y="443"/>
                    <a:pt x="395" y="556"/>
                    <a:pt x="274" y="556"/>
                  </a:cubicBezTo>
                  <a:cubicBezTo>
                    <a:pt x="152" y="556"/>
                    <a:pt x="83" y="439"/>
                    <a:pt x="83" y="313"/>
                  </a:cubicBezTo>
                  <a:cubicBezTo>
                    <a:pt x="83" y="179"/>
                    <a:pt x="148" y="61"/>
                    <a:pt x="274" y="61"/>
                  </a:cubicBezTo>
                  <a:close/>
                  <a:moveTo>
                    <a:pt x="278" y="1"/>
                  </a:moveTo>
                  <a:cubicBezTo>
                    <a:pt x="117" y="1"/>
                    <a:pt x="0" y="122"/>
                    <a:pt x="0" y="313"/>
                  </a:cubicBezTo>
                  <a:cubicBezTo>
                    <a:pt x="0" y="495"/>
                    <a:pt x="109" y="616"/>
                    <a:pt x="269" y="616"/>
                  </a:cubicBezTo>
                  <a:cubicBezTo>
                    <a:pt x="421" y="616"/>
                    <a:pt x="547" y="508"/>
                    <a:pt x="547" y="300"/>
                  </a:cubicBezTo>
                  <a:cubicBezTo>
                    <a:pt x="547" y="122"/>
                    <a:pt x="443" y="1"/>
                    <a:pt x="278" y="1"/>
                  </a:cubicBezTo>
                  <a:close/>
                </a:path>
              </a:pathLst>
            </a:custGeom>
            <a:solidFill>
              <a:srgbClr val="FFE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9;p18">
              <a:extLst>
                <a:ext uri="{FF2B5EF4-FFF2-40B4-BE49-F238E27FC236}">
                  <a16:creationId xmlns:a16="http://schemas.microsoft.com/office/drawing/2014/main" id="{63EC3688-AE3C-9AC0-05B6-34D651462E53}"/>
                </a:ext>
              </a:extLst>
            </p:cNvPr>
            <p:cNvSpPr/>
            <p:nvPr/>
          </p:nvSpPr>
          <p:spPr>
            <a:xfrm>
              <a:off x="4765870" y="4435625"/>
              <a:ext cx="106397" cy="86946"/>
            </a:xfrm>
            <a:custGeom>
              <a:avLst/>
              <a:gdLst/>
              <a:ahLst/>
              <a:cxnLst/>
              <a:rect l="l" t="t" r="r" b="b"/>
              <a:pathLst>
                <a:path w="733" h="599" extrusionOk="0">
                  <a:moveTo>
                    <a:pt x="0" y="0"/>
                  </a:moveTo>
                  <a:lnTo>
                    <a:pt x="152" y="599"/>
                  </a:lnTo>
                  <a:lnTo>
                    <a:pt x="234" y="599"/>
                  </a:lnTo>
                  <a:lnTo>
                    <a:pt x="321" y="287"/>
                  </a:lnTo>
                  <a:cubicBezTo>
                    <a:pt x="343" y="209"/>
                    <a:pt x="356" y="152"/>
                    <a:pt x="364" y="92"/>
                  </a:cubicBezTo>
                  <a:lnTo>
                    <a:pt x="369" y="92"/>
                  </a:lnTo>
                  <a:cubicBezTo>
                    <a:pt x="377" y="152"/>
                    <a:pt x="390" y="209"/>
                    <a:pt x="408" y="287"/>
                  </a:cubicBezTo>
                  <a:lnTo>
                    <a:pt x="481" y="599"/>
                  </a:lnTo>
                  <a:lnTo>
                    <a:pt x="564" y="599"/>
                  </a:lnTo>
                  <a:lnTo>
                    <a:pt x="733" y="0"/>
                  </a:lnTo>
                  <a:lnTo>
                    <a:pt x="655" y="0"/>
                  </a:lnTo>
                  <a:lnTo>
                    <a:pt x="577" y="304"/>
                  </a:lnTo>
                  <a:cubicBezTo>
                    <a:pt x="555" y="378"/>
                    <a:pt x="538" y="443"/>
                    <a:pt x="529" y="508"/>
                  </a:cubicBezTo>
                  <a:lnTo>
                    <a:pt x="525" y="508"/>
                  </a:lnTo>
                  <a:cubicBezTo>
                    <a:pt x="516" y="447"/>
                    <a:pt x="499" y="373"/>
                    <a:pt x="486" y="304"/>
                  </a:cubicBezTo>
                  <a:lnTo>
                    <a:pt x="412" y="0"/>
                  </a:lnTo>
                  <a:lnTo>
                    <a:pt x="330" y="0"/>
                  </a:lnTo>
                  <a:lnTo>
                    <a:pt x="252" y="304"/>
                  </a:lnTo>
                  <a:cubicBezTo>
                    <a:pt x="230" y="378"/>
                    <a:pt x="213" y="451"/>
                    <a:pt x="200" y="512"/>
                  </a:cubicBezTo>
                  <a:cubicBezTo>
                    <a:pt x="187" y="451"/>
                    <a:pt x="174" y="378"/>
                    <a:pt x="156" y="304"/>
                  </a:cubicBezTo>
                  <a:lnTo>
                    <a:pt x="82" y="0"/>
                  </a:lnTo>
                  <a:close/>
                </a:path>
              </a:pathLst>
            </a:custGeom>
            <a:solidFill>
              <a:srgbClr val="FFE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1;p18">
              <a:extLst>
                <a:ext uri="{FF2B5EF4-FFF2-40B4-BE49-F238E27FC236}">
                  <a16:creationId xmlns:a16="http://schemas.microsoft.com/office/drawing/2014/main" id="{400AC906-E045-25C3-6D87-F1C59F3EFABC}"/>
                </a:ext>
              </a:extLst>
            </p:cNvPr>
            <p:cNvSpPr/>
            <p:nvPr/>
          </p:nvSpPr>
          <p:spPr>
            <a:xfrm>
              <a:off x="6030505" y="2439925"/>
              <a:ext cx="67496" cy="68222"/>
            </a:xfrm>
            <a:custGeom>
              <a:avLst/>
              <a:gdLst/>
              <a:ahLst/>
              <a:cxnLst/>
              <a:rect l="l" t="t" r="r" b="b"/>
              <a:pathLst>
                <a:path w="465" h="470" extrusionOk="0">
                  <a:moveTo>
                    <a:pt x="230" y="1"/>
                  </a:moveTo>
                  <a:cubicBezTo>
                    <a:pt x="104" y="1"/>
                    <a:pt x="0" y="105"/>
                    <a:pt x="0" y="235"/>
                  </a:cubicBezTo>
                  <a:cubicBezTo>
                    <a:pt x="0" y="365"/>
                    <a:pt x="104" y="469"/>
                    <a:pt x="230" y="469"/>
                  </a:cubicBezTo>
                  <a:cubicBezTo>
                    <a:pt x="360" y="469"/>
                    <a:pt x="464" y="365"/>
                    <a:pt x="464" y="235"/>
                  </a:cubicBezTo>
                  <a:cubicBezTo>
                    <a:pt x="464" y="105"/>
                    <a:pt x="360" y="1"/>
                    <a:pt x="2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2;p18">
              <a:extLst>
                <a:ext uri="{FF2B5EF4-FFF2-40B4-BE49-F238E27FC236}">
                  <a16:creationId xmlns:a16="http://schemas.microsoft.com/office/drawing/2014/main" id="{98E15299-8846-6100-4B03-589C73D8D7D2}"/>
                </a:ext>
              </a:extLst>
            </p:cNvPr>
            <p:cNvSpPr/>
            <p:nvPr/>
          </p:nvSpPr>
          <p:spPr>
            <a:xfrm>
              <a:off x="6247510" y="2357479"/>
              <a:ext cx="44852" cy="44852"/>
            </a:xfrm>
            <a:custGeom>
              <a:avLst/>
              <a:gdLst/>
              <a:ahLst/>
              <a:cxnLst/>
              <a:rect l="l" t="t" r="r" b="b"/>
              <a:pathLst>
                <a:path w="309" h="309" extrusionOk="0">
                  <a:moveTo>
                    <a:pt x="157" y="1"/>
                  </a:moveTo>
                  <a:cubicBezTo>
                    <a:pt x="70" y="1"/>
                    <a:pt x="1" y="70"/>
                    <a:pt x="1" y="153"/>
                  </a:cubicBezTo>
                  <a:cubicBezTo>
                    <a:pt x="1" y="239"/>
                    <a:pt x="70" y="309"/>
                    <a:pt x="157" y="309"/>
                  </a:cubicBezTo>
                  <a:cubicBezTo>
                    <a:pt x="239" y="309"/>
                    <a:pt x="309" y="239"/>
                    <a:pt x="309" y="153"/>
                  </a:cubicBezTo>
                  <a:cubicBezTo>
                    <a:pt x="309" y="70"/>
                    <a:pt x="239" y="1"/>
                    <a:pt x="1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3;p18">
              <a:extLst>
                <a:ext uri="{FF2B5EF4-FFF2-40B4-BE49-F238E27FC236}">
                  <a16:creationId xmlns:a16="http://schemas.microsoft.com/office/drawing/2014/main" id="{6C5EC40A-E411-CFBB-DE00-2C34B8FAFFD2}"/>
                </a:ext>
              </a:extLst>
            </p:cNvPr>
            <p:cNvSpPr/>
            <p:nvPr/>
          </p:nvSpPr>
          <p:spPr>
            <a:xfrm>
              <a:off x="6731597" y="3270052"/>
              <a:ext cx="119606" cy="119170"/>
            </a:xfrm>
            <a:custGeom>
              <a:avLst/>
              <a:gdLst/>
              <a:ahLst/>
              <a:cxnLst/>
              <a:rect l="l" t="t" r="r" b="b"/>
              <a:pathLst>
                <a:path w="824" h="821" extrusionOk="0">
                  <a:moveTo>
                    <a:pt x="412" y="1"/>
                  </a:moveTo>
                  <a:cubicBezTo>
                    <a:pt x="187" y="1"/>
                    <a:pt x="0" y="183"/>
                    <a:pt x="0" y="408"/>
                  </a:cubicBezTo>
                  <a:cubicBezTo>
                    <a:pt x="0" y="638"/>
                    <a:pt x="187" y="820"/>
                    <a:pt x="412" y="820"/>
                  </a:cubicBezTo>
                  <a:cubicBezTo>
                    <a:pt x="637" y="820"/>
                    <a:pt x="824" y="638"/>
                    <a:pt x="824" y="408"/>
                  </a:cubicBezTo>
                  <a:cubicBezTo>
                    <a:pt x="824" y="183"/>
                    <a:pt x="637" y="1"/>
                    <a:pt x="4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4;p18">
              <a:extLst>
                <a:ext uri="{FF2B5EF4-FFF2-40B4-BE49-F238E27FC236}">
                  <a16:creationId xmlns:a16="http://schemas.microsoft.com/office/drawing/2014/main" id="{F1100E36-E8EB-4721-2289-51924F80244C}"/>
                </a:ext>
              </a:extLst>
            </p:cNvPr>
            <p:cNvSpPr/>
            <p:nvPr/>
          </p:nvSpPr>
          <p:spPr>
            <a:xfrm>
              <a:off x="6851059" y="3655867"/>
              <a:ext cx="37304" cy="37885"/>
            </a:xfrm>
            <a:custGeom>
              <a:avLst/>
              <a:gdLst/>
              <a:ahLst/>
              <a:cxnLst/>
              <a:rect l="l" t="t" r="r" b="b"/>
              <a:pathLst>
                <a:path w="257" h="261" extrusionOk="0">
                  <a:moveTo>
                    <a:pt x="127" y="1"/>
                  </a:moveTo>
                  <a:cubicBezTo>
                    <a:pt x="57" y="1"/>
                    <a:pt x="1" y="61"/>
                    <a:pt x="1" y="131"/>
                  </a:cubicBezTo>
                  <a:cubicBezTo>
                    <a:pt x="1" y="200"/>
                    <a:pt x="57" y="261"/>
                    <a:pt x="127" y="261"/>
                  </a:cubicBezTo>
                  <a:cubicBezTo>
                    <a:pt x="200" y="261"/>
                    <a:pt x="257" y="200"/>
                    <a:pt x="257" y="131"/>
                  </a:cubicBezTo>
                  <a:cubicBezTo>
                    <a:pt x="257" y="61"/>
                    <a:pt x="200" y="1"/>
                    <a:pt x="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85;p18">
              <a:extLst>
                <a:ext uri="{FF2B5EF4-FFF2-40B4-BE49-F238E27FC236}">
                  <a16:creationId xmlns:a16="http://schemas.microsoft.com/office/drawing/2014/main" id="{482D0CEC-27BE-BAB0-502C-74567D35F037}"/>
                </a:ext>
              </a:extLst>
            </p:cNvPr>
            <p:cNvSpPr/>
            <p:nvPr/>
          </p:nvSpPr>
          <p:spPr>
            <a:xfrm>
              <a:off x="6063745" y="3710009"/>
              <a:ext cx="60674" cy="60529"/>
            </a:xfrm>
            <a:custGeom>
              <a:avLst/>
              <a:gdLst/>
              <a:ahLst/>
              <a:cxnLst/>
              <a:rect l="l" t="t" r="r" b="b"/>
              <a:pathLst>
                <a:path w="418" h="417" extrusionOk="0">
                  <a:moveTo>
                    <a:pt x="209" y="0"/>
                  </a:moveTo>
                  <a:cubicBezTo>
                    <a:pt x="96" y="0"/>
                    <a:pt x="1" y="96"/>
                    <a:pt x="1" y="209"/>
                  </a:cubicBezTo>
                  <a:cubicBezTo>
                    <a:pt x="1" y="326"/>
                    <a:pt x="96" y="417"/>
                    <a:pt x="209" y="417"/>
                  </a:cubicBezTo>
                  <a:cubicBezTo>
                    <a:pt x="326" y="417"/>
                    <a:pt x="417" y="326"/>
                    <a:pt x="417" y="209"/>
                  </a:cubicBezTo>
                  <a:cubicBezTo>
                    <a:pt x="417" y="96"/>
                    <a:pt x="326"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86;p18">
              <a:extLst>
                <a:ext uri="{FF2B5EF4-FFF2-40B4-BE49-F238E27FC236}">
                  <a16:creationId xmlns:a16="http://schemas.microsoft.com/office/drawing/2014/main" id="{B35B705E-874A-58F7-8278-23CC98FC4461}"/>
                </a:ext>
              </a:extLst>
            </p:cNvPr>
            <p:cNvSpPr/>
            <p:nvPr/>
          </p:nvSpPr>
          <p:spPr>
            <a:xfrm>
              <a:off x="5029407" y="2972110"/>
              <a:ext cx="98268" cy="98268"/>
            </a:xfrm>
            <a:custGeom>
              <a:avLst/>
              <a:gdLst/>
              <a:ahLst/>
              <a:cxnLst/>
              <a:rect l="l" t="t" r="r" b="b"/>
              <a:pathLst>
                <a:path w="677" h="677" extrusionOk="0">
                  <a:moveTo>
                    <a:pt x="339" y="0"/>
                  </a:moveTo>
                  <a:cubicBezTo>
                    <a:pt x="152" y="0"/>
                    <a:pt x="1" y="152"/>
                    <a:pt x="1" y="338"/>
                  </a:cubicBezTo>
                  <a:cubicBezTo>
                    <a:pt x="1" y="529"/>
                    <a:pt x="152" y="677"/>
                    <a:pt x="339" y="677"/>
                  </a:cubicBezTo>
                  <a:cubicBezTo>
                    <a:pt x="525" y="677"/>
                    <a:pt x="677" y="529"/>
                    <a:pt x="677" y="338"/>
                  </a:cubicBezTo>
                  <a:cubicBezTo>
                    <a:pt x="677" y="152"/>
                    <a:pt x="525" y="0"/>
                    <a:pt x="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87;p18">
              <a:extLst>
                <a:ext uri="{FF2B5EF4-FFF2-40B4-BE49-F238E27FC236}">
                  <a16:creationId xmlns:a16="http://schemas.microsoft.com/office/drawing/2014/main" id="{649C52C0-8A15-C3B1-F898-ACFED6F2EA47}"/>
                </a:ext>
              </a:extLst>
            </p:cNvPr>
            <p:cNvSpPr/>
            <p:nvPr/>
          </p:nvSpPr>
          <p:spPr>
            <a:xfrm>
              <a:off x="3629272" y="1975721"/>
              <a:ext cx="41659" cy="42385"/>
            </a:xfrm>
            <a:custGeom>
              <a:avLst/>
              <a:gdLst/>
              <a:ahLst/>
              <a:cxnLst/>
              <a:rect l="l" t="t" r="r" b="b"/>
              <a:pathLst>
                <a:path w="287" h="292" extrusionOk="0">
                  <a:moveTo>
                    <a:pt x="144" y="1"/>
                  </a:moveTo>
                  <a:cubicBezTo>
                    <a:pt x="66" y="1"/>
                    <a:pt x="1" y="66"/>
                    <a:pt x="1" y="148"/>
                  </a:cubicBezTo>
                  <a:cubicBezTo>
                    <a:pt x="1" y="226"/>
                    <a:pt x="66" y="291"/>
                    <a:pt x="144" y="291"/>
                  </a:cubicBezTo>
                  <a:cubicBezTo>
                    <a:pt x="222" y="291"/>
                    <a:pt x="287" y="226"/>
                    <a:pt x="287" y="148"/>
                  </a:cubicBezTo>
                  <a:cubicBezTo>
                    <a:pt x="287" y="66"/>
                    <a:pt x="222" y="1"/>
                    <a:pt x="1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88;p18">
              <a:extLst>
                <a:ext uri="{FF2B5EF4-FFF2-40B4-BE49-F238E27FC236}">
                  <a16:creationId xmlns:a16="http://schemas.microsoft.com/office/drawing/2014/main" id="{1505FE68-B40E-E393-847A-5AE7225FE62D}"/>
                </a:ext>
              </a:extLst>
            </p:cNvPr>
            <p:cNvSpPr/>
            <p:nvPr/>
          </p:nvSpPr>
          <p:spPr>
            <a:xfrm>
              <a:off x="2885025" y="2489711"/>
              <a:ext cx="43546" cy="43546"/>
            </a:xfrm>
            <a:custGeom>
              <a:avLst/>
              <a:gdLst/>
              <a:ahLst/>
              <a:cxnLst/>
              <a:rect l="l" t="t" r="r" b="b"/>
              <a:pathLst>
                <a:path w="300" h="300" extrusionOk="0">
                  <a:moveTo>
                    <a:pt x="148" y="0"/>
                  </a:moveTo>
                  <a:cubicBezTo>
                    <a:pt x="65" y="0"/>
                    <a:pt x="0" y="65"/>
                    <a:pt x="0" y="147"/>
                  </a:cubicBezTo>
                  <a:cubicBezTo>
                    <a:pt x="0" y="230"/>
                    <a:pt x="65" y="299"/>
                    <a:pt x="148" y="299"/>
                  </a:cubicBezTo>
                  <a:cubicBezTo>
                    <a:pt x="230" y="299"/>
                    <a:pt x="299" y="230"/>
                    <a:pt x="299" y="147"/>
                  </a:cubicBezTo>
                  <a:cubicBezTo>
                    <a:pt x="299" y="65"/>
                    <a:pt x="230" y="0"/>
                    <a:pt x="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89;p18">
              <a:extLst>
                <a:ext uri="{FF2B5EF4-FFF2-40B4-BE49-F238E27FC236}">
                  <a16:creationId xmlns:a16="http://schemas.microsoft.com/office/drawing/2014/main" id="{5BFA7FA5-C7C2-4760-8753-A2B7EBD353E9}"/>
                </a:ext>
              </a:extLst>
            </p:cNvPr>
            <p:cNvSpPr/>
            <p:nvPr/>
          </p:nvSpPr>
          <p:spPr>
            <a:xfrm>
              <a:off x="4780558" y="1923909"/>
              <a:ext cx="42820" cy="43546"/>
            </a:xfrm>
            <a:custGeom>
              <a:avLst/>
              <a:gdLst/>
              <a:ahLst/>
              <a:cxnLst/>
              <a:rect l="l" t="t" r="r" b="b"/>
              <a:pathLst>
                <a:path w="295" h="300" extrusionOk="0">
                  <a:moveTo>
                    <a:pt x="147" y="1"/>
                  </a:moveTo>
                  <a:cubicBezTo>
                    <a:pt x="65" y="1"/>
                    <a:pt x="0" y="70"/>
                    <a:pt x="0" y="152"/>
                  </a:cubicBezTo>
                  <a:cubicBezTo>
                    <a:pt x="0" y="235"/>
                    <a:pt x="65" y="300"/>
                    <a:pt x="147" y="300"/>
                  </a:cubicBezTo>
                  <a:cubicBezTo>
                    <a:pt x="230" y="300"/>
                    <a:pt x="295" y="235"/>
                    <a:pt x="295" y="152"/>
                  </a:cubicBezTo>
                  <a:cubicBezTo>
                    <a:pt x="295" y="70"/>
                    <a:pt x="230"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90;p18">
              <a:extLst>
                <a:ext uri="{FF2B5EF4-FFF2-40B4-BE49-F238E27FC236}">
                  <a16:creationId xmlns:a16="http://schemas.microsoft.com/office/drawing/2014/main" id="{3D449F84-12D2-C198-DF4A-8D2877493D0E}"/>
                </a:ext>
              </a:extLst>
            </p:cNvPr>
            <p:cNvSpPr/>
            <p:nvPr/>
          </p:nvSpPr>
          <p:spPr>
            <a:xfrm>
              <a:off x="2227333" y="3775472"/>
              <a:ext cx="43546" cy="43546"/>
            </a:xfrm>
            <a:custGeom>
              <a:avLst/>
              <a:gdLst/>
              <a:ahLst/>
              <a:cxnLst/>
              <a:rect l="l" t="t" r="r" b="b"/>
              <a:pathLst>
                <a:path w="300" h="300" extrusionOk="0">
                  <a:moveTo>
                    <a:pt x="148" y="0"/>
                  </a:moveTo>
                  <a:cubicBezTo>
                    <a:pt x="65" y="0"/>
                    <a:pt x="0" y="70"/>
                    <a:pt x="0" y="152"/>
                  </a:cubicBezTo>
                  <a:cubicBezTo>
                    <a:pt x="0" y="234"/>
                    <a:pt x="65" y="299"/>
                    <a:pt x="148" y="299"/>
                  </a:cubicBezTo>
                  <a:cubicBezTo>
                    <a:pt x="230" y="299"/>
                    <a:pt x="300" y="234"/>
                    <a:pt x="300" y="152"/>
                  </a:cubicBezTo>
                  <a:cubicBezTo>
                    <a:pt x="300" y="70"/>
                    <a:pt x="230" y="0"/>
                    <a:pt x="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91;p18">
              <a:extLst>
                <a:ext uri="{FF2B5EF4-FFF2-40B4-BE49-F238E27FC236}">
                  <a16:creationId xmlns:a16="http://schemas.microsoft.com/office/drawing/2014/main" id="{17F26B83-4AA2-BDE9-B49C-AC814275C520}"/>
                </a:ext>
              </a:extLst>
            </p:cNvPr>
            <p:cNvSpPr/>
            <p:nvPr/>
          </p:nvSpPr>
          <p:spPr>
            <a:xfrm>
              <a:off x="3008405" y="2198972"/>
              <a:ext cx="74318" cy="74318"/>
            </a:xfrm>
            <a:custGeom>
              <a:avLst/>
              <a:gdLst/>
              <a:ahLst/>
              <a:cxnLst/>
              <a:rect l="l" t="t" r="r" b="b"/>
              <a:pathLst>
                <a:path w="512" h="512" extrusionOk="0">
                  <a:moveTo>
                    <a:pt x="256" y="0"/>
                  </a:moveTo>
                  <a:cubicBezTo>
                    <a:pt x="117" y="0"/>
                    <a:pt x="0" y="113"/>
                    <a:pt x="0" y="256"/>
                  </a:cubicBezTo>
                  <a:cubicBezTo>
                    <a:pt x="0" y="395"/>
                    <a:pt x="117" y="512"/>
                    <a:pt x="256" y="512"/>
                  </a:cubicBezTo>
                  <a:cubicBezTo>
                    <a:pt x="399" y="512"/>
                    <a:pt x="512" y="395"/>
                    <a:pt x="512" y="256"/>
                  </a:cubicBezTo>
                  <a:cubicBezTo>
                    <a:pt x="512" y="113"/>
                    <a:pt x="399" y="0"/>
                    <a:pt x="2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92;p18">
              <a:extLst>
                <a:ext uri="{FF2B5EF4-FFF2-40B4-BE49-F238E27FC236}">
                  <a16:creationId xmlns:a16="http://schemas.microsoft.com/office/drawing/2014/main" id="{15B48CB2-5F31-9A56-E90E-FF9054AE7918}"/>
                </a:ext>
              </a:extLst>
            </p:cNvPr>
            <p:cNvSpPr/>
            <p:nvPr/>
          </p:nvSpPr>
          <p:spPr>
            <a:xfrm>
              <a:off x="3719915" y="2985720"/>
              <a:ext cx="92027" cy="92752"/>
            </a:xfrm>
            <a:custGeom>
              <a:avLst/>
              <a:gdLst/>
              <a:ahLst/>
              <a:cxnLst/>
              <a:rect l="l" t="t" r="r" b="b"/>
              <a:pathLst>
                <a:path w="634" h="639" extrusionOk="0">
                  <a:moveTo>
                    <a:pt x="317" y="1"/>
                  </a:moveTo>
                  <a:cubicBezTo>
                    <a:pt x="144" y="1"/>
                    <a:pt x="1" y="144"/>
                    <a:pt x="1" y="322"/>
                  </a:cubicBezTo>
                  <a:cubicBezTo>
                    <a:pt x="1" y="495"/>
                    <a:pt x="144" y="638"/>
                    <a:pt x="317" y="638"/>
                  </a:cubicBezTo>
                  <a:cubicBezTo>
                    <a:pt x="491" y="638"/>
                    <a:pt x="634" y="495"/>
                    <a:pt x="634" y="322"/>
                  </a:cubicBezTo>
                  <a:cubicBezTo>
                    <a:pt x="634" y="144"/>
                    <a:pt x="491" y="1"/>
                    <a:pt x="3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93;p18">
              <a:extLst>
                <a:ext uri="{FF2B5EF4-FFF2-40B4-BE49-F238E27FC236}">
                  <a16:creationId xmlns:a16="http://schemas.microsoft.com/office/drawing/2014/main" id="{8EAC95A9-871E-E558-D720-23ACF255D576}"/>
                </a:ext>
              </a:extLst>
            </p:cNvPr>
            <p:cNvSpPr/>
            <p:nvPr/>
          </p:nvSpPr>
          <p:spPr>
            <a:xfrm>
              <a:off x="2401795" y="3591614"/>
              <a:ext cx="83172" cy="83172"/>
            </a:xfrm>
            <a:custGeom>
              <a:avLst/>
              <a:gdLst/>
              <a:ahLst/>
              <a:cxnLst/>
              <a:rect l="l" t="t" r="r" b="b"/>
              <a:pathLst>
                <a:path w="573" h="573" extrusionOk="0">
                  <a:moveTo>
                    <a:pt x="287" y="0"/>
                  </a:moveTo>
                  <a:cubicBezTo>
                    <a:pt x="131" y="0"/>
                    <a:pt x="1" y="130"/>
                    <a:pt x="1" y="286"/>
                  </a:cubicBezTo>
                  <a:cubicBezTo>
                    <a:pt x="1" y="447"/>
                    <a:pt x="131" y="573"/>
                    <a:pt x="287" y="573"/>
                  </a:cubicBezTo>
                  <a:cubicBezTo>
                    <a:pt x="447" y="573"/>
                    <a:pt x="573" y="447"/>
                    <a:pt x="573" y="286"/>
                  </a:cubicBezTo>
                  <a:cubicBezTo>
                    <a:pt x="573" y="130"/>
                    <a:pt x="447" y="0"/>
                    <a:pt x="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94;p18">
              <a:extLst>
                <a:ext uri="{FF2B5EF4-FFF2-40B4-BE49-F238E27FC236}">
                  <a16:creationId xmlns:a16="http://schemas.microsoft.com/office/drawing/2014/main" id="{F10FBB41-4F01-2221-F5A0-16E5DEB23B08}"/>
                </a:ext>
              </a:extLst>
            </p:cNvPr>
            <p:cNvSpPr/>
            <p:nvPr/>
          </p:nvSpPr>
          <p:spPr>
            <a:xfrm>
              <a:off x="2859187" y="3827001"/>
              <a:ext cx="78237" cy="78237"/>
            </a:xfrm>
            <a:custGeom>
              <a:avLst/>
              <a:gdLst/>
              <a:ahLst/>
              <a:cxnLst/>
              <a:rect l="l" t="t" r="r" b="b"/>
              <a:pathLst>
                <a:path w="539" h="539" extrusionOk="0">
                  <a:moveTo>
                    <a:pt x="269" y="1"/>
                  </a:moveTo>
                  <a:cubicBezTo>
                    <a:pt x="122" y="1"/>
                    <a:pt x="0" y="122"/>
                    <a:pt x="0" y="270"/>
                  </a:cubicBezTo>
                  <a:cubicBezTo>
                    <a:pt x="0" y="417"/>
                    <a:pt x="122" y="538"/>
                    <a:pt x="269" y="538"/>
                  </a:cubicBezTo>
                  <a:cubicBezTo>
                    <a:pt x="417" y="538"/>
                    <a:pt x="538" y="417"/>
                    <a:pt x="538" y="270"/>
                  </a:cubicBezTo>
                  <a:cubicBezTo>
                    <a:pt x="538" y="122"/>
                    <a:pt x="417"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95;p18">
              <a:extLst>
                <a:ext uri="{FF2B5EF4-FFF2-40B4-BE49-F238E27FC236}">
                  <a16:creationId xmlns:a16="http://schemas.microsoft.com/office/drawing/2014/main" id="{ADF015B3-1F17-7472-74BF-4F2498090463}"/>
                </a:ext>
              </a:extLst>
            </p:cNvPr>
            <p:cNvSpPr/>
            <p:nvPr/>
          </p:nvSpPr>
          <p:spPr>
            <a:xfrm>
              <a:off x="2221092" y="4678610"/>
              <a:ext cx="96962" cy="96962"/>
            </a:xfrm>
            <a:custGeom>
              <a:avLst/>
              <a:gdLst/>
              <a:ahLst/>
              <a:cxnLst/>
              <a:rect l="l" t="t" r="r" b="b"/>
              <a:pathLst>
                <a:path w="668" h="668" extrusionOk="0">
                  <a:moveTo>
                    <a:pt x="334" y="0"/>
                  </a:moveTo>
                  <a:cubicBezTo>
                    <a:pt x="152" y="0"/>
                    <a:pt x="0" y="152"/>
                    <a:pt x="0" y="334"/>
                  </a:cubicBezTo>
                  <a:cubicBezTo>
                    <a:pt x="0" y="520"/>
                    <a:pt x="152" y="668"/>
                    <a:pt x="334" y="668"/>
                  </a:cubicBezTo>
                  <a:cubicBezTo>
                    <a:pt x="520" y="668"/>
                    <a:pt x="668" y="520"/>
                    <a:pt x="668" y="334"/>
                  </a:cubicBezTo>
                  <a:cubicBezTo>
                    <a:pt x="668" y="152"/>
                    <a:pt x="520" y="0"/>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96;p18">
              <a:extLst>
                <a:ext uri="{FF2B5EF4-FFF2-40B4-BE49-F238E27FC236}">
                  <a16:creationId xmlns:a16="http://schemas.microsoft.com/office/drawing/2014/main" id="{E480F105-A92C-1B6E-A95F-18359641AA95}"/>
                </a:ext>
              </a:extLst>
            </p:cNvPr>
            <p:cNvSpPr/>
            <p:nvPr/>
          </p:nvSpPr>
          <p:spPr>
            <a:xfrm>
              <a:off x="6369729" y="4616195"/>
              <a:ext cx="86946" cy="86366"/>
            </a:xfrm>
            <a:custGeom>
              <a:avLst/>
              <a:gdLst/>
              <a:ahLst/>
              <a:cxnLst/>
              <a:rect l="l" t="t" r="r" b="b"/>
              <a:pathLst>
                <a:path w="599" h="595" extrusionOk="0">
                  <a:moveTo>
                    <a:pt x="299" y="1"/>
                  </a:moveTo>
                  <a:cubicBezTo>
                    <a:pt x="135" y="1"/>
                    <a:pt x="0" y="135"/>
                    <a:pt x="0" y="300"/>
                  </a:cubicBezTo>
                  <a:cubicBezTo>
                    <a:pt x="0" y="465"/>
                    <a:pt x="135" y="595"/>
                    <a:pt x="299" y="595"/>
                  </a:cubicBezTo>
                  <a:cubicBezTo>
                    <a:pt x="464" y="595"/>
                    <a:pt x="598" y="465"/>
                    <a:pt x="598" y="300"/>
                  </a:cubicBezTo>
                  <a:cubicBezTo>
                    <a:pt x="598" y="135"/>
                    <a:pt x="464" y="1"/>
                    <a:pt x="2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97;p18">
              <a:extLst>
                <a:ext uri="{FF2B5EF4-FFF2-40B4-BE49-F238E27FC236}">
                  <a16:creationId xmlns:a16="http://schemas.microsoft.com/office/drawing/2014/main" id="{6C5B9BE0-0CF8-27A1-6F10-8EF888423927}"/>
                </a:ext>
              </a:extLst>
            </p:cNvPr>
            <p:cNvSpPr/>
            <p:nvPr/>
          </p:nvSpPr>
          <p:spPr>
            <a:xfrm>
              <a:off x="3479715" y="2312771"/>
              <a:ext cx="133540" cy="134266"/>
            </a:xfrm>
            <a:custGeom>
              <a:avLst/>
              <a:gdLst/>
              <a:ahLst/>
              <a:cxnLst/>
              <a:rect l="l" t="t" r="r" b="b"/>
              <a:pathLst>
                <a:path w="920" h="925" extrusionOk="0">
                  <a:moveTo>
                    <a:pt x="460" y="1"/>
                  </a:moveTo>
                  <a:lnTo>
                    <a:pt x="429" y="131"/>
                  </a:lnTo>
                  <a:cubicBezTo>
                    <a:pt x="395" y="283"/>
                    <a:pt x="278" y="400"/>
                    <a:pt x="130" y="430"/>
                  </a:cubicBezTo>
                  <a:lnTo>
                    <a:pt x="0" y="461"/>
                  </a:lnTo>
                  <a:lnTo>
                    <a:pt x="130" y="491"/>
                  </a:lnTo>
                  <a:cubicBezTo>
                    <a:pt x="278" y="526"/>
                    <a:pt x="395" y="643"/>
                    <a:pt x="429" y="794"/>
                  </a:cubicBezTo>
                  <a:lnTo>
                    <a:pt x="460" y="924"/>
                  </a:lnTo>
                  <a:lnTo>
                    <a:pt x="490" y="794"/>
                  </a:lnTo>
                  <a:cubicBezTo>
                    <a:pt x="525" y="643"/>
                    <a:pt x="642" y="526"/>
                    <a:pt x="789" y="491"/>
                  </a:cubicBezTo>
                  <a:lnTo>
                    <a:pt x="919" y="461"/>
                  </a:lnTo>
                  <a:lnTo>
                    <a:pt x="789" y="430"/>
                  </a:lnTo>
                  <a:cubicBezTo>
                    <a:pt x="642" y="400"/>
                    <a:pt x="525" y="283"/>
                    <a:pt x="490" y="131"/>
                  </a:cubicBezTo>
                  <a:lnTo>
                    <a:pt x="4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98;p18">
              <a:extLst>
                <a:ext uri="{FF2B5EF4-FFF2-40B4-BE49-F238E27FC236}">
                  <a16:creationId xmlns:a16="http://schemas.microsoft.com/office/drawing/2014/main" id="{FFFDF04B-390C-84C4-596A-BB3A2CF9DCA9}"/>
                </a:ext>
              </a:extLst>
            </p:cNvPr>
            <p:cNvSpPr/>
            <p:nvPr/>
          </p:nvSpPr>
          <p:spPr>
            <a:xfrm>
              <a:off x="4940401" y="2305369"/>
              <a:ext cx="134266" cy="133540"/>
            </a:xfrm>
            <a:custGeom>
              <a:avLst/>
              <a:gdLst/>
              <a:ahLst/>
              <a:cxnLst/>
              <a:rect l="l" t="t" r="r" b="b"/>
              <a:pathLst>
                <a:path w="925" h="920" extrusionOk="0">
                  <a:moveTo>
                    <a:pt x="460" y="0"/>
                  </a:moveTo>
                  <a:lnTo>
                    <a:pt x="430" y="130"/>
                  </a:lnTo>
                  <a:cubicBezTo>
                    <a:pt x="400" y="278"/>
                    <a:pt x="283" y="395"/>
                    <a:pt x="131" y="429"/>
                  </a:cubicBezTo>
                  <a:lnTo>
                    <a:pt x="1" y="460"/>
                  </a:lnTo>
                  <a:lnTo>
                    <a:pt x="131" y="490"/>
                  </a:lnTo>
                  <a:cubicBezTo>
                    <a:pt x="283" y="525"/>
                    <a:pt x="400" y="642"/>
                    <a:pt x="430" y="789"/>
                  </a:cubicBezTo>
                  <a:lnTo>
                    <a:pt x="460" y="919"/>
                  </a:lnTo>
                  <a:lnTo>
                    <a:pt x="491" y="789"/>
                  </a:lnTo>
                  <a:cubicBezTo>
                    <a:pt x="525" y="642"/>
                    <a:pt x="642" y="525"/>
                    <a:pt x="790" y="490"/>
                  </a:cubicBezTo>
                  <a:lnTo>
                    <a:pt x="924" y="460"/>
                  </a:lnTo>
                  <a:lnTo>
                    <a:pt x="790" y="429"/>
                  </a:lnTo>
                  <a:cubicBezTo>
                    <a:pt x="642" y="395"/>
                    <a:pt x="525" y="278"/>
                    <a:pt x="491" y="130"/>
                  </a:cubicBezTo>
                  <a:lnTo>
                    <a:pt x="4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99;p18">
              <a:extLst>
                <a:ext uri="{FF2B5EF4-FFF2-40B4-BE49-F238E27FC236}">
                  <a16:creationId xmlns:a16="http://schemas.microsoft.com/office/drawing/2014/main" id="{D428B305-570E-D871-00E4-CF98E695EA69}"/>
                </a:ext>
              </a:extLst>
            </p:cNvPr>
            <p:cNvSpPr/>
            <p:nvPr/>
          </p:nvSpPr>
          <p:spPr>
            <a:xfrm>
              <a:off x="6302958" y="3649625"/>
              <a:ext cx="133540" cy="134121"/>
            </a:xfrm>
            <a:custGeom>
              <a:avLst/>
              <a:gdLst/>
              <a:ahLst/>
              <a:cxnLst/>
              <a:rect l="l" t="t" r="r" b="b"/>
              <a:pathLst>
                <a:path w="920" h="924" extrusionOk="0">
                  <a:moveTo>
                    <a:pt x="460" y="0"/>
                  </a:moveTo>
                  <a:lnTo>
                    <a:pt x="430" y="130"/>
                  </a:lnTo>
                  <a:cubicBezTo>
                    <a:pt x="395" y="282"/>
                    <a:pt x="278" y="399"/>
                    <a:pt x="131" y="429"/>
                  </a:cubicBezTo>
                  <a:lnTo>
                    <a:pt x="1" y="460"/>
                  </a:lnTo>
                  <a:lnTo>
                    <a:pt x="131" y="490"/>
                  </a:lnTo>
                  <a:cubicBezTo>
                    <a:pt x="278" y="525"/>
                    <a:pt x="395" y="642"/>
                    <a:pt x="430" y="789"/>
                  </a:cubicBezTo>
                  <a:lnTo>
                    <a:pt x="460" y="924"/>
                  </a:lnTo>
                  <a:lnTo>
                    <a:pt x="490" y="789"/>
                  </a:lnTo>
                  <a:cubicBezTo>
                    <a:pt x="525" y="642"/>
                    <a:pt x="642" y="525"/>
                    <a:pt x="790" y="490"/>
                  </a:cubicBezTo>
                  <a:lnTo>
                    <a:pt x="920" y="460"/>
                  </a:lnTo>
                  <a:lnTo>
                    <a:pt x="790" y="429"/>
                  </a:lnTo>
                  <a:cubicBezTo>
                    <a:pt x="642" y="399"/>
                    <a:pt x="525" y="282"/>
                    <a:pt x="490" y="130"/>
                  </a:cubicBezTo>
                  <a:lnTo>
                    <a:pt x="4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200;p18">
              <a:extLst>
                <a:ext uri="{FF2B5EF4-FFF2-40B4-BE49-F238E27FC236}">
                  <a16:creationId xmlns:a16="http://schemas.microsoft.com/office/drawing/2014/main" id="{AE88CE51-ED01-7B3B-585E-1B8DD5C7870D}"/>
                </a:ext>
              </a:extLst>
            </p:cNvPr>
            <p:cNvSpPr/>
            <p:nvPr/>
          </p:nvSpPr>
          <p:spPr>
            <a:xfrm>
              <a:off x="6009748" y="2131622"/>
              <a:ext cx="134121" cy="134121"/>
            </a:xfrm>
            <a:custGeom>
              <a:avLst/>
              <a:gdLst/>
              <a:ahLst/>
              <a:cxnLst/>
              <a:rect l="l" t="t" r="r" b="b"/>
              <a:pathLst>
                <a:path w="924" h="924" extrusionOk="0">
                  <a:moveTo>
                    <a:pt x="460" y="0"/>
                  </a:moveTo>
                  <a:lnTo>
                    <a:pt x="429" y="131"/>
                  </a:lnTo>
                  <a:cubicBezTo>
                    <a:pt x="399" y="282"/>
                    <a:pt x="282" y="395"/>
                    <a:pt x="130" y="430"/>
                  </a:cubicBezTo>
                  <a:lnTo>
                    <a:pt x="0" y="460"/>
                  </a:lnTo>
                  <a:lnTo>
                    <a:pt x="130" y="490"/>
                  </a:lnTo>
                  <a:cubicBezTo>
                    <a:pt x="282" y="525"/>
                    <a:pt x="399" y="642"/>
                    <a:pt x="429" y="790"/>
                  </a:cubicBezTo>
                  <a:lnTo>
                    <a:pt x="460" y="924"/>
                  </a:lnTo>
                  <a:lnTo>
                    <a:pt x="490" y="790"/>
                  </a:lnTo>
                  <a:cubicBezTo>
                    <a:pt x="525" y="642"/>
                    <a:pt x="642" y="525"/>
                    <a:pt x="794" y="490"/>
                  </a:cubicBezTo>
                  <a:lnTo>
                    <a:pt x="924" y="460"/>
                  </a:lnTo>
                  <a:lnTo>
                    <a:pt x="794" y="430"/>
                  </a:lnTo>
                  <a:cubicBezTo>
                    <a:pt x="642" y="395"/>
                    <a:pt x="525" y="282"/>
                    <a:pt x="490" y="131"/>
                  </a:cubicBezTo>
                  <a:lnTo>
                    <a:pt x="4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201;p18">
              <a:extLst>
                <a:ext uri="{FF2B5EF4-FFF2-40B4-BE49-F238E27FC236}">
                  <a16:creationId xmlns:a16="http://schemas.microsoft.com/office/drawing/2014/main" id="{25030C15-A65C-ABEC-58EB-FD43D1A1CF90}"/>
                </a:ext>
              </a:extLst>
            </p:cNvPr>
            <p:cNvSpPr/>
            <p:nvPr/>
          </p:nvSpPr>
          <p:spPr>
            <a:xfrm>
              <a:off x="6802722" y="4592390"/>
              <a:ext cx="134121" cy="134121"/>
            </a:xfrm>
            <a:custGeom>
              <a:avLst/>
              <a:gdLst/>
              <a:ahLst/>
              <a:cxnLst/>
              <a:rect l="l" t="t" r="r" b="b"/>
              <a:pathLst>
                <a:path w="924" h="924" extrusionOk="0">
                  <a:moveTo>
                    <a:pt x="460" y="0"/>
                  </a:moveTo>
                  <a:lnTo>
                    <a:pt x="429" y="134"/>
                  </a:lnTo>
                  <a:cubicBezTo>
                    <a:pt x="395" y="282"/>
                    <a:pt x="282" y="399"/>
                    <a:pt x="130" y="434"/>
                  </a:cubicBezTo>
                  <a:lnTo>
                    <a:pt x="0" y="464"/>
                  </a:lnTo>
                  <a:lnTo>
                    <a:pt x="130" y="494"/>
                  </a:lnTo>
                  <a:cubicBezTo>
                    <a:pt x="282" y="529"/>
                    <a:pt x="395" y="642"/>
                    <a:pt x="429" y="793"/>
                  </a:cubicBezTo>
                  <a:lnTo>
                    <a:pt x="460" y="924"/>
                  </a:lnTo>
                  <a:lnTo>
                    <a:pt x="490" y="793"/>
                  </a:lnTo>
                  <a:cubicBezTo>
                    <a:pt x="525" y="642"/>
                    <a:pt x="642" y="529"/>
                    <a:pt x="789" y="494"/>
                  </a:cubicBezTo>
                  <a:lnTo>
                    <a:pt x="924" y="464"/>
                  </a:lnTo>
                  <a:lnTo>
                    <a:pt x="789" y="434"/>
                  </a:lnTo>
                  <a:cubicBezTo>
                    <a:pt x="642" y="399"/>
                    <a:pt x="525" y="282"/>
                    <a:pt x="490" y="134"/>
                  </a:cubicBezTo>
                  <a:lnTo>
                    <a:pt x="4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202;p18">
              <a:extLst>
                <a:ext uri="{FF2B5EF4-FFF2-40B4-BE49-F238E27FC236}">
                  <a16:creationId xmlns:a16="http://schemas.microsoft.com/office/drawing/2014/main" id="{1643C134-3F4C-5281-425F-2A473F975DC2}"/>
                </a:ext>
              </a:extLst>
            </p:cNvPr>
            <p:cNvSpPr/>
            <p:nvPr/>
          </p:nvSpPr>
          <p:spPr>
            <a:xfrm>
              <a:off x="6572230" y="2668986"/>
              <a:ext cx="133540" cy="134121"/>
            </a:xfrm>
            <a:custGeom>
              <a:avLst/>
              <a:gdLst/>
              <a:ahLst/>
              <a:cxnLst/>
              <a:rect l="l" t="t" r="r" b="b"/>
              <a:pathLst>
                <a:path w="920" h="924" extrusionOk="0">
                  <a:moveTo>
                    <a:pt x="460" y="0"/>
                  </a:moveTo>
                  <a:lnTo>
                    <a:pt x="430" y="135"/>
                  </a:lnTo>
                  <a:cubicBezTo>
                    <a:pt x="395" y="282"/>
                    <a:pt x="278" y="399"/>
                    <a:pt x="131" y="434"/>
                  </a:cubicBezTo>
                  <a:lnTo>
                    <a:pt x="0" y="464"/>
                  </a:lnTo>
                  <a:lnTo>
                    <a:pt x="131" y="495"/>
                  </a:lnTo>
                  <a:cubicBezTo>
                    <a:pt x="278" y="529"/>
                    <a:pt x="395" y="642"/>
                    <a:pt x="430" y="794"/>
                  </a:cubicBezTo>
                  <a:lnTo>
                    <a:pt x="460" y="924"/>
                  </a:lnTo>
                  <a:lnTo>
                    <a:pt x="490" y="794"/>
                  </a:lnTo>
                  <a:cubicBezTo>
                    <a:pt x="525" y="642"/>
                    <a:pt x="642" y="529"/>
                    <a:pt x="790" y="495"/>
                  </a:cubicBezTo>
                  <a:lnTo>
                    <a:pt x="920" y="464"/>
                  </a:lnTo>
                  <a:lnTo>
                    <a:pt x="790" y="434"/>
                  </a:lnTo>
                  <a:cubicBezTo>
                    <a:pt x="642" y="399"/>
                    <a:pt x="525" y="282"/>
                    <a:pt x="490" y="135"/>
                  </a:cubicBezTo>
                  <a:lnTo>
                    <a:pt x="4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203;p18">
              <a:extLst>
                <a:ext uri="{FF2B5EF4-FFF2-40B4-BE49-F238E27FC236}">
                  <a16:creationId xmlns:a16="http://schemas.microsoft.com/office/drawing/2014/main" id="{03902A7C-9CB4-4A41-54CD-31FD7C6ACC63}"/>
                </a:ext>
              </a:extLst>
            </p:cNvPr>
            <p:cNvSpPr/>
            <p:nvPr/>
          </p:nvSpPr>
          <p:spPr>
            <a:xfrm>
              <a:off x="2299759" y="2973651"/>
              <a:ext cx="134121" cy="134266"/>
            </a:xfrm>
            <a:custGeom>
              <a:avLst/>
              <a:gdLst/>
              <a:ahLst/>
              <a:cxnLst/>
              <a:rect l="l" t="t" r="r" b="b"/>
              <a:pathLst>
                <a:path w="924" h="925" extrusionOk="0">
                  <a:moveTo>
                    <a:pt x="460" y="1"/>
                  </a:moveTo>
                  <a:lnTo>
                    <a:pt x="430" y="135"/>
                  </a:lnTo>
                  <a:cubicBezTo>
                    <a:pt x="395" y="282"/>
                    <a:pt x="282" y="400"/>
                    <a:pt x="130" y="434"/>
                  </a:cubicBezTo>
                  <a:lnTo>
                    <a:pt x="0" y="465"/>
                  </a:lnTo>
                  <a:lnTo>
                    <a:pt x="130" y="495"/>
                  </a:lnTo>
                  <a:cubicBezTo>
                    <a:pt x="282" y="530"/>
                    <a:pt x="395" y="642"/>
                    <a:pt x="430" y="794"/>
                  </a:cubicBezTo>
                  <a:lnTo>
                    <a:pt x="460" y="924"/>
                  </a:lnTo>
                  <a:lnTo>
                    <a:pt x="490" y="794"/>
                  </a:lnTo>
                  <a:cubicBezTo>
                    <a:pt x="525" y="642"/>
                    <a:pt x="642" y="530"/>
                    <a:pt x="789" y="495"/>
                  </a:cubicBezTo>
                  <a:lnTo>
                    <a:pt x="924" y="465"/>
                  </a:lnTo>
                  <a:lnTo>
                    <a:pt x="789" y="434"/>
                  </a:lnTo>
                  <a:cubicBezTo>
                    <a:pt x="642" y="400"/>
                    <a:pt x="525" y="282"/>
                    <a:pt x="490" y="135"/>
                  </a:cubicBezTo>
                  <a:lnTo>
                    <a:pt x="4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204;p18">
              <a:extLst>
                <a:ext uri="{FF2B5EF4-FFF2-40B4-BE49-F238E27FC236}">
                  <a16:creationId xmlns:a16="http://schemas.microsoft.com/office/drawing/2014/main" id="{776E0E1C-4745-E257-0AD9-64836020AF8D}"/>
                </a:ext>
              </a:extLst>
            </p:cNvPr>
            <p:cNvSpPr/>
            <p:nvPr/>
          </p:nvSpPr>
          <p:spPr>
            <a:xfrm>
              <a:off x="2724485" y="4627517"/>
              <a:ext cx="99575" cy="98994"/>
            </a:xfrm>
            <a:custGeom>
              <a:avLst/>
              <a:gdLst/>
              <a:ahLst/>
              <a:cxnLst/>
              <a:rect l="l" t="t" r="r" b="b"/>
              <a:pathLst>
                <a:path w="686" h="682" extrusionOk="0">
                  <a:moveTo>
                    <a:pt x="343" y="1"/>
                  </a:moveTo>
                  <a:lnTo>
                    <a:pt x="321" y="96"/>
                  </a:lnTo>
                  <a:cubicBezTo>
                    <a:pt x="295" y="205"/>
                    <a:pt x="209" y="291"/>
                    <a:pt x="100" y="317"/>
                  </a:cubicBezTo>
                  <a:lnTo>
                    <a:pt x="1" y="339"/>
                  </a:lnTo>
                  <a:lnTo>
                    <a:pt x="100" y="361"/>
                  </a:lnTo>
                  <a:cubicBezTo>
                    <a:pt x="209" y="387"/>
                    <a:pt x="295" y="473"/>
                    <a:pt x="321" y="586"/>
                  </a:cubicBezTo>
                  <a:lnTo>
                    <a:pt x="343" y="682"/>
                  </a:lnTo>
                  <a:lnTo>
                    <a:pt x="365" y="586"/>
                  </a:lnTo>
                  <a:cubicBezTo>
                    <a:pt x="391" y="473"/>
                    <a:pt x="478" y="387"/>
                    <a:pt x="590" y="361"/>
                  </a:cubicBezTo>
                  <a:lnTo>
                    <a:pt x="686" y="339"/>
                  </a:lnTo>
                  <a:lnTo>
                    <a:pt x="590" y="317"/>
                  </a:lnTo>
                  <a:cubicBezTo>
                    <a:pt x="478" y="291"/>
                    <a:pt x="391" y="205"/>
                    <a:pt x="365" y="96"/>
                  </a:cubicBezTo>
                  <a:lnTo>
                    <a:pt x="3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71860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Freeform: Shape 144">
            <a:extLst>
              <a:ext uri="{FF2B5EF4-FFF2-40B4-BE49-F238E27FC236}">
                <a16:creationId xmlns:a16="http://schemas.microsoft.com/office/drawing/2014/main" id="{E672545F-15BB-5DB9-B2AA-31B4898E2CF9}"/>
              </a:ext>
            </a:extLst>
          </p:cNvPr>
          <p:cNvSpPr/>
          <p:nvPr/>
        </p:nvSpPr>
        <p:spPr>
          <a:xfrm rot="16200000" flipV="1">
            <a:off x="8911884" y="826283"/>
            <a:ext cx="4106399" cy="2453833"/>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Slide Number Placeholder 1">
            <a:extLst>
              <a:ext uri="{FF2B5EF4-FFF2-40B4-BE49-F238E27FC236}">
                <a16:creationId xmlns:a16="http://schemas.microsoft.com/office/drawing/2014/main" id="{C1B6BBE4-62FE-05F7-0AF4-2D53E78EC589}"/>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8</a:t>
            </a:fld>
            <a:endParaRPr lang="en-ID"/>
          </a:p>
        </p:txBody>
      </p:sp>
      <p:sp>
        <p:nvSpPr>
          <p:cNvPr id="3" name="Title 2">
            <a:extLst>
              <a:ext uri="{FF2B5EF4-FFF2-40B4-BE49-F238E27FC236}">
                <a16:creationId xmlns:a16="http://schemas.microsoft.com/office/drawing/2014/main" id="{7D65276D-5D5B-127B-F193-4D77F17542D1}"/>
              </a:ext>
            </a:extLst>
          </p:cNvPr>
          <p:cNvSpPr>
            <a:spLocks noGrp="1"/>
          </p:cNvSpPr>
          <p:nvPr>
            <p:ph type="title"/>
          </p:nvPr>
        </p:nvSpPr>
        <p:spPr>
          <a:xfrm>
            <a:off x="4133850" y="463928"/>
            <a:ext cx="6172200" cy="368300"/>
          </a:xfrm>
        </p:spPr>
        <p:txBody>
          <a:bodyPr>
            <a:noAutofit/>
          </a:bodyPr>
          <a:lstStyle/>
          <a:p>
            <a:r>
              <a:rPr lang="en-US" sz="2800" b="1" dirty="0">
                <a:latin typeface="Segoe UI Semibold" panose="020B0702040204020203" pitchFamily="34" charset="0"/>
                <a:cs typeface="Segoe UI Semibold" panose="020B0702040204020203" pitchFamily="34" charset="0"/>
              </a:rPr>
              <a:t>Monthly Conversion</a:t>
            </a:r>
            <a:endParaRPr lang="en-ID" sz="2800" b="1" dirty="0">
              <a:latin typeface="Segoe UI Semibold" panose="020B0702040204020203" pitchFamily="34" charset="0"/>
              <a:cs typeface="Segoe UI Semibold" panose="020B0702040204020203" pitchFamily="34" charset="0"/>
            </a:endParaRPr>
          </a:p>
        </p:txBody>
      </p:sp>
      <p:pic>
        <p:nvPicPr>
          <p:cNvPr id="6" name="Picture 5">
            <a:extLst>
              <a:ext uri="{FF2B5EF4-FFF2-40B4-BE49-F238E27FC236}">
                <a16:creationId xmlns:a16="http://schemas.microsoft.com/office/drawing/2014/main" id="{5AB06551-FFAB-336B-6F8C-9024AC600212}"/>
              </a:ext>
            </a:extLst>
          </p:cNvPr>
          <p:cNvPicPr>
            <a:picLocks noChangeAspect="1"/>
          </p:cNvPicPr>
          <p:nvPr/>
        </p:nvPicPr>
        <p:blipFill>
          <a:blip r:embed="rId3"/>
          <a:stretch>
            <a:fillRect/>
          </a:stretch>
        </p:blipFill>
        <p:spPr>
          <a:xfrm>
            <a:off x="6838950" y="1413366"/>
            <a:ext cx="4420181" cy="2682472"/>
          </a:xfrm>
          <a:prstGeom prst="rect">
            <a:avLst/>
          </a:prstGeom>
        </p:spPr>
      </p:pic>
      <p:pic>
        <p:nvPicPr>
          <p:cNvPr id="11" name="Picture 10">
            <a:extLst>
              <a:ext uri="{FF2B5EF4-FFF2-40B4-BE49-F238E27FC236}">
                <a16:creationId xmlns:a16="http://schemas.microsoft.com/office/drawing/2014/main" id="{3240A349-0212-F4B0-B451-62DF26DAB6C5}"/>
              </a:ext>
            </a:extLst>
          </p:cNvPr>
          <p:cNvPicPr>
            <a:picLocks noChangeAspect="1"/>
          </p:cNvPicPr>
          <p:nvPr/>
        </p:nvPicPr>
        <p:blipFill>
          <a:blip r:embed="rId4"/>
          <a:stretch>
            <a:fillRect/>
          </a:stretch>
        </p:blipFill>
        <p:spPr>
          <a:xfrm>
            <a:off x="792951" y="1423927"/>
            <a:ext cx="5555461" cy="2682472"/>
          </a:xfrm>
          <a:prstGeom prst="rect">
            <a:avLst/>
          </a:prstGeom>
        </p:spPr>
      </p:pic>
      <p:sp>
        <p:nvSpPr>
          <p:cNvPr id="12" name="Rectangle 11">
            <a:extLst>
              <a:ext uri="{FF2B5EF4-FFF2-40B4-BE49-F238E27FC236}">
                <a16:creationId xmlns:a16="http://schemas.microsoft.com/office/drawing/2014/main" id="{D1AC8D1E-9FFA-44BF-671F-F199F7199D5A}"/>
              </a:ext>
            </a:extLst>
          </p:cNvPr>
          <p:cNvSpPr/>
          <p:nvPr/>
        </p:nvSpPr>
        <p:spPr>
          <a:xfrm>
            <a:off x="1038224" y="4167973"/>
            <a:ext cx="10620375" cy="2226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dirty="0">
                <a:solidFill>
                  <a:schemeClr val="tx1"/>
                </a:solidFill>
              </a:rPr>
              <a:t>Although May sees the most visitors, November sees the highest conversion rate (25%)</a:t>
            </a:r>
          </a:p>
          <a:p>
            <a:pPr marL="342900" indent="-342900">
              <a:buAutoNum type="arabicPeriod"/>
            </a:pPr>
            <a:r>
              <a:rPr lang="en-US" dirty="0">
                <a:solidFill>
                  <a:schemeClr val="tx1"/>
                </a:solidFill>
              </a:rPr>
              <a:t>Conversions significantly increased between February - March and June - November, but they sharply decreased in December</a:t>
            </a:r>
          </a:p>
          <a:p>
            <a:pPr marL="342900" indent="-342900">
              <a:buAutoNum type="arabicPeriod"/>
            </a:pPr>
            <a:r>
              <a:rPr lang="en-US" dirty="0">
                <a:solidFill>
                  <a:schemeClr val="tx1"/>
                </a:solidFill>
              </a:rPr>
              <a:t>Visitation information for February and April is unavailable.</a:t>
            </a:r>
            <a:endParaRPr lang="en-ID" dirty="0">
              <a:solidFill>
                <a:schemeClr val="tx1"/>
              </a:solidFill>
            </a:endParaRPr>
          </a:p>
        </p:txBody>
      </p:sp>
    </p:spTree>
    <p:extLst>
      <p:ext uri="{BB962C8B-B14F-4D97-AF65-F5344CB8AC3E}">
        <p14:creationId xmlns:p14="http://schemas.microsoft.com/office/powerpoint/2010/main" val="2535024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Freeform: Shape 144">
            <a:extLst>
              <a:ext uri="{FF2B5EF4-FFF2-40B4-BE49-F238E27FC236}">
                <a16:creationId xmlns:a16="http://schemas.microsoft.com/office/drawing/2014/main" id="{E672545F-15BB-5DB9-B2AA-31B4898E2CF9}"/>
              </a:ext>
            </a:extLst>
          </p:cNvPr>
          <p:cNvSpPr/>
          <p:nvPr/>
        </p:nvSpPr>
        <p:spPr>
          <a:xfrm rot="16200000" flipV="1">
            <a:off x="8911884" y="826283"/>
            <a:ext cx="4106399" cy="2453833"/>
          </a:xfrm>
          <a:custGeom>
            <a:avLst/>
            <a:gdLst>
              <a:gd name="connsiteX0" fmla="*/ 36187 w 3742442"/>
              <a:gd name="connsiteY0" fmla="*/ 0 h 2236346"/>
              <a:gd name="connsiteX1" fmla="*/ 3706256 w 3742442"/>
              <a:gd name="connsiteY1" fmla="*/ 0 h 2236346"/>
              <a:gd name="connsiteX2" fmla="*/ 3732781 w 3742442"/>
              <a:gd name="connsiteY2" fmla="*/ 173804 h 2236346"/>
              <a:gd name="connsiteX3" fmla="*/ 3742442 w 3742442"/>
              <a:gd name="connsiteY3" fmla="*/ 365125 h 2236346"/>
              <a:gd name="connsiteX4" fmla="*/ 1871221 w 3742442"/>
              <a:gd name="connsiteY4" fmla="*/ 2236346 h 2236346"/>
              <a:gd name="connsiteX5" fmla="*/ 0 w 3742442"/>
              <a:gd name="connsiteY5" fmla="*/ 365125 h 2236346"/>
              <a:gd name="connsiteX6" fmla="*/ 9661 w 3742442"/>
              <a:gd name="connsiteY6" fmla="*/ 173804 h 223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442" h="2236346">
                <a:moveTo>
                  <a:pt x="36187" y="0"/>
                </a:moveTo>
                <a:lnTo>
                  <a:pt x="3706256" y="0"/>
                </a:lnTo>
                <a:lnTo>
                  <a:pt x="3732781" y="173804"/>
                </a:lnTo>
                <a:cubicBezTo>
                  <a:pt x="3739169" y="236708"/>
                  <a:pt x="3742442" y="300535"/>
                  <a:pt x="3742442" y="365125"/>
                </a:cubicBezTo>
                <a:cubicBezTo>
                  <a:pt x="3742442" y="1398572"/>
                  <a:pt x="2904668" y="2236346"/>
                  <a:pt x="1871221" y="2236346"/>
                </a:cubicBezTo>
                <a:cubicBezTo>
                  <a:pt x="837774" y="2236346"/>
                  <a:pt x="0" y="1398572"/>
                  <a:pt x="0" y="365125"/>
                </a:cubicBezTo>
                <a:cubicBezTo>
                  <a:pt x="0" y="300535"/>
                  <a:pt x="3273" y="236708"/>
                  <a:pt x="9661" y="173804"/>
                </a:cubicBezTo>
                <a:close/>
              </a:path>
            </a:pathLst>
          </a:custGeom>
          <a:gradFill>
            <a:gsLst>
              <a:gs pos="0">
                <a:srgbClr val="FC6645">
                  <a:alpha val="25000"/>
                </a:srgbClr>
              </a:gs>
              <a:gs pos="100000">
                <a:srgbClr val="A259FF">
                  <a:alpha val="50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4" name="Slide Number Placeholder 1">
            <a:extLst>
              <a:ext uri="{FF2B5EF4-FFF2-40B4-BE49-F238E27FC236}">
                <a16:creationId xmlns:a16="http://schemas.microsoft.com/office/drawing/2014/main" id="{C1B6BBE4-62FE-05F7-0AF4-2D53E78EC589}"/>
              </a:ext>
            </a:extLst>
          </p:cNvPr>
          <p:cNvSpPr>
            <a:spLocks noGrp="1"/>
          </p:cNvSpPr>
          <p:nvPr>
            <p:ph type="sldNum" sz="quarter" idx="12"/>
          </p:nvPr>
        </p:nvSpPr>
        <p:spPr>
          <a:xfrm>
            <a:off x="11545086" y="6310312"/>
            <a:ext cx="414781" cy="365125"/>
          </a:xfrm>
        </p:spPr>
        <p:txBody>
          <a:bodyPr/>
          <a:lstStyle/>
          <a:p>
            <a:fld id="{75416579-C300-48E2-BD77-DE4054BCAD8D}" type="slidenum">
              <a:rPr lang="en-ID" smtClean="0"/>
              <a:t>9</a:t>
            </a:fld>
            <a:endParaRPr lang="en-ID"/>
          </a:p>
        </p:txBody>
      </p:sp>
      <p:sp>
        <p:nvSpPr>
          <p:cNvPr id="3" name="Title 2">
            <a:extLst>
              <a:ext uri="{FF2B5EF4-FFF2-40B4-BE49-F238E27FC236}">
                <a16:creationId xmlns:a16="http://schemas.microsoft.com/office/drawing/2014/main" id="{7D65276D-5D5B-127B-F193-4D77F17542D1}"/>
              </a:ext>
            </a:extLst>
          </p:cNvPr>
          <p:cNvSpPr>
            <a:spLocks noGrp="1"/>
          </p:cNvSpPr>
          <p:nvPr>
            <p:ph type="title"/>
          </p:nvPr>
        </p:nvSpPr>
        <p:spPr>
          <a:xfrm>
            <a:off x="4537262" y="244302"/>
            <a:ext cx="6172200" cy="368300"/>
          </a:xfrm>
        </p:spPr>
        <p:txBody>
          <a:bodyPr>
            <a:noAutofit/>
          </a:bodyPr>
          <a:lstStyle/>
          <a:p>
            <a:r>
              <a:rPr lang="en-US" sz="2800" b="1" dirty="0">
                <a:latin typeface="Segoe UI Semibold" panose="020B0702040204020203" pitchFamily="34" charset="0"/>
                <a:cs typeface="Segoe UI Semibold" panose="020B0702040204020203" pitchFamily="34" charset="0"/>
              </a:rPr>
              <a:t>Visitor’s Type</a:t>
            </a:r>
            <a:endParaRPr lang="en-ID" sz="2800" b="1" dirty="0">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D1AC8D1E-9FFA-44BF-671F-F199F7199D5A}"/>
              </a:ext>
            </a:extLst>
          </p:cNvPr>
          <p:cNvSpPr/>
          <p:nvPr/>
        </p:nvSpPr>
        <p:spPr>
          <a:xfrm>
            <a:off x="1038224" y="4167973"/>
            <a:ext cx="10620375" cy="2226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dirty="0">
                <a:solidFill>
                  <a:schemeClr val="tx1"/>
                </a:solidFill>
              </a:rPr>
              <a:t>There are more returning visitors than new ones, indicating that existing users are still interested in visiting the website.</a:t>
            </a:r>
          </a:p>
          <a:p>
            <a:pPr marL="342900" indent="-342900">
              <a:buAutoNum type="arabicPeriod"/>
            </a:pPr>
            <a:r>
              <a:rPr lang="en-US" dirty="0">
                <a:solidFill>
                  <a:schemeClr val="tx1"/>
                </a:solidFill>
              </a:rPr>
              <a:t>Compared to returning visitors, who only make revenue in the amount of 14%, new visitors have better conversion rates, with 25% of new visitors generating income.</a:t>
            </a:r>
          </a:p>
          <a:p>
            <a:pPr marL="342900" indent="-342900">
              <a:buAutoNum type="arabicPeriod"/>
            </a:pPr>
            <a:r>
              <a:rPr lang="en-US" dirty="0">
                <a:solidFill>
                  <a:schemeClr val="tx1"/>
                </a:solidFill>
              </a:rPr>
              <a:t>Weekday visits are higher than weekend visits among users.</a:t>
            </a:r>
          </a:p>
        </p:txBody>
      </p:sp>
      <p:pic>
        <p:nvPicPr>
          <p:cNvPr id="5" name="Picture 4">
            <a:extLst>
              <a:ext uri="{FF2B5EF4-FFF2-40B4-BE49-F238E27FC236}">
                <a16:creationId xmlns:a16="http://schemas.microsoft.com/office/drawing/2014/main" id="{4B521753-01FA-4CEA-DE36-4F5D89D226EE}"/>
              </a:ext>
            </a:extLst>
          </p:cNvPr>
          <p:cNvPicPr>
            <a:picLocks noChangeAspect="1"/>
          </p:cNvPicPr>
          <p:nvPr/>
        </p:nvPicPr>
        <p:blipFill>
          <a:blip r:embed="rId3"/>
          <a:stretch>
            <a:fillRect/>
          </a:stretch>
        </p:blipFill>
        <p:spPr>
          <a:xfrm>
            <a:off x="1183341" y="893967"/>
            <a:ext cx="4383742" cy="3616357"/>
          </a:xfrm>
          <a:prstGeom prst="rect">
            <a:avLst/>
          </a:prstGeom>
        </p:spPr>
      </p:pic>
      <p:pic>
        <p:nvPicPr>
          <p:cNvPr id="8" name="Picture 7">
            <a:extLst>
              <a:ext uri="{FF2B5EF4-FFF2-40B4-BE49-F238E27FC236}">
                <a16:creationId xmlns:a16="http://schemas.microsoft.com/office/drawing/2014/main" id="{921E5198-7EC4-3BF8-9E07-48216E5E5D19}"/>
              </a:ext>
            </a:extLst>
          </p:cNvPr>
          <p:cNvPicPr>
            <a:picLocks noChangeAspect="1"/>
          </p:cNvPicPr>
          <p:nvPr/>
        </p:nvPicPr>
        <p:blipFill>
          <a:blip r:embed="rId4"/>
          <a:stretch>
            <a:fillRect/>
          </a:stretch>
        </p:blipFill>
        <p:spPr>
          <a:xfrm>
            <a:off x="6481482" y="893802"/>
            <a:ext cx="4286505" cy="3616357"/>
          </a:xfrm>
          <a:prstGeom prst="rect">
            <a:avLst/>
          </a:prstGeom>
        </p:spPr>
      </p:pic>
    </p:spTree>
    <p:extLst>
      <p:ext uri="{BB962C8B-B14F-4D97-AF65-F5344CB8AC3E}">
        <p14:creationId xmlns:p14="http://schemas.microsoft.com/office/powerpoint/2010/main" val="1593834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5413</TotalTime>
  <Words>2168</Words>
  <Application>Microsoft Office PowerPoint</Application>
  <PresentationFormat>Widescreen</PresentationFormat>
  <Paragraphs>207</Paragraphs>
  <Slides>27</Slides>
  <Notes>20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Arial</vt:lpstr>
      <vt:lpstr>Calibri</vt:lpstr>
      <vt:lpstr>Calibri Light</vt:lpstr>
      <vt:lpstr>Fira Sans Extra Condensed</vt:lpstr>
      <vt:lpstr>Helvetica Neue</vt:lpstr>
      <vt:lpstr>Roboto</vt:lpstr>
      <vt:lpstr>Segoe UI</vt:lpstr>
      <vt:lpstr>Segoe UI Semibold</vt:lpstr>
      <vt:lpstr>Segoe UI Semilight</vt:lpstr>
      <vt:lpstr>Söhne</vt:lpstr>
      <vt:lpstr>Wingdings</vt:lpstr>
      <vt:lpstr>Office Theme</vt:lpstr>
      <vt:lpstr>PowerPoint Presentation</vt:lpstr>
      <vt:lpstr>Content </vt:lpstr>
      <vt:lpstr>Background </vt:lpstr>
      <vt:lpstr>OBJECTIVE !</vt:lpstr>
      <vt:lpstr>PowerPoint Presentation</vt:lpstr>
      <vt:lpstr>PowerPoint Presentation</vt:lpstr>
      <vt:lpstr>Exploratory Data Analysis</vt:lpstr>
      <vt:lpstr>Monthly Conversion</vt:lpstr>
      <vt:lpstr>Visitor’s Type</vt:lpstr>
      <vt:lpstr>Purchases Close To The Special Day</vt:lpstr>
      <vt:lpstr>Number of Visits Per Page By Visitor</vt:lpstr>
      <vt:lpstr>Duration Of Visitor Visits Per Page</vt:lpstr>
      <vt:lpstr>Page Value  (PV) , Bounce Rate (BR) , and Exit Rate (ER)</vt:lpstr>
      <vt:lpstr>Visitor’s type VS Page Value  </vt:lpstr>
      <vt:lpstr>Visitor’s Bounce Rate (BR) and Exit Rate (ER)</vt:lpstr>
      <vt:lpstr>PowerPoint Presentation</vt:lpstr>
      <vt:lpstr>PowerPoint Presentation</vt:lpstr>
      <vt:lpstr>PowerPoint Presentation</vt:lpstr>
      <vt:lpstr>PowerPoint Presentation</vt:lpstr>
      <vt:lpstr>Model Building</vt:lpstr>
      <vt:lpstr>Feature engineering</vt:lpstr>
      <vt:lpstr>PowerPoint Presentation</vt:lpstr>
      <vt:lpstr>PowerPoint Presentation</vt:lpstr>
      <vt:lpstr>PowerPoint Presentation</vt:lpstr>
      <vt:lpstr>SUMMARRY</vt:lpstr>
      <vt:lpstr>Business Recomendation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murdianrenny@gmail.com</dc:creator>
  <cp:lastModifiedBy>Sena Vietrin Sanidya</cp:lastModifiedBy>
  <cp:revision>89</cp:revision>
  <dcterms:created xsi:type="dcterms:W3CDTF">2022-10-07T06:11:57Z</dcterms:created>
  <dcterms:modified xsi:type="dcterms:W3CDTF">2023-06-24T14:21:07Z</dcterms:modified>
</cp:coreProperties>
</file>